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87" r:id="rId4"/>
  </p:sldMasterIdLst>
  <p:notesMasterIdLst>
    <p:notesMasterId r:id="rId36"/>
  </p:notesMasterIdLst>
  <p:sldIdLst>
    <p:sldId id="256" r:id="rId5"/>
    <p:sldId id="265" r:id="rId6"/>
    <p:sldId id="266" r:id="rId7"/>
    <p:sldId id="269" r:id="rId8"/>
    <p:sldId id="282" r:id="rId9"/>
    <p:sldId id="275" r:id="rId10"/>
    <p:sldId id="298" r:id="rId11"/>
    <p:sldId id="3643" r:id="rId12"/>
    <p:sldId id="3647" r:id="rId13"/>
    <p:sldId id="270" r:id="rId14"/>
    <p:sldId id="3641" r:id="rId15"/>
    <p:sldId id="332" r:id="rId16"/>
    <p:sldId id="3644" r:id="rId17"/>
    <p:sldId id="277" r:id="rId18"/>
    <p:sldId id="3642" r:id="rId19"/>
    <p:sldId id="3645" r:id="rId20"/>
    <p:sldId id="271" r:id="rId21"/>
    <p:sldId id="272" r:id="rId22"/>
    <p:sldId id="273" r:id="rId23"/>
    <p:sldId id="257" r:id="rId24"/>
    <p:sldId id="267" r:id="rId25"/>
    <p:sldId id="3646" r:id="rId26"/>
    <p:sldId id="283" r:id="rId27"/>
    <p:sldId id="278" r:id="rId28"/>
    <p:sldId id="258" r:id="rId29"/>
    <p:sldId id="259" r:id="rId30"/>
    <p:sldId id="262" r:id="rId31"/>
    <p:sldId id="3542" r:id="rId32"/>
    <p:sldId id="279" r:id="rId33"/>
    <p:sldId id="281" r:id="rId34"/>
    <p:sldId id="264" r:id="rId35"/>
  </p:sldIdLst>
  <p:sldSz cx="12192000" cy="6858000"/>
  <p:notesSz cx="6858000" cy="9144000"/>
  <p:embeddedFontLst>
    <p:embeddedFont>
      <p:font typeface="Jost" pitchFamily="2" charset="0"/>
      <p:regular r:id="rId37"/>
      <p:bold r:id="rId38"/>
      <p:italic r:id="rId39"/>
      <p:boldItalic r:id="rId40"/>
    </p:embeddedFont>
    <p:embeddedFont>
      <p:font typeface="Jost Light" pitchFamily="2" charset="0"/>
      <p:regular r:id="rId41"/>
      <p:italic r:id="rId42"/>
    </p:embeddedFont>
    <p:embeddedFont>
      <p:font typeface="Jost SemiBold" pitchFamily="2" charset="0"/>
      <p:bold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046"/>
    <a:srgbClr val="1F5579"/>
    <a:srgbClr val="1D1D1D"/>
    <a:srgbClr val="D4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6EF7EB-E74C-4E5F-8BF6-29EC2D69BA27}" v="29" dt="2026-08-20T13:48:14.1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08"/>
    <p:restoredTop sz="93447" autoAdjust="0"/>
  </p:normalViewPr>
  <p:slideViewPr>
    <p:cSldViewPr snapToGrid="0">
      <p:cViewPr varScale="1">
        <p:scale>
          <a:sx n="107" d="100"/>
          <a:sy n="107" d="100"/>
        </p:scale>
        <p:origin x="144" y="18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7.fntdata"/><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Quyen Le Gjone" userId="3352ec00-7951-43d5-97e1-d0b52ab24174" providerId="ADAL" clId="{57511944-9477-4552-9DE0-5C7FEF6E9603}"/>
    <pc:docChg chg="undo custSel modSld">
      <pc:chgData name="Quyen Le Gjone" userId="3352ec00-7951-43d5-97e1-d0b52ab24174" providerId="ADAL" clId="{57511944-9477-4552-9DE0-5C7FEF6E9603}" dt="2026-08-20T13:48:19.068" v="227" actId="20577"/>
      <pc:docMkLst>
        <pc:docMk/>
      </pc:docMkLst>
      <pc:sldChg chg="modSp mod">
        <pc:chgData name="Quyen Le Gjone" userId="3352ec00-7951-43d5-97e1-d0b52ab24174" providerId="ADAL" clId="{57511944-9477-4552-9DE0-5C7FEF6E9603}" dt="2026-08-20T13:25:02.697" v="95" actId="20577"/>
        <pc:sldMkLst>
          <pc:docMk/>
          <pc:sldMk cId="599112786" sldId="257"/>
        </pc:sldMkLst>
        <pc:spChg chg="mod">
          <ac:chgData name="Quyen Le Gjone" userId="3352ec00-7951-43d5-97e1-d0b52ab24174" providerId="ADAL" clId="{57511944-9477-4552-9DE0-5C7FEF6E9603}" dt="2026-08-20T13:25:02.697" v="95" actId="20577"/>
          <ac:spMkLst>
            <pc:docMk/>
            <pc:sldMk cId="599112786" sldId="257"/>
            <ac:spMk id="5" creationId="{595B3F75-751D-757D-F6F7-090822CDE927}"/>
          </ac:spMkLst>
        </pc:spChg>
      </pc:sldChg>
      <pc:sldChg chg="modSp mod">
        <pc:chgData name="Quyen Le Gjone" userId="3352ec00-7951-43d5-97e1-d0b52ab24174" providerId="ADAL" clId="{57511944-9477-4552-9DE0-5C7FEF6E9603}" dt="2026-08-20T13:44:31.181" v="155"/>
        <pc:sldMkLst>
          <pc:docMk/>
          <pc:sldMk cId="3019446262" sldId="258"/>
        </pc:sldMkLst>
        <pc:spChg chg="mod">
          <ac:chgData name="Quyen Le Gjone" userId="3352ec00-7951-43d5-97e1-d0b52ab24174" providerId="ADAL" clId="{57511944-9477-4552-9DE0-5C7FEF6E9603}" dt="2026-08-20T13:43:58.526" v="153" actId="20577"/>
          <ac:spMkLst>
            <pc:docMk/>
            <pc:sldMk cId="3019446262" sldId="258"/>
            <ac:spMk id="2" creationId="{6D5DC7FF-882E-1C06-6B68-283D516EEDAD}"/>
          </ac:spMkLst>
        </pc:spChg>
        <pc:spChg chg="mod">
          <ac:chgData name="Quyen Le Gjone" userId="3352ec00-7951-43d5-97e1-d0b52ab24174" providerId="ADAL" clId="{57511944-9477-4552-9DE0-5C7FEF6E9603}" dt="2026-08-20T13:44:31.181" v="155"/>
          <ac:spMkLst>
            <pc:docMk/>
            <pc:sldMk cId="3019446262" sldId="258"/>
            <ac:spMk id="3" creationId="{EA3859AB-018D-B1A8-5D45-0BC25B60E774}"/>
          </ac:spMkLst>
        </pc:spChg>
      </pc:sldChg>
      <pc:sldChg chg="modSp mod">
        <pc:chgData name="Quyen Le Gjone" userId="3352ec00-7951-43d5-97e1-d0b52ab24174" providerId="ADAL" clId="{57511944-9477-4552-9DE0-5C7FEF6E9603}" dt="2026-08-20T13:44:37.396" v="158" actId="20577"/>
        <pc:sldMkLst>
          <pc:docMk/>
          <pc:sldMk cId="1202743679" sldId="259"/>
        </pc:sldMkLst>
        <pc:spChg chg="mod">
          <ac:chgData name="Quyen Le Gjone" userId="3352ec00-7951-43d5-97e1-d0b52ab24174" providerId="ADAL" clId="{57511944-9477-4552-9DE0-5C7FEF6E9603}" dt="2026-08-20T13:44:37.396" v="158" actId="20577"/>
          <ac:spMkLst>
            <pc:docMk/>
            <pc:sldMk cId="1202743679" sldId="259"/>
            <ac:spMk id="4" creationId="{87932F2C-36A9-7C2B-53BA-D7D21585C2C2}"/>
          </ac:spMkLst>
        </pc:spChg>
      </pc:sldChg>
      <pc:sldChg chg="modSp mod">
        <pc:chgData name="Quyen Le Gjone" userId="3352ec00-7951-43d5-97e1-d0b52ab24174" providerId="ADAL" clId="{57511944-9477-4552-9DE0-5C7FEF6E9603}" dt="2026-08-20T13:47:04.003" v="201" actId="20577"/>
        <pc:sldMkLst>
          <pc:docMk/>
          <pc:sldMk cId="1408425509" sldId="262"/>
        </pc:sldMkLst>
        <pc:graphicFrameChg chg="mod modGraphic">
          <ac:chgData name="Quyen Le Gjone" userId="3352ec00-7951-43d5-97e1-d0b52ab24174" providerId="ADAL" clId="{57511944-9477-4552-9DE0-5C7FEF6E9603}" dt="2026-08-20T13:47:04.003" v="201" actId="20577"/>
          <ac:graphicFrameMkLst>
            <pc:docMk/>
            <pc:sldMk cId="1408425509" sldId="262"/>
            <ac:graphicFrameMk id="2" creationId="{325504B8-71D0-761E-7557-D22EE81581C4}"/>
          </ac:graphicFrameMkLst>
        </pc:graphicFrameChg>
      </pc:sldChg>
      <pc:sldChg chg="modSp">
        <pc:chgData name="Quyen Le Gjone" userId="3352ec00-7951-43d5-97e1-d0b52ab24174" providerId="ADAL" clId="{57511944-9477-4552-9DE0-5C7FEF6E9603}" dt="2026-08-20T13:44:52.674" v="159"/>
        <pc:sldMkLst>
          <pc:docMk/>
          <pc:sldMk cId="3427035761" sldId="264"/>
        </pc:sldMkLst>
        <pc:spChg chg="mod">
          <ac:chgData name="Quyen Le Gjone" userId="3352ec00-7951-43d5-97e1-d0b52ab24174" providerId="ADAL" clId="{57511944-9477-4552-9DE0-5C7FEF6E9603}" dt="2026-08-20T13:44:52.674" v="159"/>
          <ac:spMkLst>
            <pc:docMk/>
            <pc:sldMk cId="3427035761" sldId="264"/>
            <ac:spMk id="2" creationId="{7C47F1BB-9358-B044-2AB9-A1EAD9E46381}"/>
          </ac:spMkLst>
        </pc:spChg>
      </pc:sldChg>
      <pc:sldChg chg="modSp mod">
        <pc:chgData name="Quyen Le Gjone" userId="3352ec00-7951-43d5-97e1-d0b52ab24174" providerId="ADAL" clId="{57511944-9477-4552-9DE0-5C7FEF6E9603}" dt="2026-08-20T13:19:43.257" v="33" actId="20577"/>
        <pc:sldMkLst>
          <pc:docMk/>
          <pc:sldMk cId="2336287888" sldId="265"/>
        </pc:sldMkLst>
        <pc:spChg chg="mod">
          <ac:chgData name="Quyen Le Gjone" userId="3352ec00-7951-43d5-97e1-d0b52ab24174" providerId="ADAL" clId="{57511944-9477-4552-9DE0-5C7FEF6E9603}" dt="2026-08-20T13:19:43.257" v="33" actId="20577"/>
          <ac:spMkLst>
            <pc:docMk/>
            <pc:sldMk cId="2336287888" sldId="265"/>
            <ac:spMk id="3" creationId="{EA9BB72B-E883-EB95-A15A-020E20AD293E}"/>
          </ac:spMkLst>
        </pc:spChg>
        <pc:spChg chg="mod">
          <ac:chgData name="Quyen Le Gjone" userId="3352ec00-7951-43d5-97e1-d0b52ab24174" providerId="ADAL" clId="{57511944-9477-4552-9DE0-5C7FEF6E9603}" dt="2026-08-20T13:19:24.619" v="27" actId="255"/>
          <ac:spMkLst>
            <pc:docMk/>
            <pc:sldMk cId="2336287888" sldId="265"/>
            <ac:spMk id="7" creationId="{BC2F5B67-F5C6-2D19-9297-2BDE9FBC394E}"/>
          </ac:spMkLst>
        </pc:spChg>
      </pc:sldChg>
      <pc:sldChg chg="modSp mod">
        <pc:chgData name="Quyen Le Gjone" userId="3352ec00-7951-43d5-97e1-d0b52ab24174" providerId="ADAL" clId="{57511944-9477-4552-9DE0-5C7FEF6E9603}" dt="2026-08-20T13:20:07.937" v="38" actId="20577"/>
        <pc:sldMkLst>
          <pc:docMk/>
          <pc:sldMk cId="740486172" sldId="266"/>
        </pc:sldMkLst>
        <pc:spChg chg="mod">
          <ac:chgData name="Quyen Le Gjone" userId="3352ec00-7951-43d5-97e1-d0b52ab24174" providerId="ADAL" clId="{57511944-9477-4552-9DE0-5C7FEF6E9603}" dt="2026-08-20T13:19:55.751" v="34"/>
          <ac:spMkLst>
            <pc:docMk/>
            <pc:sldMk cId="740486172" sldId="266"/>
            <ac:spMk id="3" creationId="{4118D65C-7EAE-FA0A-DEAD-62DD44240EA5}"/>
          </ac:spMkLst>
        </pc:spChg>
        <pc:spChg chg="mod">
          <ac:chgData name="Quyen Le Gjone" userId="3352ec00-7951-43d5-97e1-d0b52ab24174" providerId="ADAL" clId="{57511944-9477-4552-9DE0-5C7FEF6E9603}" dt="2026-08-20T13:20:07.937" v="38" actId="20577"/>
          <ac:spMkLst>
            <pc:docMk/>
            <pc:sldMk cId="740486172" sldId="266"/>
            <ac:spMk id="4" creationId="{F993E81A-8FDF-0CE3-AAE0-935A73BA2759}"/>
          </ac:spMkLst>
        </pc:spChg>
      </pc:sldChg>
      <pc:sldChg chg="modSp mod">
        <pc:chgData name="Quyen Le Gjone" userId="3352ec00-7951-43d5-97e1-d0b52ab24174" providerId="ADAL" clId="{57511944-9477-4552-9DE0-5C7FEF6E9603}" dt="2026-08-20T13:41:47.476" v="112" actId="2711"/>
        <pc:sldMkLst>
          <pc:docMk/>
          <pc:sldMk cId="1856035402" sldId="267"/>
        </pc:sldMkLst>
        <pc:graphicFrameChg chg="mod modGraphic">
          <ac:chgData name="Quyen Le Gjone" userId="3352ec00-7951-43d5-97e1-d0b52ab24174" providerId="ADAL" clId="{57511944-9477-4552-9DE0-5C7FEF6E9603}" dt="2026-08-20T13:41:47.476" v="112" actId="2711"/>
          <ac:graphicFrameMkLst>
            <pc:docMk/>
            <pc:sldMk cId="1856035402" sldId="267"/>
            <ac:graphicFrameMk id="5" creationId="{913EF463-0B43-500E-75BA-2C87F9DB6B4E}"/>
          </ac:graphicFrameMkLst>
        </pc:graphicFrameChg>
      </pc:sldChg>
      <pc:sldChg chg="modSp mod">
        <pc:chgData name="Quyen Le Gjone" userId="3352ec00-7951-43d5-97e1-d0b52ab24174" providerId="ADAL" clId="{57511944-9477-4552-9DE0-5C7FEF6E9603}" dt="2026-08-20T13:20:23.074" v="41"/>
        <pc:sldMkLst>
          <pc:docMk/>
          <pc:sldMk cId="3923021651" sldId="269"/>
        </pc:sldMkLst>
        <pc:spChg chg="mod">
          <ac:chgData name="Quyen Le Gjone" userId="3352ec00-7951-43d5-97e1-d0b52ab24174" providerId="ADAL" clId="{57511944-9477-4552-9DE0-5C7FEF6E9603}" dt="2026-08-20T13:20:23.074" v="41"/>
          <ac:spMkLst>
            <pc:docMk/>
            <pc:sldMk cId="3923021651" sldId="269"/>
            <ac:spMk id="2" creationId="{60E43FD1-3507-C479-5DCE-4188025DFEAF}"/>
          </ac:spMkLst>
        </pc:spChg>
        <pc:spChg chg="mod">
          <ac:chgData name="Quyen Le Gjone" userId="3352ec00-7951-43d5-97e1-d0b52ab24174" providerId="ADAL" clId="{57511944-9477-4552-9DE0-5C7FEF6E9603}" dt="2026-08-20T13:20:14.560" v="40" actId="20577"/>
          <ac:spMkLst>
            <pc:docMk/>
            <pc:sldMk cId="3923021651" sldId="269"/>
            <ac:spMk id="5" creationId="{A5FCC3EC-79F8-B8F3-EAF7-741B416F6F77}"/>
          </ac:spMkLst>
        </pc:spChg>
      </pc:sldChg>
      <pc:sldChg chg="modSp mod">
        <pc:chgData name="Quyen Le Gjone" userId="3352ec00-7951-43d5-97e1-d0b52ab24174" providerId="ADAL" clId="{57511944-9477-4552-9DE0-5C7FEF6E9603}" dt="2026-08-20T13:22:16.929" v="66" actId="120"/>
        <pc:sldMkLst>
          <pc:docMk/>
          <pc:sldMk cId="3142406716" sldId="270"/>
        </pc:sldMkLst>
        <pc:spChg chg="mod">
          <ac:chgData name="Quyen Le Gjone" userId="3352ec00-7951-43d5-97e1-d0b52ab24174" providerId="ADAL" clId="{57511944-9477-4552-9DE0-5C7FEF6E9603}" dt="2026-08-20T13:22:16.929" v="66" actId="120"/>
          <ac:spMkLst>
            <pc:docMk/>
            <pc:sldMk cId="3142406716" sldId="270"/>
            <ac:spMk id="6" creationId="{8E9DC48B-A404-E25B-4457-68DA2D7097BE}"/>
          </ac:spMkLst>
        </pc:spChg>
      </pc:sldChg>
      <pc:sldChg chg="modSp mod">
        <pc:chgData name="Quyen Le Gjone" userId="3352ec00-7951-43d5-97e1-d0b52ab24174" providerId="ADAL" clId="{57511944-9477-4552-9DE0-5C7FEF6E9603}" dt="2026-08-20T13:24:57.305" v="92" actId="2711"/>
        <pc:sldMkLst>
          <pc:docMk/>
          <pc:sldMk cId="3040938388" sldId="273"/>
        </pc:sldMkLst>
        <pc:spChg chg="mod">
          <ac:chgData name="Quyen Le Gjone" userId="3352ec00-7951-43d5-97e1-d0b52ab24174" providerId="ADAL" clId="{57511944-9477-4552-9DE0-5C7FEF6E9603}" dt="2026-08-20T13:24:22.544" v="82" actId="20577"/>
          <ac:spMkLst>
            <pc:docMk/>
            <pc:sldMk cId="3040938388" sldId="273"/>
            <ac:spMk id="5" creationId="{C960B728-121A-45CD-5A89-06F358A11CE1}"/>
          </ac:spMkLst>
        </pc:spChg>
        <pc:spChg chg="mod">
          <ac:chgData name="Quyen Le Gjone" userId="3352ec00-7951-43d5-97e1-d0b52ab24174" providerId="ADAL" clId="{57511944-9477-4552-9DE0-5C7FEF6E9603}" dt="2026-08-20T13:24:50.179" v="91" actId="2711"/>
          <ac:spMkLst>
            <pc:docMk/>
            <pc:sldMk cId="3040938388" sldId="273"/>
            <ac:spMk id="7" creationId="{552A441E-8740-B894-6E16-1B4EF4A11BFA}"/>
          </ac:spMkLst>
        </pc:spChg>
        <pc:spChg chg="mod">
          <ac:chgData name="Quyen Le Gjone" userId="3352ec00-7951-43d5-97e1-d0b52ab24174" providerId="ADAL" clId="{57511944-9477-4552-9DE0-5C7FEF6E9603}" dt="2026-08-20T13:24:57.305" v="92" actId="2711"/>
          <ac:spMkLst>
            <pc:docMk/>
            <pc:sldMk cId="3040938388" sldId="273"/>
            <ac:spMk id="8" creationId="{25AEC5B5-6270-E2F7-1BBF-627EB560BF13}"/>
          </ac:spMkLst>
        </pc:spChg>
      </pc:sldChg>
      <pc:sldChg chg="modSp mod">
        <pc:chgData name="Quyen Le Gjone" userId="3352ec00-7951-43d5-97e1-d0b52ab24174" providerId="ADAL" clId="{57511944-9477-4552-9DE0-5C7FEF6E9603}" dt="2026-08-20T13:21:14.709" v="54" actId="120"/>
        <pc:sldMkLst>
          <pc:docMk/>
          <pc:sldMk cId="1315211221" sldId="275"/>
        </pc:sldMkLst>
        <pc:spChg chg="mod">
          <ac:chgData name="Quyen Le Gjone" userId="3352ec00-7951-43d5-97e1-d0b52ab24174" providerId="ADAL" clId="{57511944-9477-4552-9DE0-5C7FEF6E9603}" dt="2026-08-20T13:21:03.321" v="50" actId="20577"/>
          <ac:spMkLst>
            <pc:docMk/>
            <pc:sldMk cId="1315211221" sldId="275"/>
            <ac:spMk id="3" creationId="{346D7539-814F-1A35-BAA3-E96FC342067D}"/>
          </ac:spMkLst>
        </pc:spChg>
        <pc:spChg chg="mod">
          <ac:chgData name="Quyen Le Gjone" userId="3352ec00-7951-43d5-97e1-d0b52ab24174" providerId="ADAL" clId="{57511944-9477-4552-9DE0-5C7FEF6E9603}" dt="2026-08-20T13:21:14.709" v="54" actId="120"/>
          <ac:spMkLst>
            <pc:docMk/>
            <pc:sldMk cId="1315211221" sldId="275"/>
            <ac:spMk id="7" creationId="{3F217A73-E518-37EC-A161-0AF78B0A52EF}"/>
          </ac:spMkLst>
        </pc:spChg>
      </pc:sldChg>
      <pc:sldChg chg="modSp mod">
        <pc:chgData name="Quyen Le Gjone" userId="3352ec00-7951-43d5-97e1-d0b52ab24174" providerId="ADAL" clId="{57511944-9477-4552-9DE0-5C7FEF6E9603}" dt="2026-08-20T13:23:51.441" v="80" actId="20577"/>
        <pc:sldMkLst>
          <pc:docMk/>
          <pc:sldMk cId="1676932404" sldId="277"/>
        </pc:sldMkLst>
        <pc:spChg chg="mod">
          <ac:chgData name="Quyen Le Gjone" userId="3352ec00-7951-43d5-97e1-d0b52ab24174" providerId="ADAL" clId="{57511944-9477-4552-9DE0-5C7FEF6E9603}" dt="2026-08-20T13:23:21.025" v="76" actId="20577"/>
          <ac:spMkLst>
            <pc:docMk/>
            <pc:sldMk cId="1676932404" sldId="277"/>
            <ac:spMk id="3" creationId="{96658581-0577-8AFC-4B96-62358EB6568D}"/>
          </ac:spMkLst>
        </pc:spChg>
        <pc:spChg chg="mod">
          <ac:chgData name="Quyen Le Gjone" userId="3352ec00-7951-43d5-97e1-d0b52ab24174" providerId="ADAL" clId="{57511944-9477-4552-9DE0-5C7FEF6E9603}" dt="2026-08-20T13:23:33.790" v="78" actId="120"/>
          <ac:spMkLst>
            <pc:docMk/>
            <pc:sldMk cId="1676932404" sldId="277"/>
            <ac:spMk id="4" creationId="{E8F0FDBB-FF8C-361E-F064-43410D7C5D4F}"/>
          </ac:spMkLst>
        </pc:spChg>
        <pc:spChg chg="mod">
          <ac:chgData name="Quyen Le Gjone" userId="3352ec00-7951-43d5-97e1-d0b52ab24174" providerId="ADAL" clId="{57511944-9477-4552-9DE0-5C7FEF6E9603}" dt="2026-08-20T13:23:50.017" v="79" actId="20577"/>
          <ac:spMkLst>
            <pc:docMk/>
            <pc:sldMk cId="1676932404" sldId="277"/>
            <ac:spMk id="10" creationId="{1D45F1D8-1D86-2534-76F5-A6464F14D22E}"/>
          </ac:spMkLst>
        </pc:spChg>
        <pc:spChg chg="mod">
          <ac:chgData name="Quyen Le Gjone" userId="3352ec00-7951-43d5-97e1-d0b52ab24174" providerId="ADAL" clId="{57511944-9477-4552-9DE0-5C7FEF6E9603}" dt="2026-08-20T13:23:51.441" v="80" actId="20577"/>
          <ac:spMkLst>
            <pc:docMk/>
            <pc:sldMk cId="1676932404" sldId="277"/>
            <ac:spMk id="11" creationId="{9445E808-6E78-D28F-59E1-956436A5DE1A}"/>
          </ac:spMkLst>
        </pc:spChg>
      </pc:sldChg>
      <pc:sldChg chg="modSp mod">
        <pc:chgData name="Quyen Le Gjone" userId="3352ec00-7951-43d5-97e1-d0b52ab24174" providerId="ADAL" clId="{57511944-9477-4552-9DE0-5C7FEF6E9603}" dt="2026-08-20T13:43:47.495" v="149" actId="20577"/>
        <pc:sldMkLst>
          <pc:docMk/>
          <pc:sldMk cId="429492582" sldId="278"/>
        </pc:sldMkLst>
        <pc:graphicFrameChg chg="mod modGraphic">
          <ac:chgData name="Quyen Le Gjone" userId="3352ec00-7951-43d5-97e1-d0b52ab24174" providerId="ADAL" clId="{57511944-9477-4552-9DE0-5C7FEF6E9603}" dt="2026-08-20T13:43:47.495" v="149" actId="20577"/>
          <ac:graphicFrameMkLst>
            <pc:docMk/>
            <pc:sldMk cId="429492582" sldId="278"/>
            <ac:graphicFrameMk id="5" creationId="{A515B65B-9A11-5FCF-A9FB-AEFEECDDF10F}"/>
          </ac:graphicFrameMkLst>
        </pc:graphicFrameChg>
      </pc:sldChg>
      <pc:sldChg chg="modSp mod">
        <pc:chgData name="Quyen Le Gjone" userId="3352ec00-7951-43d5-97e1-d0b52ab24174" providerId="ADAL" clId="{57511944-9477-4552-9DE0-5C7FEF6E9603}" dt="2026-08-20T13:47:32.201" v="206" actId="20577"/>
        <pc:sldMkLst>
          <pc:docMk/>
          <pc:sldMk cId="3784832379" sldId="279"/>
        </pc:sldMkLst>
        <pc:spChg chg="mod">
          <ac:chgData name="Quyen Le Gjone" userId="3352ec00-7951-43d5-97e1-d0b52ab24174" providerId="ADAL" clId="{57511944-9477-4552-9DE0-5C7FEF6E9603}" dt="2026-08-20T13:47:32.201" v="206" actId="20577"/>
          <ac:spMkLst>
            <pc:docMk/>
            <pc:sldMk cId="3784832379" sldId="279"/>
            <ac:spMk id="4" creationId="{DE5B16CC-AFE7-A64D-C297-82A7F2CCCA91}"/>
          </ac:spMkLst>
        </pc:spChg>
      </pc:sldChg>
      <pc:sldChg chg="modSp mod">
        <pc:chgData name="Quyen Le Gjone" userId="3352ec00-7951-43d5-97e1-d0b52ab24174" providerId="ADAL" clId="{57511944-9477-4552-9DE0-5C7FEF6E9603}" dt="2026-08-20T13:48:19.068" v="227" actId="20577"/>
        <pc:sldMkLst>
          <pc:docMk/>
          <pc:sldMk cId="255724726" sldId="281"/>
        </pc:sldMkLst>
        <pc:graphicFrameChg chg="mod modGraphic">
          <ac:chgData name="Quyen Le Gjone" userId="3352ec00-7951-43d5-97e1-d0b52ab24174" providerId="ADAL" clId="{57511944-9477-4552-9DE0-5C7FEF6E9603}" dt="2026-08-20T13:48:19.068" v="227" actId="20577"/>
          <ac:graphicFrameMkLst>
            <pc:docMk/>
            <pc:sldMk cId="255724726" sldId="281"/>
            <ac:graphicFrameMk id="4" creationId="{28903B73-B93D-6437-FE57-0603726D4356}"/>
          </ac:graphicFrameMkLst>
        </pc:graphicFrameChg>
      </pc:sldChg>
      <pc:sldChg chg="modSp mod">
        <pc:chgData name="Quyen Le Gjone" userId="3352ec00-7951-43d5-97e1-d0b52ab24174" providerId="ADAL" clId="{57511944-9477-4552-9DE0-5C7FEF6E9603}" dt="2026-08-20T13:20:40.128" v="48" actId="20577"/>
        <pc:sldMkLst>
          <pc:docMk/>
          <pc:sldMk cId="3892671630" sldId="282"/>
        </pc:sldMkLst>
        <pc:spChg chg="mod">
          <ac:chgData name="Quyen Le Gjone" userId="3352ec00-7951-43d5-97e1-d0b52ab24174" providerId="ADAL" clId="{57511944-9477-4552-9DE0-5C7FEF6E9603}" dt="2026-08-20T13:20:26.787" v="43" actId="20577"/>
          <ac:spMkLst>
            <pc:docMk/>
            <pc:sldMk cId="3892671630" sldId="282"/>
            <ac:spMk id="3" creationId="{EBF0B2E2-7B98-6558-2FAD-4F9779161FD7}"/>
          </ac:spMkLst>
        </pc:spChg>
        <pc:spChg chg="mod">
          <ac:chgData name="Quyen Le Gjone" userId="3352ec00-7951-43d5-97e1-d0b52ab24174" providerId="ADAL" clId="{57511944-9477-4552-9DE0-5C7FEF6E9603}" dt="2026-08-20T13:20:40.128" v="48" actId="20577"/>
          <ac:spMkLst>
            <pc:docMk/>
            <pc:sldMk cId="3892671630" sldId="282"/>
            <ac:spMk id="4" creationId="{D4E25036-D4C5-61E8-6FB0-6A20F8DD0F0E}"/>
          </ac:spMkLst>
        </pc:spChg>
      </pc:sldChg>
      <pc:sldChg chg="modSp mod">
        <pc:chgData name="Quyen Le Gjone" userId="3352ec00-7951-43d5-97e1-d0b52ab24174" providerId="ADAL" clId="{57511944-9477-4552-9DE0-5C7FEF6E9603}" dt="2026-08-20T13:43:07.027" v="136"/>
        <pc:sldMkLst>
          <pc:docMk/>
          <pc:sldMk cId="3522052678" sldId="283"/>
        </pc:sldMkLst>
        <pc:graphicFrameChg chg="mod modGraphic">
          <ac:chgData name="Quyen Le Gjone" userId="3352ec00-7951-43d5-97e1-d0b52ab24174" providerId="ADAL" clId="{57511944-9477-4552-9DE0-5C7FEF6E9603}" dt="2026-08-20T13:43:07.027" v="136"/>
          <ac:graphicFrameMkLst>
            <pc:docMk/>
            <pc:sldMk cId="3522052678" sldId="283"/>
            <ac:graphicFrameMk id="5" creationId="{C2D4792B-AFC3-CFF6-C529-925C34E5391E}"/>
          </ac:graphicFrameMkLst>
        </pc:graphicFrameChg>
      </pc:sldChg>
      <pc:sldChg chg="modSp mod">
        <pc:chgData name="Quyen Le Gjone" userId="3352ec00-7951-43d5-97e1-d0b52ab24174" providerId="ADAL" clId="{57511944-9477-4552-9DE0-5C7FEF6E9603}" dt="2026-08-20T13:21:49.802" v="64" actId="6549"/>
        <pc:sldMkLst>
          <pc:docMk/>
          <pc:sldMk cId="3736753645" sldId="298"/>
        </pc:sldMkLst>
        <pc:spChg chg="mod">
          <ac:chgData name="Quyen Le Gjone" userId="3352ec00-7951-43d5-97e1-d0b52ab24174" providerId="ADAL" clId="{57511944-9477-4552-9DE0-5C7FEF6E9603}" dt="2026-08-20T13:21:49.802" v="64" actId="6549"/>
          <ac:spMkLst>
            <pc:docMk/>
            <pc:sldMk cId="3736753645" sldId="298"/>
            <ac:spMk id="2" creationId="{C0071DD4-4D4C-7302-CFE8-D8CE5ED71A5A}"/>
          </ac:spMkLst>
        </pc:spChg>
      </pc:sldChg>
      <pc:sldChg chg="modSp mod">
        <pc:chgData name="Quyen Le Gjone" userId="3352ec00-7951-43d5-97e1-d0b52ab24174" providerId="ADAL" clId="{57511944-9477-4552-9DE0-5C7FEF6E9603}" dt="2026-08-20T13:22:58.488" v="72" actId="20577"/>
        <pc:sldMkLst>
          <pc:docMk/>
          <pc:sldMk cId="1683018050" sldId="332"/>
        </pc:sldMkLst>
        <pc:spChg chg="mod">
          <ac:chgData name="Quyen Le Gjone" userId="3352ec00-7951-43d5-97e1-d0b52ab24174" providerId="ADAL" clId="{57511944-9477-4552-9DE0-5C7FEF6E9603}" dt="2026-08-20T13:22:58.488" v="72" actId="20577"/>
          <ac:spMkLst>
            <pc:docMk/>
            <pc:sldMk cId="1683018050" sldId="332"/>
            <ac:spMk id="11" creationId="{E3DDAF7F-B8DA-B219-93ED-AF46A2929F63}"/>
          </ac:spMkLst>
        </pc:spChg>
      </pc:sldChg>
      <pc:sldChg chg="modSp mod">
        <pc:chgData name="Quyen Le Gjone" userId="3352ec00-7951-43d5-97e1-d0b52ab24174" providerId="ADAL" clId="{57511944-9477-4552-9DE0-5C7FEF6E9603}" dt="2026-08-20T13:47:25.856" v="203" actId="120"/>
        <pc:sldMkLst>
          <pc:docMk/>
          <pc:sldMk cId="1529999411" sldId="3542"/>
        </pc:sldMkLst>
        <pc:spChg chg="mod">
          <ac:chgData name="Quyen Le Gjone" userId="3352ec00-7951-43d5-97e1-d0b52ab24174" providerId="ADAL" clId="{57511944-9477-4552-9DE0-5C7FEF6E9603}" dt="2026-08-20T13:47:25.856" v="203" actId="120"/>
          <ac:spMkLst>
            <pc:docMk/>
            <pc:sldMk cId="1529999411" sldId="3542"/>
            <ac:spMk id="4" creationId="{9157DA40-C780-E2A5-C097-FB76F1B36E9C}"/>
          </ac:spMkLst>
        </pc:spChg>
      </pc:sldChg>
      <pc:sldChg chg="modSp mod">
        <pc:chgData name="Quyen Le Gjone" userId="3352ec00-7951-43d5-97e1-d0b52ab24174" providerId="ADAL" clId="{57511944-9477-4552-9DE0-5C7FEF6E9603}" dt="2026-08-20T13:22:38.747" v="70" actId="120"/>
        <pc:sldMkLst>
          <pc:docMk/>
          <pc:sldMk cId="92271805" sldId="3641"/>
        </pc:sldMkLst>
        <pc:spChg chg="mod">
          <ac:chgData name="Quyen Le Gjone" userId="3352ec00-7951-43d5-97e1-d0b52ab24174" providerId="ADAL" clId="{57511944-9477-4552-9DE0-5C7FEF6E9603}" dt="2026-08-20T13:22:38.747" v="70" actId="120"/>
          <ac:spMkLst>
            <pc:docMk/>
            <pc:sldMk cId="92271805" sldId="3641"/>
            <ac:spMk id="6" creationId="{E8F0FDBB-FF8C-361E-F064-43410D7C5D4F}"/>
          </ac:spMkLst>
        </pc:spChg>
      </pc:sldChg>
      <pc:sldChg chg="modSp mod">
        <pc:chgData name="Quyen Le Gjone" userId="3352ec00-7951-43d5-97e1-d0b52ab24174" providerId="ADAL" clId="{57511944-9477-4552-9DE0-5C7FEF6E9603}" dt="2026-08-20T13:23:11.041" v="74" actId="20577"/>
        <pc:sldMkLst>
          <pc:docMk/>
          <pc:sldMk cId="133572769" sldId="3644"/>
        </pc:sldMkLst>
        <pc:spChg chg="mod">
          <ac:chgData name="Quyen Le Gjone" userId="3352ec00-7951-43d5-97e1-d0b52ab24174" providerId="ADAL" clId="{57511944-9477-4552-9DE0-5C7FEF6E9603}" dt="2026-08-20T13:23:11.041" v="74" actId="20577"/>
          <ac:spMkLst>
            <pc:docMk/>
            <pc:sldMk cId="133572769" sldId="3644"/>
            <ac:spMk id="12" creationId="{F71D7CA6-BE52-9E17-F1FD-B5ACFBA341E4}"/>
          </ac:spMkLst>
        </pc:spChg>
      </pc:sldChg>
      <pc:sldChg chg="modSp mod">
        <pc:chgData name="Quyen Le Gjone" userId="3352ec00-7951-43d5-97e1-d0b52ab24174" providerId="ADAL" clId="{57511944-9477-4552-9DE0-5C7FEF6E9603}" dt="2026-08-20T13:42:33.870" v="126" actId="20577"/>
        <pc:sldMkLst>
          <pc:docMk/>
          <pc:sldMk cId="3229778744" sldId="3646"/>
        </pc:sldMkLst>
        <pc:graphicFrameChg chg="mod modGraphic">
          <ac:chgData name="Quyen Le Gjone" userId="3352ec00-7951-43d5-97e1-d0b52ab24174" providerId="ADAL" clId="{57511944-9477-4552-9DE0-5C7FEF6E9603}" dt="2026-08-20T13:42:33.870" v="126" actId="20577"/>
          <ac:graphicFrameMkLst>
            <pc:docMk/>
            <pc:sldMk cId="3229778744" sldId="3646"/>
            <ac:graphicFrameMk id="5" creationId="{C42423D7-25FD-F618-078D-ED687F3BD99B}"/>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BC2E75-6DD5-4483-AA3A-C54AD5E3C5D0}" type="datetimeFigureOut">
              <a:rPr lang="en-GB" smtClean="0"/>
              <a:t>20/08/2026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B41D9F-C7AA-4AD3-B65F-D89B288EC5E5}" type="slidenum">
              <a:rPr lang="en-GB" smtClean="0"/>
              <a:t>‹#›</a:t>
            </a:fld>
            <a:endParaRPr lang="en-GB"/>
          </a:p>
        </p:txBody>
      </p:sp>
    </p:spTree>
    <p:extLst>
      <p:ext uri="{BB962C8B-B14F-4D97-AF65-F5344CB8AC3E}">
        <p14:creationId xmlns:p14="http://schemas.microsoft.com/office/powerpoint/2010/main" val="884921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FB41D9F-C7AA-4AD3-B65F-D89B288EC5E5}" type="slidenum">
              <a:rPr lang="en-GB" smtClean="0"/>
              <a:t>1</a:t>
            </a:fld>
            <a:endParaRPr lang="en-GB"/>
          </a:p>
        </p:txBody>
      </p:sp>
    </p:spTree>
    <p:extLst>
      <p:ext uri="{BB962C8B-B14F-4D97-AF65-F5344CB8AC3E}">
        <p14:creationId xmlns:p14="http://schemas.microsoft.com/office/powerpoint/2010/main" val="329288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 Ship name, dates and voyage name</a:t>
            </a:r>
          </a:p>
        </p:txBody>
      </p:sp>
      <p:sp>
        <p:nvSpPr>
          <p:cNvPr id="4" name="Slide Number Placeholder 3"/>
          <p:cNvSpPr>
            <a:spLocks noGrp="1"/>
          </p:cNvSpPr>
          <p:nvPr>
            <p:ph type="sldNum" sz="quarter" idx="5"/>
          </p:nvPr>
        </p:nvSpPr>
        <p:spPr/>
        <p:txBody>
          <a:bodyPr/>
          <a:lstStyle/>
          <a:p>
            <a:fld id="{AFB41D9F-C7AA-4AD3-B65F-D89B288EC5E5}" type="slidenum">
              <a:rPr lang="en-GB" smtClean="0"/>
              <a:t>2</a:t>
            </a:fld>
            <a:endParaRPr lang="en-GB"/>
          </a:p>
        </p:txBody>
      </p:sp>
    </p:spTree>
    <p:extLst>
      <p:ext uri="{BB962C8B-B14F-4D97-AF65-F5344CB8AC3E}">
        <p14:creationId xmlns:p14="http://schemas.microsoft.com/office/powerpoint/2010/main" val="2495182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Add brief summary </a:t>
            </a:r>
            <a:r>
              <a:rPr lang="en-GB" dirty="0"/>
              <a:t>of the Science &amp; Education Program over the whole voyage</a:t>
            </a:r>
          </a:p>
        </p:txBody>
      </p:sp>
      <p:sp>
        <p:nvSpPr>
          <p:cNvPr id="4" name="Slide Number Placeholder 3"/>
          <p:cNvSpPr>
            <a:spLocks noGrp="1"/>
          </p:cNvSpPr>
          <p:nvPr>
            <p:ph type="sldNum" sz="quarter" idx="5"/>
          </p:nvPr>
        </p:nvSpPr>
        <p:spPr/>
        <p:txBody>
          <a:bodyPr/>
          <a:lstStyle/>
          <a:p>
            <a:fld id="{AFB41D9F-C7AA-4AD3-B65F-D89B288EC5E5}" type="slidenum">
              <a:rPr lang="en-GB" smtClean="0"/>
              <a:t>3</a:t>
            </a:fld>
            <a:endParaRPr lang="en-GB"/>
          </a:p>
        </p:txBody>
      </p:sp>
    </p:spTree>
    <p:extLst>
      <p:ext uri="{BB962C8B-B14F-4D97-AF65-F5344CB8AC3E}">
        <p14:creationId xmlns:p14="http://schemas.microsoft.com/office/powerpoint/2010/main" val="774415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Add summary of history workshops or hikes </a:t>
            </a:r>
            <a:r>
              <a:rPr lang="en-GB" dirty="0"/>
              <a:t>undertaken </a:t>
            </a:r>
          </a:p>
        </p:txBody>
      </p:sp>
      <p:sp>
        <p:nvSpPr>
          <p:cNvPr id="4" name="Slide Number Placeholder 3"/>
          <p:cNvSpPr>
            <a:spLocks noGrp="1"/>
          </p:cNvSpPr>
          <p:nvPr>
            <p:ph type="sldNum" sz="quarter" idx="5"/>
          </p:nvPr>
        </p:nvSpPr>
        <p:spPr/>
        <p:txBody>
          <a:bodyPr/>
          <a:lstStyle/>
          <a:p>
            <a:fld id="{AFB41D9F-C7AA-4AD3-B65F-D89B288EC5E5}" type="slidenum">
              <a:rPr lang="en-GB" smtClean="0"/>
              <a:t>4</a:t>
            </a:fld>
            <a:endParaRPr lang="en-GB"/>
          </a:p>
        </p:txBody>
      </p:sp>
    </p:spTree>
    <p:extLst>
      <p:ext uri="{BB962C8B-B14F-4D97-AF65-F5344CB8AC3E}">
        <p14:creationId xmlns:p14="http://schemas.microsoft.com/office/powerpoint/2010/main" val="463493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Add summary of workshops and activities </a:t>
            </a:r>
            <a:r>
              <a:rPr lang="en-GB" dirty="0"/>
              <a:t>– i.e. knitting, local crafts (with cultural interpreter), painting, scientific drawing </a:t>
            </a:r>
          </a:p>
        </p:txBody>
      </p:sp>
      <p:sp>
        <p:nvSpPr>
          <p:cNvPr id="4" name="Slide Number Placeholder 3"/>
          <p:cNvSpPr>
            <a:spLocks noGrp="1"/>
          </p:cNvSpPr>
          <p:nvPr>
            <p:ph type="sldNum" sz="quarter" idx="5"/>
          </p:nvPr>
        </p:nvSpPr>
        <p:spPr/>
        <p:txBody>
          <a:bodyPr/>
          <a:lstStyle/>
          <a:p>
            <a:fld id="{AFB41D9F-C7AA-4AD3-B65F-D89B288EC5E5}" type="slidenum">
              <a:rPr lang="en-GB" smtClean="0"/>
              <a:t>5</a:t>
            </a:fld>
            <a:endParaRPr lang="en-GB"/>
          </a:p>
        </p:txBody>
      </p:sp>
    </p:spTree>
    <p:extLst>
      <p:ext uri="{BB962C8B-B14F-4D97-AF65-F5344CB8AC3E}">
        <p14:creationId xmlns:p14="http://schemas.microsoft.com/office/powerpoint/2010/main" val="2117667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Add summary</a:t>
            </a:r>
            <a:r>
              <a:rPr lang="en-GB" dirty="0"/>
              <a:t> of number of sessions and observations submitted, any special observations and </a:t>
            </a:r>
            <a:r>
              <a:rPr lang="en-GB" b="1" dirty="0"/>
              <a:t>add specific link to NASA Cloud observations if possible</a:t>
            </a:r>
          </a:p>
        </p:txBody>
      </p:sp>
      <p:sp>
        <p:nvSpPr>
          <p:cNvPr id="4" name="Slide Number Placeholder 3"/>
          <p:cNvSpPr>
            <a:spLocks noGrp="1"/>
          </p:cNvSpPr>
          <p:nvPr>
            <p:ph type="sldNum" sz="quarter" idx="5"/>
          </p:nvPr>
        </p:nvSpPr>
        <p:spPr/>
        <p:txBody>
          <a:bodyPr/>
          <a:lstStyle/>
          <a:p>
            <a:fld id="{AFB41D9F-C7AA-4AD3-B65F-D89B288EC5E5}" type="slidenum">
              <a:rPr lang="en-GB" smtClean="0"/>
              <a:t>6</a:t>
            </a:fld>
            <a:endParaRPr lang="en-GB"/>
          </a:p>
        </p:txBody>
      </p:sp>
    </p:spTree>
    <p:extLst>
      <p:ext uri="{BB962C8B-B14F-4D97-AF65-F5344CB8AC3E}">
        <p14:creationId xmlns:p14="http://schemas.microsoft.com/office/powerpoint/2010/main" val="3520089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Claire</a:t>
            </a:r>
          </a:p>
          <a:p>
            <a:endParaRPr lang="en-GB" dirty="0"/>
          </a:p>
        </p:txBody>
      </p:sp>
      <p:sp>
        <p:nvSpPr>
          <p:cNvPr id="4" name="Slide Number Placeholder 3"/>
          <p:cNvSpPr>
            <a:spLocks noGrp="1"/>
          </p:cNvSpPr>
          <p:nvPr>
            <p:ph type="sldNum" sz="quarter" idx="5"/>
          </p:nvPr>
        </p:nvSpPr>
        <p:spPr/>
        <p:txBody>
          <a:bodyPr/>
          <a:lstStyle/>
          <a:p>
            <a:fld id="{0EB61BCC-B7AE-4D81-8B23-DA62EB623691}" type="slidenum">
              <a:rPr lang="en-GB" smtClean="0"/>
              <a:t>7</a:t>
            </a:fld>
            <a:endParaRPr lang="en-GB"/>
          </a:p>
        </p:txBody>
      </p:sp>
    </p:spTree>
    <p:extLst>
      <p:ext uri="{BB962C8B-B14F-4D97-AF65-F5344CB8AC3E}">
        <p14:creationId xmlns:p14="http://schemas.microsoft.com/office/powerpoint/2010/main" val="4278308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Claire</a:t>
            </a:r>
          </a:p>
          <a:p>
            <a:endParaRPr lang="en-GB" dirty="0"/>
          </a:p>
        </p:txBody>
      </p:sp>
      <p:sp>
        <p:nvSpPr>
          <p:cNvPr id="4" name="Slide Number Placeholder 3"/>
          <p:cNvSpPr>
            <a:spLocks noGrp="1"/>
          </p:cNvSpPr>
          <p:nvPr>
            <p:ph type="sldNum" sz="quarter" idx="5"/>
          </p:nvPr>
        </p:nvSpPr>
        <p:spPr/>
        <p:txBody>
          <a:bodyPr/>
          <a:lstStyle/>
          <a:p>
            <a:fld id="{0EB61BCC-B7AE-4D81-8B23-DA62EB623691}" type="slidenum">
              <a:rPr lang="en-GB" smtClean="0"/>
              <a:t>8</a:t>
            </a:fld>
            <a:endParaRPr lang="en-GB"/>
          </a:p>
        </p:txBody>
      </p:sp>
    </p:spTree>
    <p:extLst>
      <p:ext uri="{BB962C8B-B14F-4D97-AF65-F5344CB8AC3E}">
        <p14:creationId xmlns:p14="http://schemas.microsoft.com/office/powerpoint/2010/main" val="1951226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Calibri" panose="020F0502020204030204" pitchFamily="34" charset="0"/>
                <a:ea typeface="Times New Roman" panose="02020603050405020304" pitchFamily="18" charset="0"/>
              </a:rPr>
              <a:t>Add highlights </a:t>
            </a:r>
            <a:r>
              <a:rPr lang="en-GB" sz="1800" dirty="0">
                <a:effectLst/>
                <a:latin typeface="Calibri" panose="020F0502020204030204" pitchFamily="34" charset="0"/>
                <a:ea typeface="Times New Roman" panose="02020603050405020304" pitchFamily="18" charset="0"/>
              </a:rPr>
              <a:t>of what science boat activities and sampling were undertaken – </a:t>
            </a:r>
            <a:r>
              <a:rPr lang="en-GB" sz="1800" b="1" dirty="0">
                <a:effectLst/>
                <a:latin typeface="Calibri" panose="020F0502020204030204" pitchFamily="34" charset="0"/>
                <a:ea typeface="Times New Roman" panose="02020603050405020304" pitchFamily="18" charset="0"/>
              </a:rPr>
              <a:t>update </a:t>
            </a:r>
            <a:r>
              <a:rPr lang="en-GB" sz="1800" b="1" dirty="0" err="1">
                <a:effectLst/>
                <a:latin typeface="Calibri" panose="020F0502020204030204" pitchFamily="34" charset="0"/>
                <a:ea typeface="Times New Roman" panose="02020603050405020304" pitchFamily="18" charset="0"/>
              </a:rPr>
              <a:t>secchi</a:t>
            </a:r>
            <a:r>
              <a:rPr lang="en-GB" sz="1800" b="1" dirty="0">
                <a:effectLst/>
                <a:latin typeface="Calibri" panose="020F0502020204030204" pitchFamily="34" charset="0"/>
                <a:ea typeface="Times New Roman" panose="02020603050405020304" pitchFamily="18" charset="0"/>
              </a:rPr>
              <a:t> link </a:t>
            </a:r>
            <a:r>
              <a:rPr lang="en-GB" sz="1800" dirty="0">
                <a:effectLst/>
                <a:latin typeface="Calibri" panose="020F0502020204030204" pitchFamily="34" charset="0"/>
                <a:ea typeface="Times New Roman" panose="02020603050405020304" pitchFamily="18" charset="0"/>
              </a:rPr>
              <a:t>to specific voyage if possible</a:t>
            </a:r>
            <a:endParaRPr lang="en-GB" dirty="0"/>
          </a:p>
        </p:txBody>
      </p:sp>
      <p:sp>
        <p:nvSpPr>
          <p:cNvPr id="4" name="Slide Number Placeholder 3"/>
          <p:cNvSpPr>
            <a:spLocks noGrp="1"/>
          </p:cNvSpPr>
          <p:nvPr>
            <p:ph type="sldNum" sz="quarter" idx="5"/>
          </p:nvPr>
        </p:nvSpPr>
        <p:spPr/>
        <p:txBody>
          <a:bodyPr/>
          <a:lstStyle/>
          <a:p>
            <a:fld id="{AFB41D9F-C7AA-4AD3-B65F-D89B288EC5E5}" type="slidenum">
              <a:rPr lang="en-GB" smtClean="0"/>
              <a:t>10</a:t>
            </a:fld>
            <a:endParaRPr lang="en-GB"/>
          </a:p>
        </p:txBody>
      </p:sp>
    </p:spTree>
    <p:extLst>
      <p:ext uri="{BB962C8B-B14F-4D97-AF65-F5344CB8AC3E}">
        <p14:creationId xmlns:p14="http://schemas.microsoft.com/office/powerpoint/2010/main" val="1624340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While the Secchi Disk gave us a simple way to measure water clarity, the </a:t>
            </a:r>
            <a:r>
              <a:rPr lang="en-GB" b="1" dirty="0"/>
              <a:t>CTD device</a:t>
            </a:r>
            <a:r>
              <a:rPr lang="en-GB" dirty="0"/>
              <a:t> allowed us to take a deeper look at the ocean itself—measuring salinity, temperature, and depth to better understand how these waters are structured and how they influence marine life. </a:t>
            </a:r>
          </a:p>
        </p:txBody>
      </p:sp>
      <p:sp>
        <p:nvSpPr>
          <p:cNvPr id="4" name="Slide Number Placeholder 3"/>
          <p:cNvSpPr>
            <a:spLocks noGrp="1"/>
          </p:cNvSpPr>
          <p:nvPr>
            <p:ph type="sldNum" sz="quarter" idx="5"/>
          </p:nvPr>
        </p:nvSpPr>
        <p:spPr/>
        <p:txBody>
          <a:bodyPr/>
          <a:lstStyle/>
          <a:p>
            <a:fld id="{AFB41D9F-C7AA-4AD3-B65F-D89B288EC5E5}" type="slidenum">
              <a:rPr lang="en-GB" smtClean="0"/>
              <a:t>12</a:t>
            </a:fld>
            <a:endParaRPr lang="en-GB"/>
          </a:p>
        </p:txBody>
      </p:sp>
    </p:spTree>
    <p:extLst>
      <p:ext uri="{BB962C8B-B14F-4D97-AF65-F5344CB8AC3E}">
        <p14:creationId xmlns:p14="http://schemas.microsoft.com/office/powerpoint/2010/main" val="4218407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Add any interesting finds </a:t>
            </a:r>
            <a:r>
              <a:rPr lang="en-GB" dirty="0"/>
              <a:t>in the plankton samples and pictures taken down the microscopes</a:t>
            </a:r>
          </a:p>
        </p:txBody>
      </p:sp>
      <p:sp>
        <p:nvSpPr>
          <p:cNvPr id="4" name="Slide Number Placeholder 3"/>
          <p:cNvSpPr>
            <a:spLocks noGrp="1"/>
          </p:cNvSpPr>
          <p:nvPr>
            <p:ph type="sldNum" sz="quarter" idx="5"/>
          </p:nvPr>
        </p:nvSpPr>
        <p:spPr/>
        <p:txBody>
          <a:bodyPr/>
          <a:lstStyle/>
          <a:p>
            <a:fld id="{AFB41D9F-C7AA-4AD3-B65F-D89B288EC5E5}" type="slidenum">
              <a:rPr lang="en-GB" smtClean="0"/>
              <a:t>14</a:t>
            </a:fld>
            <a:endParaRPr lang="en-GB"/>
          </a:p>
        </p:txBody>
      </p:sp>
    </p:spTree>
    <p:extLst>
      <p:ext uri="{BB962C8B-B14F-4D97-AF65-F5344CB8AC3E}">
        <p14:creationId xmlns:p14="http://schemas.microsoft.com/office/powerpoint/2010/main" val="4040806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Add location, date and highlights</a:t>
            </a:r>
            <a:r>
              <a:rPr lang="en-GB" dirty="0"/>
              <a:t> of what was found – </a:t>
            </a:r>
            <a:r>
              <a:rPr lang="en-GB" b="1" dirty="0"/>
              <a:t>specific link </a:t>
            </a:r>
            <a:r>
              <a:rPr lang="en-GB" dirty="0"/>
              <a:t>to drone video can be added if uploaded at point of writing</a:t>
            </a:r>
          </a:p>
        </p:txBody>
      </p:sp>
      <p:sp>
        <p:nvSpPr>
          <p:cNvPr id="4" name="Slide Number Placeholder 3"/>
          <p:cNvSpPr>
            <a:spLocks noGrp="1"/>
          </p:cNvSpPr>
          <p:nvPr>
            <p:ph type="sldNum" sz="quarter" idx="5"/>
          </p:nvPr>
        </p:nvSpPr>
        <p:spPr/>
        <p:txBody>
          <a:bodyPr/>
          <a:lstStyle/>
          <a:p>
            <a:fld id="{AFB41D9F-C7AA-4AD3-B65F-D89B288EC5E5}" type="slidenum">
              <a:rPr lang="en-GB" smtClean="0"/>
              <a:t>17</a:t>
            </a:fld>
            <a:endParaRPr lang="en-GB"/>
          </a:p>
        </p:txBody>
      </p:sp>
    </p:spTree>
    <p:extLst>
      <p:ext uri="{BB962C8B-B14F-4D97-AF65-F5344CB8AC3E}">
        <p14:creationId xmlns:p14="http://schemas.microsoft.com/office/powerpoint/2010/main" val="42325371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Add location, date and weight </a:t>
            </a:r>
            <a:r>
              <a:rPr lang="en-GB" dirty="0"/>
              <a:t>of litter collected</a:t>
            </a:r>
          </a:p>
        </p:txBody>
      </p:sp>
      <p:sp>
        <p:nvSpPr>
          <p:cNvPr id="4" name="Slide Number Placeholder 3"/>
          <p:cNvSpPr>
            <a:spLocks noGrp="1"/>
          </p:cNvSpPr>
          <p:nvPr>
            <p:ph type="sldNum" sz="quarter" idx="5"/>
          </p:nvPr>
        </p:nvSpPr>
        <p:spPr/>
        <p:txBody>
          <a:bodyPr/>
          <a:lstStyle/>
          <a:p>
            <a:fld id="{AFB41D9F-C7AA-4AD3-B65F-D89B288EC5E5}" type="slidenum">
              <a:rPr lang="en-GB" smtClean="0"/>
              <a:t>18</a:t>
            </a:fld>
            <a:endParaRPr lang="en-GB"/>
          </a:p>
        </p:txBody>
      </p:sp>
    </p:spTree>
    <p:extLst>
      <p:ext uri="{BB962C8B-B14F-4D97-AF65-F5344CB8AC3E}">
        <p14:creationId xmlns:p14="http://schemas.microsoft.com/office/powerpoint/2010/main" val="40189856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effectLst/>
                <a:latin typeface="Calibri" panose="020F0502020204030204" pitchFamily="34" charset="0"/>
                <a:ea typeface="Times New Roman" panose="02020603050405020304" pitchFamily="18" charset="0"/>
              </a:rPr>
              <a:t>Overview of project and link(s) </a:t>
            </a:r>
            <a:r>
              <a:rPr lang="en-GB" sz="1200" dirty="0">
                <a:effectLst/>
                <a:latin typeface="Calibri" panose="020F0502020204030204" pitchFamily="34" charset="0"/>
                <a:ea typeface="Times New Roman" panose="02020603050405020304" pitchFamily="18" charset="0"/>
              </a:rPr>
              <a:t>to find out more (preferably on our website, otherwise theirs) – </a:t>
            </a:r>
            <a:r>
              <a:rPr lang="en-GB" sz="1200" b="1" dirty="0">
                <a:effectLst/>
                <a:latin typeface="Calibri" panose="020F0502020204030204" pitchFamily="34" charset="0"/>
                <a:ea typeface="Times New Roman" panose="02020603050405020304" pitchFamily="18" charset="0"/>
              </a:rPr>
              <a:t>Hide if not relevant</a:t>
            </a:r>
            <a:endParaRPr lang="en-GB" sz="1200" b="1"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AFB41D9F-C7AA-4AD3-B65F-D89B288EC5E5}" type="slidenum">
              <a:rPr lang="en-GB" smtClean="0"/>
              <a:t>19</a:t>
            </a:fld>
            <a:endParaRPr lang="en-GB"/>
          </a:p>
        </p:txBody>
      </p:sp>
    </p:spTree>
    <p:extLst>
      <p:ext uri="{BB962C8B-B14F-4D97-AF65-F5344CB8AC3E}">
        <p14:creationId xmlns:p14="http://schemas.microsoft.com/office/powerpoint/2010/main" val="3653778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the following pages to highlight some of the key bird species identified – and/or use the final page of the bird section to highlight the complete bird list on the e-Bird trip report</a:t>
            </a:r>
          </a:p>
        </p:txBody>
      </p:sp>
      <p:sp>
        <p:nvSpPr>
          <p:cNvPr id="4" name="Slide Number Placeholder 3"/>
          <p:cNvSpPr>
            <a:spLocks noGrp="1"/>
          </p:cNvSpPr>
          <p:nvPr>
            <p:ph type="sldNum" sz="quarter" idx="5"/>
          </p:nvPr>
        </p:nvSpPr>
        <p:spPr/>
        <p:txBody>
          <a:bodyPr/>
          <a:lstStyle/>
          <a:p>
            <a:fld id="{AFB41D9F-C7AA-4AD3-B65F-D89B288EC5E5}" type="slidenum">
              <a:rPr lang="en-GB" smtClean="0"/>
              <a:t>20</a:t>
            </a:fld>
            <a:endParaRPr lang="en-GB"/>
          </a:p>
        </p:txBody>
      </p:sp>
    </p:spTree>
    <p:extLst>
      <p:ext uri="{BB962C8B-B14F-4D97-AF65-F5344CB8AC3E}">
        <p14:creationId xmlns:p14="http://schemas.microsoft.com/office/powerpoint/2010/main" val="15960020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Copy and paste water birds observed – make sure </a:t>
            </a:r>
            <a:r>
              <a:rPr lang="en-GB" i="1" dirty="0"/>
              <a:t>scientific name is in italics</a:t>
            </a:r>
          </a:p>
          <a:p>
            <a:endParaRPr lang="en-GB" dirty="0"/>
          </a:p>
        </p:txBody>
      </p:sp>
      <p:sp>
        <p:nvSpPr>
          <p:cNvPr id="4" name="Slide Number Placeholder 3"/>
          <p:cNvSpPr>
            <a:spLocks noGrp="1"/>
          </p:cNvSpPr>
          <p:nvPr>
            <p:ph type="sldNum" sz="quarter" idx="5"/>
          </p:nvPr>
        </p:nvSpPr>
        <p:spPr/>
        <p:txBody>
          <a:bodyPr/>
          <a:lstStyle/>
          <a:p>
            <a:fld id="{AFB41D9F-C7AA-4AD3-B65F-D89B288EC5E5}" type="slidenum">
              <a:rPr lang="en-GB" smtClean="0"/>
              <a:t>21</a:t>
            </a:fld>
            <a:endParaRPr lang="en-GB"/>
          </a:p>
        </p:txBody>
      </p:sp>
    </p:spTree>
    <p:extLst>
      <p:ext uri="{BB962C8B-B14F-4D97-AF65-F5344CB8AC3E}">
        <p14:creationId xmlns:p14="http://schemas.microsoft.com/office/powerpoint/2010/main" val="2742181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Copy and paste water birds observed – make sure </a:t>
            </a:r>
            <a:r>
              <a:rPr lang="en-GB" i="1" dirty="0"/>
              <a:t>scientific name is in italics</a:t>
            </a:r>
          </a:p>
          <a:p>
            <a:endParaRPr lang="en-GB" dirty="0"/>
          </a:p>
        </p:txBody>
      </p:sp>
      <p:sp>
        <p:nvSpPr>
          <p:cNvPr id="4" name="Slide Number Placeholder 3"/>
          <p:cNvSpPr>
            <a:spLocks noGrp="1"/>
          </p:cNvSpPr>
          <p:nvPr>
            <p:ph type="sldNum" sz="quarter" idx="5"/>
          </p:nvPr>
        </p:nvSpPr>
        <p:spPr/>
        <p:txBody>
          <a:bodyPr/>
          <a:lstStyle/>
          <a:p>
            <a:fld id="{AFB41D9F-C7AA-4AD3-B65F-D89B288EC5E5}" type="slidenum">
              <a:rPr lang="en-GB" smtClean="0"/>
              <a:t>22</a:t>
            </a:fld>
            <a:endParaRPr lang="en-GB"/>
          </a:p>
        </p:txBody>
      </p:sp>
    </p:spTree>
    <p:extLst>
      <p:ext uri="{BB962C8B-B14F-4D97-AF65-F5344CB8AC3E}">
        <p14:creationId xmlns:p14="http://schemas.microsoft.com/office/powerpoint/2010/main" val="2096520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Copy and paste water birds observed – make sure </a:t>
            </a:r>
            <a:r>
              <a:rPr lang="en-GB" i="1" dirty="0"/>
              <a:t>scientific name is in italics</a:t>
            </a:r>
          </a:p>
          <a:p>
            <a:endParaRPr lang="en-GB" dirty="0"/>
          </a:p>
        </p:txBody>
      </p:sp>
      <p:sp>
        <p:nvSpPr>
          <p:cNvPr id="4" name="Slide Number Placeholder 3"/>
          <p:cNvSpPr>
            <a:spLocks noGrp="1"/>
          </p:cNvSpPr>
          <p:nvPr>
            <p:ph type="sldNum" sz="quarter" idx="5"/>
          </p:nvPr>
        </p:nvSpPr>
        <p:spPr/>
        <p:txBody>
          <a:bodyPr/>
          <a:lstStyle/>
          <a:p>
            <a:fld id="{AFB41D9F-C7AA-4AD3-B65F-D89B288EC5E5}" type="slidenum">
              <a:rPr lang="en-GB" smtClean="0"/>
              <a:t>23</a:t>
            </a:fld>
            <a:endParaRPr lang="en-GB"/>
          </a:p>
        </p:txBody>
      </p:sp>
    </p:spTree>
    <p:extLst>
      <p:ext uri="{BB962C8B-B14F-4D97-AF65-F5344CB8AC3E}">
        <p14:creationId xmlns:p14="http://schemas.microsoft.com/office/powerpoint/2010/main" val="413445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Copy and paste land birds observed – make sure </a:t>
            </a:r>
            <a:r>
              <a:rPr lang="en-GB" i="1" dirty="0"/>
              <a:t>scientific name is in italics</a:t>
            </a:r>
          </a:p>
        </p:txBody>
      </p:sp>
      <p:sp>
        <p:nvSpPr>
          <p:cNvPr id="4" name="Slide Number Placeholder 3"/>
          <p:cNvSpPr>
            <a:spLocks noGrp="1"/>
          </p:cNvSpPr>
          <p:nvPr>
            <p:ph type="sldNum" sz="quarter" idx="5"/>
          </p:nvPr>
        </p:nvSpPr>
        <p:spPr/>
        <p:txBody>
          <a:bodyPr/>
          <a:lstStyle/>
          <a:p>
            <a:fld id="{AFB41D9F-C7AA-4AD3-B65F-D89B288EC5E5}" type="slidenum">
              <a:rPr lang="en-GB" smtClean="0"/>
              <a:t>24</a:t>
            </a:fld>
            <a:endParaRPr lang="en-GB"/>
          </a:p>
        </p:txBody>
      </p:sp>
    </p:spTree>
    <p:extLst>
      <p:ext uri="{BB962C8B-B14F-4D97-AF65-F5344CB8AC3E}">
        <p14:creationId xmlns:p14="http://schemas.microsoft.com/office/powerpoint/2010/main" val="20854147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Give overview of the number of bird species found, number of observations etc. and </a:t>
            </a:r>
            <a:r>
              <a:rPr lang="en-GB" b="1" dirty="0"/>
              <a:t>add link to the e-Bird trip report</a:t>
            </a:r>
          </a:p>
        </p:txBody>
      </p:sp>
      <p:sp>
        <p:nvSpPr>
          <p:cNvPr id="4" name="Slide Number Placeholder 3"/>
          <p:cNvSpPr>
            <a:spLocks noGrp="1"/>
          </p:cNvSpPr>
          <p:nvPr>
            <p:ph type="sldNum" sz="quarter" idx="5"/>
          </p:nvPr>
        </p:nvSpPr>
        <p:spPr/>
        <p:txBody>
          <a:bodyPr/>
          <a:lstStyle/>
          <a:p>
            <a:fld id="{AFB41D9F-C7AA-4AD3-B65F-D89B288EC5E5}" type="slidenum">
              <a:rPr lang="en-GB" smtClean="0"/>
              <a:t>25</a:t>
            </a:fld>
            <a:endParaRPr lang="en-GB"/>
          </a:p>
        </p:txBody>
      </p:sp>
    </p:spTree>
    <p:extLst>
      <p:ext uri="{BB962C8B-B14F-4D97-AF65-F5344CB8AC3E}">
        <p14:creationId xmlns:p14="http://schemas.microsoft.com/office/powerpoint/2010/main" val="1581666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Copy and paste marine mammals observed – make sure </a:t>
            </a:r>
            <a:r>
              <a:rPr lang="en-GB" i="1" dirty="0"/>
              <a:t>scientific name is in italics</a:t>
            </a:r>
          </a:p>
          <a:p>
            <a:endParaRPr lang="en-GB" dirty="0"/>
          </a:p>
        </p:txBody>
      </p:sp>
      <p:sp>
        <p:nvSpPr>
          <p:cNvPr id="4" name="Slide Number Placeholder 3"/>
          <p:cNvSpPr>
            <a:spLocks noGrp="1"/>
          </p:cNvSpPr>
          <p:nvPr>
            <p:ph type="sldNum" sz="quarter" idx="5"/>
          </p:nvPr>
        </p:nvSpPr>
        <p:spPr/>
        <p:txBody>
          <a:bodyPr/>
          <a:lstStyle/>
          <a:p>
            <a:fld id="{AFB41D9F-C7AA-4AD3-B65F-D89B288EC5E5}" type="slidenum">
              <a:rPr lang="en-GB" smtClean="0"/>
              <a:t>27</a:t>
            </a:fld>
            <a:endParaRPr lang="en-GB"/>
          </a:p>
        </p:txBody>
      </p:sp>
    </p:spTree>
    <p:extLst>
      <p:ext uri="{BB962C8B-B14F-4D97-AF65-F5344CB8AC3E}">
        <p14:creationId xmlns:p14="http://schemas.microsoft.com/office/powerpoint/2010/main" val="40002244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Please update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Add more slide if you need to. Keep the same font and format pls. screenshots of the surveys conducted, whale species seen could be interesting. </a:t>
            </a:r>
            <a:endParaRPr lang="en-GB" i="1" dirty="0"/>
          </a:p>
        </p:txBody>
      </p:sp>
      <p:sp>
        <p:nvSpPr>
          <p:cNvPr id="4" name="Slide Number Placeholder 3"/>
          <p:cNvSpPr>
            <a:spLocks noGrp="1"/>
          </p:cNvSpPr>
          <p:nvPr>
            <p:ph type="sldNum" sz="quarter" idx="5"/>
          </p:nvPr>
        </p:nvSpPr>
        <p:spPr/>
        <p:txBody>
          <a:bodyPr/>
          <a:lstStyle/>
          <a:p>
            <a:fld id="{AFB41D9F-C7AA-4AD3-B65F-D89B288EC5E5}" type="slidenum">
              <a:rPr lang="en-GB" smtClean="0"/>
              <a:t>28</a:t>
            </a:fld>
            <a:endParaRPr lang="en-GB"/>
          </a:p>
        </p:txBody>
      </p:sp>
    </p:spTree>
    <p:extLst>
      <p:ext uri="{BB962C8B-B14F-4D97-AF65-F5344CB8AC3E}">
        <p14:creationId xmlns:p14="http://schemas.microsoft.com/office/powerpoint/2010/main" val="816826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Copy and paste land mammals observed – make sure </a:t>
            </a:r>
            <a:r>
              <a:rPr lang="en-GB" i="1" dirty="0"/>
              <a:t>scientific name is in italics</a:t>
            </a:r>
          </a:p>
          <a:p>
            <a:endParaRPr lang="en-GB" dirty="0"/>
          </a:p>
        </p:txBody>
      </p:sp>
      <p:sp>
        <p:nvSpPr>
          <p:cNvPr id="4" name="Slide Number Placeholder 3"/>
          <p:cNvSpPr>
            <a:spLocks noGrp="1"/>
          </p:cNvSpPr>
          <p:nvPr>
            <p:ph type="sldNum" sz="quarter" idx="5"/>
          </p:nvPr>
        </p:nvSpPr>
        <p:spPr/>
        <p:txBody>
          <a:bodyPr/>
          <a:lstStyle/>
          <a:p>
            <a:fld id="{AFB41D9F-C7AA-4AD3-B65F-D89B288EC5E5}" type="slidenum">
              <a:rPr lang="en-GB" smtClean="0"/>
              <a:t>30</a:t>
            </a:fld>
            <a:endParaRPr lang="en-GB"/>
          </a:p>
        </p:txBody>
      </p:sp>
    </p:spTree>
    <p:extLst>
      <p:ext uri="{BB962C8B-B14F-4D97-AF65-F5344CB8AC3E}">
        <p14:creationId xmlns:p14="http://schemas.microsoft.com/office/powerpoint/2010/main" val="28313360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lgn="ct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984789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4_Title Slide 0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1541134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120609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Title Slid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2978445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Title Slid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3570153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3_Title Slid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2226257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4_Title Slid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1406598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5_Title Slid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1302742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6_Title Slid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2342836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7_Title Slid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2732473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8_Title Slide 0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3530549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5_Title Slide 0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3884154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Title Slide 0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4191048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0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7980395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2_Title Slide 0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29260098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6_Title Slide 0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22752148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3_Title Slide 0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29417265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Slide_Indigo 0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22373C-F58D-FF04-4005-596190486F2E}"/>
              </a:ext>
            </a:extLst>
          </p:cNvPr>
          <p:cNvSpPr/>
          <p:nvPr/>
        </p:nvSpPr>
        <p:spPr>
          <a:xfrm>
            <a:off x="-9600" y="-27709"/>
            <a:ext cx="12201600" cy="15377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778C4B2A-EE0A-252D-967D-EB8F5D94FC60}"/>
              </a:ext>
            </a:extLst>
          </p:cNvPr>
          <p:cNvSpPr>
            <a:spLocks noGrp="1"/>
          </p:cNvSpPr>
          <p:nvPr>
            <p:ph type="title"/>
          </p:nvPr>
        </p:nvSpPr>
        <p:spPr>
          <a:xfrm>
            <a:off x="822250" y="332499"/>
            <a:ext cx="10515600" cy="774524"/>
          </a:xfrm>
          <a:noFill/>
          <a:ln>
            <a:noFill/>
          </a:ln>
        </p:spPr>
        <p:style>
          <a:lnRef idx="2">
            <a:schemeClr val="accent2">
              <a:shade val="50000"/>
            </a:schemeClr>
          </a:lnRef>
          <a:fillRef idx="1">
            <a:schemeClr val="accent2"/>
          </a:fillRef>
          <a:effectRef idx="0">
            <a:schemeClr val="accent2"/>
          </a:effectRef>
          <a:fontRef idx="minor">
            <a:schemeClr val="lt1"/>
          </a:fontRef>
        </p:style>
        <p:txBody>
          <a:bodyPr anchor="b">
            <a:normAutofit/>
          </a:bodyPr>
          <a:lstStyle>
            <a:lvl1pPr>
              <a:defRPr sz="3200">
                <a:latin typeface="Jost SemiBold" pitchFamily="2" charset="0"/>
                <a:ea typeface="Jost SemiBold" pitchFamily="2"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0514003-E6F9-8192-EE5C-0E4EF3239E83}"/>
              </a:ext>
            </a:extLst>
          </p:cNvPr>
          <p:cNvSpPr>
            <a:spLocks noGrp="1"/>
          </p:cNvSpPr>
          <p:nvPr>
            <p:ph type="body" idx="1"/>
          </p:nvPr>
        </p:nvSpPr>
        <p:spPr>
          <a:xfrm>
            <a:off x="822250" y="1117574"/>
            <a:ext cx="10515600" cy="371049"/>
          </a:xfrm>
        </p:spPr>
        <p:txBody>
          <a:bodyPr>
            <a:normAutofit/>
          </a:bodyPr>
          <a:lstStyle>
            <a:lvl1pPr marL="0" indent="0">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5" name="Picture Placeholder 14">
            <a:extLst>
              <a:ext uri="{FF2B5EF4-FFF2-40B4-BE49-F238E27FC236}">
                <a16:creationId xmlns:a16="http://schemas.microsoft.com/office/drawing/2014/main" id="{222BAA3B-25D5-696A-C90D-2C898BE6046F}"/>
              </a:ext>
            </a:extLst>
          </p:cNvPr>
          <p:cNvSpPr>
            <a:spLocks noGrp="1"/>
          </p:cNvSpPr>
          <p:nvPr>
            <p:ph type="pic" sz="quarter" idx="13" hasCustomPrompt="1"/>
          </p:nvPr>
        </p:nvSpPr>
        <p:spPr>
          <a:xfrm>
            <a:off x="0" y="1521000"/>
            <a:ext cx="12201600" cy="5337000"/>
          </a:xfrm>
          <a:ln>
            <a:noFill/>
          </a:ln>
        </p:spPr>
        <p:txBody>
          <a:bodyPr anchor="ctr"/>
          <a:lstStyle>
            <a:lvl1pPr marL="0" indent="0" algn="ctr">
              <a:buNone/>
              <a:defRPr>
                <a:solidFill>
                  <a:schemeClr val="bg2"/>
                </a:solidFill>
              </a:defRPr>
            </a:lvl1pPr>
          </a:lstStyle>
          <a:p>
            <a:r>
              <a:rPr lang="en-GB"/>
              <a:t>Insert your picture here</a:t>
            </a:r>
          </a:p>
        </p:txBody>
      </p:sp>
      <p:pic>
        <p:nvPicPr>
          <p:cNvPr id="5" name="Picture 4" descr="A white letter on a black background&#10;&#10;Description automatically generated">
            <a:extLst>
              <a:ext uri="{FF2B5EF4-FFF2-40B4-BE49-F238E27FC236}">
                <a16:creationId xmlns:a16="http://schemas.microsoft.com/office/drawing/2014/main" id="{C282D56F-AA2B-5AD3-2EEA-9255855756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0000" y="6417274"/>
            <a:ext cx="211921" cy="304201"/>
          </a:xfrm>
          <a:prstGeom prst="rect">
            <a:avLst/>
          </a:prstGeom>
        </p:spPr>
      </p:pic>
    </p:spTree>
    <p:extLst>
      <p:ext uri="{BB962C8B-B14F-4D97-AF65-F5344CB8AC3E}">
        <p14:creationId xmlns:p14="http://schemas.microsoft.com/office/powerpoint/2010/main" val="15635755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Slide_Indigo 0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B22373C-F58D-FF04-4005-596190486F2E}"/>
              </a:ext>
            </a:extLst>
          </p:cNvPr>
          <p:cNvSpPr/>
          <p:nvPr/>
        </p:nvSpPr>
        <p:spPr>
          <a:xfrm>
            <a:off x="-9600" y="0"/>
            <a:ext cx="12201600" cy="2671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778C4B2A-EE0A-252D-967D-EB8F5D94FC60}"/>
              </a:ext>
            </a:extLst>
          </p:cNvPr>
          <p:cNvSpPr>
            <a:spLocks noGrp="1"/>
          </p:cNvSpPr>
          <p:nvPr>
            <p:ph type="title"/>
          </p:nvPr>
        </p:nvSpPr>
        <p:spPr>
          <a:xfrm>
            <a:off x="822250" y="381600"/>
            <a:ext cx="10515600" cy="774524"/>
          </a:xfrm>
          <a:noFill/>
          <a:ln>
            <a:noFill/>
          </a:ln>
        </p:spPr>
        <p:style>
          <a:lnRef idx="2">
            <a:schemeClr val="accent2">
              <a:shade val="50000"/>
            </a:schemeClr>
          </a:lnRef>
          <a:fillRef idx="1">
            <a:schemeClr val="accent2"/>
          </a:fillRef>
          <a:effectRef idx="0">
            <a:schemeClr val="accent2"/>
          </a:effectRef>
          <a:fontRef idx="minor">
            <a:schemeClr val="lt1"/>
          </a:fontRef>
        </p:style>
        <p:txBody>
          <a:bodyPr anchor="b">
            <a:normAutofit/>
          </a:bodyPr>
          <a:lstStyle>
            <a:lvl1pPr>
              <a:defRPr sz="4000">
                <a:latin typeface="Jost SemiBold" pitchFamily="2" charset="0"/>
                <a:ea typeface="Jost SemiBold" pitchFamily="2" charset="0"/>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0514003-E6F9-8192-EE5C-0E4EF3239E83}"/>
              </a:ext>
            </a:extLst>
          </p:cNvPr>
          <p:cNvSpPr>
            <a:spLocks noGrp="1"/>
          </p:cNvSpPr>
          <p:nvPr>
            <p:ph type="body" idx="1"/>
          </p:nvPr>
        </p:nvSpPr>
        <p:spPr>
          <a:xfrm>
            <a:off x="822250" y="1156124"/>
            <a:ext cx="10515600" cy="741325"/>
          </a:xfr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Slide Number Placeholder 5">
            <a:extLst>
              <a:ext uri="{FF2B5EF4-FFF2-40B4-BE49-F238E27FC236}">
                <a16:creationId xmlns:a16="http://schemas.microsoft.com/office/drawing/2014/main" id="{B9465DA2-9E04-466D-AB4C-F6FBDF0FA0C9}"/>
              </a:ext>
            </a:extLst>
          </p:cNvPr>
          <p:cNvSpPr>
            <a:spLocks noGrp="1"/>
          </p:cNvSpPr>
          <p:nvPr>
            <p:ph type="sldNum" sz="quarter" idx="12"/>
          </p:nvPr>
        </p:nvSpPr>
        <p:spPr>
          <a:xfrm>
            <a:off x="10284000" y="22896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
        <p:nvSpPr>
          <p:cNvPr id="15" name="Picture Placeholder 14">
            <a:extLst>
              <a:ext uri="{FF2B5EF4-FFF2-40B4-BE49-F238E27FC236}">
                <a16:creationId xmlns:a16="http://schemas.microsoft.com/office/drawing/2014/main" id="{222BAA3B-25D5-696A-C90D-2C898BE6046F}"/>
              </a:ext>
            </a:extLst>
          </p:cNvPr>
          <p:cNvSpPr>
            <a:spLocks noGrp="1"/>
          </p:cNvSpPr>
          <p:nvPr>
            <p:ph type="pic" sz="quarter" idx="13" hasCustomPrompt="1"/>
          </p:nvPr>
        </p:nvSpPr>
        <p:spPr>
          <a:xfrm>
            <a:off x="0" y="2671200"/>
            <a:ext cx="12192000" cy="4192200"/>
          </a:xfrm>
          <a:ln>
            <a:noFill/>
          </a:ln>
        </p:spPr>
        <p:txBody>
          <a:bodyPr anchor="ctr"/>
          <a:lstStyle>
            <a:lvl1pPr marL="0" indent="0" algn="ctr">
              <a:buNone/>
              <a:defRPr>
                <a:solidFill>
                  <a:schemeClr val="bg2"/>
                </a:solidFill>
              </a:defRPr>
            </a:lvl1pPr>
          </a:lstStyle>
          <a:p>
            <a:r>
              <a:rPr lang="en-GB"/>
              <a:t>Insert your picture here</a:t>
            </a:r>
          </a:p>
        </p:txBody>
      </p:sp>
      <p:pic>
        <p:nvPicPr>
          <p:cNvPr id="4" name="Picture 3" descr="A white letter on a black background&#10;&#10;Description automatically generated">
            <a:extLst>
              <a:ext uri="{FF2B5EF4-FFF2-40B4-BE49-F238E27FC236}">
                <a16:creationId xmlns:a16="http://schemas.microsoft.com/office/drawing/2014/main" id="{89935F44-0163-C01A-C693-65FD52FFA0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0000" y="6417274"/>
            <a:ext cx="211921" cy="304201"/>
          </a:xfrm>
          <a:prstGeom prst="rect">
            <a:avLst/>
          </a:prstGeom>
        </p:spPr>
      </p:pic>
    </p:spTree>
    <p:extLst>
      <p:ext uri="{BB962C8B-B14F-4D97-AF65-F5344CB8AC3E}">
        <p14:creationId xmlns:p14="http://schemas.microsoft.com/office/powerpoint/2010/main" val="8878565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Content Slide_Indigo 0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EEBF233-56CB-DC26-C0B8-1BAA9DA2F9B6}"/>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BAD5615-05CF-8974-4F42-67D2CE0A4006}"/>
              </a:ext>
            </a:extLst>
          </p:cNvPr>
          <p:cNvSpPr>
            <a:spLocks noGrp="1" noRot="1" noMove="1" noResize="1" noEditPoints="1" noAdjustHandles="1" noChangeArrowheads="1" noChangeShapeType="1"/>
          </p:cNvSpPr>
          <p:nvPr/>
        </p:nvSpPr>
        <p:spPr>
          <a:xfrm>
            <a:off x="753600" y="757800"/>
            <a:ext cx="11448000" cy="5342400"/>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618FB7B-F4E4-D716-C4CC-FE859A6044FE}"/>
              </a:ext>
            </a:extLst>
          </p:cNvPr>
          <p:cNvSpPr>
            <a:spLocks noGrp="1"/>
          </p:cNvSpPr>
          <p:nvPr>
            <p:ph type="title"/>
          </p:nvPr>
        </p:nvSpPr>
        <p:spPr>
          <a:xfrm>
            <a:off x="1135200" y="1139400"/>
            <a:ext cx="10303200" cy="686224"/>
          </a:xfrm>
        </p:spPr>
        <p:txBody>
          <a:bodyPr>
            <a:normAutofit/>
          </a:bodyPr>
          <a:lstStyle>
            <a:lvl1pPr>
              <a:defRPr sz="3200">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51CFB8D-EBF9-F4EE-8859-4D12F3FAC0C7}"/>
              </a:ext>
            </a:extLst>
          </p:cNvPr>
          <p:cNvSpPr>
            <a:spLocks noGrp="1"/>
          </p:cNvSpPr>
          <p:nvPr>
            <p:ph sz="half" idx="1"/>
          </p:nvPr>
        </p:nvSpPr>
        <p:spPr>
          <a:xfrm>
            <a:off x="1135200" y="1902600"/>
            <a:ext cx="4960800" cy="3816000"/>
          </a:xfrm>
        </p:spPr>
        <p:txBody>
          <a:bodyPr/>
          <a:lstStyle>
            <a:lvl1pPr>
              <a:defRPr sz="2400">
                <a:solidFill>
                  <a:schemeClr val="bg1"/>
                </a:solidFill>
              </a:defRPr>
            </a:lvl1pPr>
            <a:lvl2pPr>
              <a:defRPr sz="2000">
                <a:solidFill>
                  <a:schemeClr val="bg1"/>
                </a:solidFill>
              </a:defRPr>
            </a:lvl2pPr>
            <a:lvl3pPr>
              <a:defRPr sz="1600">
                <a:solidFill>
                  <a:schemeClr val="bg1"/>
                </a:solidFill>
              </a:defRPr>
            </a:lvl3pPr>
            <a:lvl4pPr>
              <a:defRPr sz="120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6A2CD78-CF24-A039-98CB-5BEE2FA991DD}"/>
              </a:ext>
            </a:extLst>
          </p:cNvPr>
          <p:cNvSpPr>
            <a:spLocks noGrp="1"/>
          </p:cNvSpPr>
          <p:nvPr>
            <p:ph sz="half" idx="2"/>
          </p:nvPr>
        </p:nvSpPr>
        <p:spPr>
          <a:xfrm>
            <a:off x="6477600" y="1902600"/>
            <a:ext cx="4960800" cy="3816000"/>
          </a:xfrm>
        </p:spPr>
        <p:txBody>
          <a:bodyPr/>
          <a:lstStyle>
            <a:lvl1pPr>
              <a:defRPr sz="2400">
                <a:solidFill>
                  <a:schemeClr val="bg1"/>
                </a:solidFill>
              </a:defRPr>
            </a:lvl1pPr>
            <a:lvl2pPr>
              <a:defRPr sz="2000">
                <a:solidFill>
                  <a:schemeClr val="bg1"/>
                </a:solidFill>
              </a:defRPr>
            </a:lvl2pPr>
            <a:lvl3pPr>
              <a:defRPr sz="1600">
                <a:solidFill>
                  <a:schemeClr val="bg1"/>
                </a:solidFill>
              </a:defRPr>
            </a:lvl3pPr>
            <a:lvl4pPr>
              <a:defRPr sz="120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Date Placeholder 3">
            <a:extLst>
              <a:ext uri="{FF2B5EF4-FFF2-40B4-BE49-F238E27FC236}">
                <a16:creationId xmlns:a16="http://schemas.microsoft.com/office/drawing/2014/main" id="{309E14E3-3516-28F0-9D27-1CEDFD1CDD63}"/>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11" name="Footer Placeholder 4">
            <a:extLst>
              <a:ext uri="{FF2B5EF4-FFF2-40B4-BE49-F238E27FC236}">
                <a16:creationId xmlns:a16="http://schemas.microsoft.com/office/drawing/2014/main" id="{E0D014A5-33A7-B2D5-4FC5-9238B481DC21}"/>
              </a:ext>
            </a:extLst>
          </p:cNvPr>
          <p:cNvSpPr>
            <a:spLocks noGrp="1"/>
          </p:cNvSpPr>
          <p:nvPr>
            <p:ph type="ftr" sz="quarter" idx="11"/>
          </p:nvPr>
        </p:nvSpPr>
        <p:spPr>
          <a:xfrm>
            <a:off x="3806400" y="6481800"/>
            <a:ext cx="4579200" cy="239675"/>
          </a:xfrm>
          <a:prstGeom prst="rect">
            <a:avLst/>
          </a:prstGeom>
        </p:spPr>
        <p:txBody>
          <a:bodyPr/>
          <a:lstStyle>
            <a:lvl1pPr algn="ctr">
              <a:defRPr sz="800">
                <a:solidFill>
                  <a:schemeClr val="bg2"/>
                </a:solidFill>
                <a:latin typeface="Jost" pitchFamily="2" charset="0"/>
                <a:ea typeface="Jost" pitchFamily="2" charset="0"/>
              </a:defRPr>
            </a:lvl1pPr>
          </a:lstStyle>
          <a:p>
            <a:endParaRPr lang="en-US"/>
          </a:p>
        </p:txBody>
      </p:sp>
      <p:sp>
        <p:nvSpPr>
          <p:cNvPr id="12" name="Slide Number Placeholder 5">
            <a:extLst>
              <a:ext uri="{FF2B5EF4-FFF2-40B4-BE49-F238E27FC236}">
                <a16:creationId xmlns:a16="http://schemas.microsoft.com/office/drawing/2014/main" id="{D39D66CE-F483-BE79-7251-CF223BDF1701}"/>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pic>
        <p:nvPicPr>
          <p:cNvPr id="5" name="Picture 4" descr="A blue letter on a black background&#10;&#10;Description automatically generated">
            <a:extLst>
              <a:ext uri="{FF2B5EF4-FFF2-40B4-BE49-F238E27FC236}">
                <a16:creationId xmlns:a16="http://schemas.microsoft.com/office/drawing/2014/main" id="{FB75DD1B-39C9-0BF0-93C3-9C29D50158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9999" y="6417273"/>
            <a:ext cx="211921" cy="304201"/>
          </a:xfrm>
          <a:prstGeom prst="rect">
            <a:avLst/>
          </a:prstGeom>
        </p:spPr>
      </p:pic>
    </p:spTree>
    <p:extLst>
      <p:ext uri="{BB962C8B-B14F-4D97-AF65-F5344CB8AC3E}">
        <p14:creationId xmlns:p14="http://schemas.microsoft.com/office/powerpoint/2010/main" val="32548669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 Image Slide_Sand 0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AD5615-05CF-8974-4F42-67D2CE0A4006}"/>
              </a:ext>
            </a:extLst>
          </p:cNvPr>
          <p:cNvSpPr>
            <a:spLocks noGrp="1" noRot="1" noMove="1" noResize="1" noEditPoints="1" noAdjustHandles="1" noChangeArrowheads="1" noChangeShapeType="1"/>
          </p:cNvSpPr>
          <p:nvPr/>
        </p:nvSpPr>
        <p:spPr>
          <a:xfrm>
            <a:off x="753600" y="757800"/>
            <a:ext cx="11448000" cy="5342400"/>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618FB7B-F4E4-D716-C4CC-FE859A6044FE}"/>
              </a:ext>
            </a:extLst>
          </p:cNvPr>
          <p:cNvSpPr>
            <a:spLocks noGrp="1"/>
          </p:cNvSpPr>
          <p:nvPr>
            <p:ph type="title"/>
          </p:nvPr>
        </p:nvSpPr>
        <p:spPr>
          <a:xfrm>
            <a:off x="1135200" y="1139400"/>
            <a:ext cx="10303200" cy="686224"/>
          </a:xfrm>
        </p:spPr>
        <p:txBody>
          <a:bodyPr>
            <a:normAutofit/>
          </a:bodyPr>
          <a:lstStyle>
            <a:lvl1pPr>
              <a:defRPr sz="3200">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51CFB8D-EBF9-F4EE-8859-4D12F3FAC0C7}"/>
              </a:ext>
            </a:extLst>
          </p:cNvPr>
          <p:cNvSpPr>
            <a:spLocks noGrp="1"/>
          </p:cNvSpPr>
          <p:nvPr>
            <p:ph sz="half" idx="1"/>
          </p:nvPr>
        </p:nvSpPr>
        <p:spPr>
          <a:xfrm>
            <a:off x="1135200" y="1902600"/>
            <a:ext cx="4960800" cy="3816000"/>
          </a:xfrm>
        </p:spPr>
        <p:txBody>
          <a:bodyPr/>
          <a:lstStyle>
            <a:lvl1pPr>
              <a:defRPr sz="2400">
                <a:solidFill>
                  <a:schemeClr val="bg1"/>
                </a:solidFill>
              </a:defRPr>
            </a:lvl1pPr>
            <a:lvl2pPr>
              <a:defRPr sz="2000">
                <a:solidFill>
                  <a:schemeClr val="bg1"/>
                </a:solidFill>
              </a:defRPr>
            </a:lvl2pPr>
            <a:lvl3pPr>
              <a:defRPr sz="1600">
                <a:solidFill>
                  <a:schemeClr val="bg1"/>
                </a:solidFill>
              </a:defRPr>
            </a:lvl3pPr>
            <a:lvl4pPr>
              <a:defRPr sz="120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Date Placeholder 3">
            <a:extLst>
              <a:ext uri="{FF2B5EF4-FFF2-40B4-BE49-F238E27FC236}">
                <a16:creationId xmlns:a16="http://schemas.microsoft.com/office/drawing/2014/main" id="{309E14E3-3516-28F0-9D27-1CEDFD1CDD63}"/>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11" name="Footer Placeholder 4">
            <a:extLst>
              <a:ext uri="{FF2B5EF4-FFF2-40B4-BE49-F238E27FC236}">
                <a16:creationId xmlns:a16="http://schemas.microsoft.com/office/drawing/2014/main" id="{E0D014A5-33A7-B2D5-4FC5-9238B481DC21}"/>
              </a:ext>
            </a:extLst>
          </p:cNvPr>
          <p:cNvSpPr>
            <a:spLocks noGrp="1"/>
          </p:cNvSpPr>
          <p:nvPr>
            <p:ph type="ftr" sz="quarter" idx="11"/>
          </p:nvPr>
        </p:nvSpPr>
        <p:spPr>
          <a:xfrm>
            <a:off x="3806400" y="6481800"/>
            <a:ext cx="4579200" cy="239675"/>
          </a:xfrm>
          <a:prstGeom prst="rect">
            <a:avLst/>
          </a:prstGeom>
        </p:spPr>
        <p:txBody>
          <a:bodyPr/>
          <a:lstStyle>
            <a:lvl1pPr algn="ctr">
              <a:defRPr sz="800">
                <a:solidFill>
                  <a:schemeClr val="bg2"/>
                </a:solidFill>
                <a:latin typeface="Jost" pitchFamily="2" charset="0"/>
                <a:ea typeface="Jost" pitchFamily="2" charset="0"/>
              </a:defRPr>
            </a:lvl1pPr>
          </a:lstStyle>
          <a:p>
            <a:endParaRPr lang="en-US"/>
          </a:p>
        </p:txBody>
      </p:sp>
      <p:sp>
        <p:nvSpPr>
          <p:cNvPr id="12" name="Slide Number Placeholder 5">
            <a:extLst>
              <a:ext uri="{FF2B5EF4-FFF2-40B4-BE49-F238E27FC236}">
                <a16:creationId xmlns:a16="http://schemas.microsoft.com/office/drawing/2014/main" id="{D39D66CE-F483-BE79-7251-CF223BDF1701}"/>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pic>
        <p:nvPicPr>
          <p:cNvPr id="5" name="Picture 4" descr="A blue letter on a black background&#10;&#10;Description automatically generated">
            <a:extLst>
              <a:ext uri="{FF2B5EF4-FFF2-40B4-BE49-F238E27FC236}">
                <a16:creationId xmlns:a16="http://schemas.microsoft.com/office/drawing/2014/main" id="{1CA4C3D8-B7CA-A71B-0693-AA43C3C951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9999" y="6417273"/>
            <a:ext cx="211921" cy="304201"/>
          </a:xfrm>
          <a:prstGeom prst="rect">
            <a:avLst/>
          </a:prstGeom>
        </p:spPr>
      </p:pic>
      <p:sp>
        <p:nvSpPr>
          <p:cNvPr id="6" name="Picture Placeholder 6">
            <a:extLst>
              <a:ext uri="{FF2B5EF4-FFF2-40B4-BE49-F238E27FC236}">
                <a16:creationId xmlns:a16="http://schemas.microsoft.com/office/drawing/2014/main" id="{B2209D14-6ABD-DA34-0BDE-105946AED6ED}"/>
              </a:ext>
            </a:extLst>
          </p:cNvPr>
          <p:cNvSpPr>
            <a:spLocks noGrp="1"/>
          </p:cNvSpPr>
          <p:nvPr>
            <p:ph type="pic" sz="quarter" idx="13" hasCustomPrompt="1"/>
          </p:nvPr>
        </p:nvSpPr>
        <p:spPr>
          <a:xfrm>
            <a:off x="6477000" y="1901825"/>
            <a:ext cx="4960938" cy="3816350"/>
          </a:xfrm>
        </p:spPr>
        <p:txBody>
          <a:bodyPr anchor="ctr"/>
          <a:lstStyle>
            <a:lvl1pPr marL="0" indent="0" algn="ctr">
              <a:buNone/>
              <a:defRPr>
                <a:solidFill>
                  <a:schemeClr val="bg1"/>
                </a:solidFill>
              </a:defRPr>
            </a:lvl1pPr>
          </a:lstStyle>
          <a:p>
            <a:r>
              <a:rPr lang="en-GB"/>
              <a:t>Insert your picture here</a:t>
            </a:r>
          </a:p>
        </p:txBody>
      </p:sp>
    </p:spTree>
    <p:extLst>
      <p:ext uri="{BB962C8B-B14F-4D97-AF65-F5344CB8AC3E}">
        <p14:creationId xmlns:p14="http://schemas.microsoft.com/office/powerpoint/2010/main" val="25921137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 Image Slide_Pearl 0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EEBF233-56CB-DC26-C0B8-1BAA9DA2F9B6}"/>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BAD5615-05CF-8974-4F42-67D2CE0A4006}"/>
              </a:ext>
            </a:extLst>
          </p:cNvPr>
          <p:cNvSpPr>
            <a:spLocks noGrp="1" noRot="1" noMove="1" noResize="1" noEditPoints="1" noAdjustHandles="1" noChangeArrowheads="1" noChangeShapeType="1"/>
          </p:cNvSpPr>
          <p:nvPr/>
        </p:nvSpPr>
        <p:spPr>
          <a:xfrm>
            <a:off x="753600" y="757800"/>
            <a:ext cx="11448000" cy="5342400"/>
          </a:xfrm>
          <a:prstGeom prst="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618FB7B-F4E4-D716-C4CC-FE859A6044FE}"/>
              </a:ext>
            </a:extLst>
          </p:cNvPr>
          <p:cNvSpPr>
            <a:spLocks noGrp="1"/>
          </p:cNvSpPr>
          <p:nvPr>
            <p:ph type="title"/>
          </p:nvPr>
        </p:nvSpPr>
        <p:spPr>
          <a:xfrm>
            <a:off x="1135200" y="1139400"/>
            <a:ext cx="10303200" cy="686224"/>
          </a:xfrm>
        </p:spPr>
        <p:txBody>
          <a:bodyPr>
            <a:normAutofit/>
          </a:bodyPr>
          <a:lstStyle>
            <a:lvl1pPr>
              <a:defRPr sz="3200">
                <a:solidFill>
                  <a:schemeClr val="bg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51CFB8D-EBF9-F4EE-8859-4D12F3FAC0C7}"/>
              </a:ext>
            </a:extLst>
          </p:cNvPr>
          <p:cNvSpPr>
            <a:spLocks noGrp="1"/>
          </p:cNvSpPr>
          <p:nvPr>
            <p:ph sz="half" idx="1"/>
          </p:nvPr>
        </p:nvSpPr>
        <p:spPr>
          <a:xfrm>
            <a:off x="1135200" y="1902600"/>
            <a:ext cx="4960800" cy="3816000"/>
          </a:xfrm>
        </p:spPr>
        <p:txBody>
          <a:bodyPr/>
          <a:lstStyle>
            <a:lvl1pPr>
              <a:defRPr sz="2400">
                <a:solidFill>
                  <a:schemeClr val="bg1"/>
                </a:solidFill>
              </a:defRPr>
            </a:lvl1pPr>
            <a:lvl2pPr>
              <a:defRPr sz="2000">
                <a:solidFill>
                  <a:schemeClr val="bg1"/>
                </a:solidFill>
              </a:defRPr>
            </a:lvl2pPr>
            <a:lvl3pPr>
              <a:defRPr sz="1600">
                <a:solidFill>
                  <a:schemeClr val="bg1"/>
                </a:solidFill>
              </a:defRPr>
            </a:lvl3pPr>
            <a:lvl4pPr>
              <a:defRPr sz="120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Date Placeholder 3">
            <a:extLst>
              <a:ext uri="{FF2B5EF4-FFF2-40B4-BE49-F238E27FC236}">
                <a16:creationId xmlns:a16="http://schemas.microsoft.com/office/drawing/2014/main" id="{309E14E3-3516-28F0-9D27-1CEDFD1CDD63}"/>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11" name="Footer Placeholder 4">
            <a:extLst>
              <a:ext uri="{FF2B5EF4-FFF2-40B4-BE49-F238E27FC236}">
                <a16:creationId xmlns:a16="http://schemas.microsoft.com/office/drawing/2014/main" id="{E0D014A5-33A7-B2D5-4FC5-9238B481DC21}"/>
              </a:ext>
            </a:extLst>
          </p:cNvPr>
          <p:cNvSpPr>
            <a:spLocks noGrp="1"/>
          </p:cNvSpPr>
          <p:nvPr>
            <p:ph type="ftr" sz="quarter" idx="11"/>
          </p:nvPr>
        </p:nvSpPr>
        <p:spPr>
          <a:xfrm>
            <a:off x="3806400" y="6481800"/>
            <a:ext cx="4579200" cy="239675"/>
          </a:xfrm>
          <a:prstGeom prst="rect">
            <a:avLst/>
          </a:prstGeom>
        </p:spPr>
        <p:txBody>
          <a:bodyPr/>
          <a:lstStyle>
            <a:lvl1pPr algn="ctr">
              <a:defRPr sz="800">
                <a:solidFill>
                  <a:schemeClr val="bg2"/>
                </a:solidFill>
                <a:latin typeface="Jost" pitchFamily="2" charset="0"/>
                <a:ea typeface="Jost" pitchFamily="2" charset="0"/>
              </a:defRPr>
            </a:lvl1pPr>
          </a:lstStyle>
          <a:p>
            <a:endParaRPr lang="en-US"/>
          </a:p>
        </p:txBody>
      </p:sp>
      <p:sp>
        <p:nvSpPr>
          <p:cNvPr id="12" name="Slide Number Placeholder 5">
            <a:extLst>
              <a:ext uri="{FF2B5EF4-FFF2-40B4-BE49-F238E27FC236}">
                <a16:creationId xmlns:a16="http://schemas.microsoft.com/office/drawing/2014/main" id="{D39D66CE-F483-BE79-7251-CF223BDF1701}"/>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pic>
        <p:nvPicPr>
          <p:cNvPr id="5" name="Picture 4" descr="A blue letter on a black background&#10;&#10;Description automatically generated">
            <a:extLst>
              <a:ext uri="{FF2B5EF4-FFF2-40B4-BE49-F238E27FC236}">
                <a16:creationId xmlns:a16="http://schemas.microsoft.com/office/drawing/2014/main" id="{1CA4C3D8-B7CA-A71B-0693-AA43C3C951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19999" y="6417273"/>
            <a:ext cx="211921" cy="304201"/>
          </a:xfrm>
          <a:prstGeom prst="rect">
            <a:avLst/>
          </a:prstGeom>
        </p:spPr>
      </p:pic>
      <p:sp>
        <p:nvSpPr>
          <p:cNvPr id="6" name="Picture Placeholder 6">
            <a:extLst>
              <a:ext uri="{FF2B5EF4-FFF2-40B4-BE49-F238E27FC236}">
                <a16:creationId xmlns:a16="http://schemas.microsoft.com/office/drawing/2014/main" id="{B2209D14-6ABD-DA34-0BDE-105946AED6ED}"/>
              </a:ext>
            </a:extLst>
          </p:cNvPr>
          <p:cNvSpPr>
            <a:spLocks noGrp="1"/>
          </p:cNvSpPr>
          <p:nvPr>
            <p:ph type="pic" sz="quarter" idx="13" hasCustomPrompt="1"/>
          </p:nvPr>
        </p:nvSpPr>
        <p:spPr>
          <a:xfrm>
            <a:off x="6477000" y="1901825"/>
            <a:ext cx="4960938" cy="3816350"/>
          </a:xfrm>
        </p:spPr>
        <p:txBody>
          <a:bodyPr anchor="ctr"/>
          <a:lstStyle>
            <a:lvl1pPr marL="0" indent="0" algn="ctr">
              <a:buNone/>
              <a:defRPr>
                <a:solidFill>
                  <a:schemeClr val="bg1"/>
                </a:solidFill>
              </a:defRPr>
            </a:lvl1pPr>
          </a:lstStyle>
          <a:p>
            <a:r>
              <a:rPr lang="en-GB"/>
              <a:t>Insert your picture here</a:t>
            </a:r>
          </a:p>
        </p:txBody>
      </p:sp>
    </p:spTree>
    <p:extLst>
      <p:ext uri="{BB962C8B-B14F-4D97-AF65-F5344CB8AC3E}">
        <p14:creationId xmlns:p14="http://schemas.microsoft.com/office/powerpoint/2010/main" val="6668503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 Image Background Slide 02">
    <p:spTree>
      <p:nvGrpSpPr>
        <p:cNvPr id="1" name=""/>
        <p:cNvGrpSpPr/>
        <p:nvPr/>
      </p:nvGrpSpPr>
      <p:grpSpPr>
        <a:xfrm>
          <a:off x="0" y="0"/>
          <a:ext cx="0" cy="0"/>
          <a:chOff x="0" y="0"/>
          <a:chExt cx="0" cy="0"/>
        </a:xfrm>
      </p:grpSpPr>
      <p:sp>
        <p:nvSpPr>
          <p:cNvPr id="13" name="Picture Placeholder 14">
            <a:extLst>
              <a:ext uri="{FF2B5EF4-FFF2-40B4-BE49-F238E27FC236}">
                <a16:creationId xmlns:a16="http://schemas.microsoft.com/office/drawing/2014/main" id="{C66863CC-7436-6F60-9B19-9C921FD591E3}"/>
              </a:ext>
            </a:extLst>
          </p:cNvPr>
          <p:cNvSpPr>
            <a:spLocks noGrp="1"/>
          </p:cNvSpPr>
          <p:nvPr>
            <p:ph type="pic" sz="quarter" idx="13" hasCustomPrompt="1"/>
          </p:nvPr>
        </p:nvSpPr>
        <p:spPr>
          <a:xfrm>
            <a:off x="-9600" y="0"/>
            <a:ext cx="12211200" cy="6863400"/>
          </a:xfrm>
          <a:ln>
            <a:noFill/>
          </a:ln>
        </p:spPr>
        <p:txBody>
          <a:bodyPr anchor="ctr"/>
          <a:lstStyle>
            <a:lvl1pPr marL="0" indent="0" algn="ctr">
              <a:buNone/>
              <a:defRPr>
                <a:solidFill>
                  <a:schemeClr val="bg2"/>
                </a:solidFill>
              </a:defRPr>
            </a:lvl1pPr>
          </a:lstStyle>
          <a:p>
            <a:r>
              <a:rPr lang="en-GB"/>
              <a:t>Insert your picture here</a:t>
            </a:r>
          </a:p>
        </p:txBody>
      </p:sp>
      <p:sp>
        <p:nvSpPr>
          <p:cNvPr id="10" name="Rectangle 9">
            <a:extLst>
              <a:ext uri="{FF2B5EF4-FFF2-40B4-BE49-F238E27FC236}">
                <a16:creationId xmlns:a16="http://schemas.microsoft.com/office/drawing/2014/main" id="{B4D40636-1A56-8AC0-D963-E55354A311DB}"/>
              </a:ext>
            </a:extLst>
          </p:cNvPr>
          <p:cNvSpPr>
            <a:spLocks/>
          </p:cNvSpPr>
          <p:nvPr/>
        </p:nvSpPr>
        <p:spPr>
          <a:xfrm>
            <a:off x="1" y="757800"/>
            <a:ext cx="6096000" cy="5342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7E6402D-56BA-D9AC-15D3-9A60011EB2E3}"/>
              </a:ext>
            </a:extLst>
          </p:cNvPr>
          <p:cNvSpPr>
            <a:spLocks noGrp="1"/>
          </p:cNvSpPr>
          <p:nvPr>
            <p:ph type="title"/>
          </p:nvPr>
        </p:nvSpPr>
        <p:spPr>
          <a:xfrm>
            <a:off x="753600" y="1139400"/>
            <a:ext cx="4579200" cy="763200"/>
          </a:xfrm>
        </p:spPr>
        <p:txBody>
          <a:bodyPr>
            <a:normAutofit/>
          </a:bodyPr>
          <a:lstStyle>
            <a:lvl1pPr>
              <a:defRPr sz="3200">
                <a:solidFill>
                  <a:schemeClr val="bg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4D626DA-5D88-30B9-445E-09A7E1A88241}"/>
              </a:ext>
            </a:extLst>
          </p:cNvPr>
          <p:cNvSpPr>
            <a:spLocks noGrp="1"/>
          </p:cNvSpPr>
          <p:nvPr>
            <p:ph type="body" idx="1"/>
          </p:nvPr>
        </p:nvSpPr>
        <p:spPr>
          <a:xfrm>
            <a:off x="753601" y="1902600"/>
            <a:ext cx="4579200" cy="381600"/>
          </a:xfrm>
        </p:spPr>
        <p:txBody>
          <a:bodyPr anchor="b"/>
          <a:lstStyle>
            <a:lvl1pPr marL="0" indent="0">
              <a:buNone/>
              <a:defRPr sz="24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40F39F-DCB4-D051-A71D-83FAC1BBFC58}"/>
              </a:ext>
            </a:extLst>
          </p:cNvPr>
          <p:cNvSpPr>
            <a:spLocks noGrp="1"/>
          </p:cNvSpPr>
          <p:nvPr>
            <p:ph sz="half" idx="2"/>
          </p:nvPr>
        </p:nvSpPr>
        <p:spPr>
          <a:xfrm>
            <a:off x="753601" y="2284200"/>
            <a:ext cx="4579200" cy="3434400"/>
          </a:xfrm>
        </p:spPr>
        <p:txBody>
          <a:bodyPr/>
          <a:lstStyle>
            <a:lvl1pPr>
              <a:defRPr sz="2400">
                <a:solidFill>
                  <a:schemeClr val="bg1"/>
                </a:solidFill>
              </a:defRPr>
            </a:lvl1pPr>
            <a:lvl2pPr>
              <a:defRPr sz="2000">
                <a:solidFill>
                  <a:schemeClr val="bg1"/>
                </a:solidFill>
              </a:defRPr>
            </a:lvl2pPr>
            <a:lvl3pPr>
              <a:defRPr sz="1600">
                <a:solidFill>
                  <a:schemeClr val="bg1"/>
                </a:solidFill>
              </a:defRPr>
            </a:lvl3pPr>
            <a:lvl4pPr>
              <a:defRPr sz="120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B429879C-FBD2-0026-75B3-48BEB8C6238F}"/>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6" name="Footer Placeholder 4">
            <a:extLst>
              <a:ext uri="{FF2B5EF4-FFF2-40B4-BE49-F238E27FC236}">
                <a16:creationId xmlns:a16="http://schemas.microsoft.com/office/drawing/2014/main" id="{C69B2184-A5BA-A546-9224-9C5E2748D78C}"/>
              </a:ext>
            </a:extLst>
          </p:cNvPr>
          <p:cNvSpPr>
            <a:spLocks noGrp="1"/>
          </p:cNvSpPr>
          <p:nvPr>
            <p:ph type="ftr" sz="quarter" idx="11"/>
          </p:nvPr>
        </p:nvSpPr>
        <p:spPr>
          <a:xfrm>
            <a:off x="3806400" y="6481800"/>
            <a:ext cx="4579200" cy="239675"/>
          </a:xfrm>
          <a:prstGeom prst="rect">
            <a:avLst/>
          </a:prstGeom>
        </p:spPr>
        <p:txBody>
          <a:bodyPr/>
          <a:lstStyle>
            <a:lvl1pPr algn="ctr">
              <a:defRPr sz="800">
                <a:solidFill>
                  <a:schemeClr val="bg2"/>
                </a:solidFill>
                <a:latin typeface="Jost" pitchFamily="2" charset="0"/>
                <a:ea typeface="Jost" pitchFamily="2" charset="0"/>
              </a:defRPr>
            </a:lvl1pPr>
          </a:lstStyle>
          <a:p>
            <a:endParaRPr lang="en-US"/>
          </a:p>
        </p:txBody>
      </p:sp>
      <p:sp>
        <p:nvSpPr>
          <p:cNvPr id="7" name="Slide Number Placeholder 5">
            <a:extLst>
              <a:ext uri="{FF2B5EF4-FFF2-40B4-BE49-F238E27FC236}">
                <a16:creationId xmlns:a16="http://schemas.microsoft.com/office/drawing/2014/main" id="{D5F10207-2F7B-A0AC-F0C0-7BAE1232694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pic>
        <p:nvPicPr>
          <p:cNvPr id="8" name="Picture 7" descr="A white letter on a black background&#10;&#10;Description automatically generated">
            <a:extLst>
              <a:ext uri="{FF2B5EF4-FFF2-40B4-BE49-F238E27FC236}">
                <a16:creationId xmlns:a16="http://schemas.microsoft.com/office/drawing/2014/main" id="{0F254990-3AD2-959B-0842-B36394429D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0000" y="6417274"/>
            <a:ext cx="211921" cy="304201"/>
          </a:xfrm>
          <a:prstGeom prst="rect">
            <a:avLst/>
          </a:prstGeom>
        </p:spPr>
      </p:pic>
    </p:spTree>
    <p:extLst>
      <p:ext uri="{BB962C8B-B14F-4D97-AF65-F5344CB8AC3E}">
        <p14:creationId xmlns:p14="http://schemas.microsoft.com/office/powerpoint/2010/main" val="35217293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py Only Slide 02">
    <p:bg>
      <p:bgPr>
        <a:solidFill>
          <a:schemeClr val="tx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F090F26-44CA-186E-DCD7-30C39DCB903E}"/>
              </a:ext>
            </a:extLst>
          </p:cNvPr>
          <p:cNvSpPr>
            <a:spLocks noGrp="1"/>
          </p:cNvSpPr>
          <p:nvPr>
            <p:ph type="title"/>
          </p:nvPr>
        </p:nvSpPr>
        <p:spPr>
          <a:xfrm>
            <a:off x="753600" y="757800"/>
            <a:ext cx="10684800" cy="763200"/>
          </a:xfrm>
        </p:spPr>
        <p:txBody>
          <a:bodyPr>
            <a:normAutofit/>
          </a:bodyPr>
          <a:lstStyle>
            <a:lvl1pPr>
              <a:defRPr sz="3200">
                <a:solidFill>
                  <a:schemeClr val="bg1"/>
                </a:solidFill>
              </a:defRPr>
            </a:lvl1pPr>
          </a:lstStyle>
          <a:p>
            <a:r>
              <a:rPr lang="en-US"/>
              <a:t>Click to edit Master title style</a:t>
            </a:r>
            <a:endParaRPr lang="en-GB"/>
          </a:p>
        </p:txBody>
      </p:sp>
      <p:sp>
        <p:nvSpPr>
          <p:cNvPr id="7" name="Content Placeholder 2">
            <a:extLst>
              <a:ext uri="{FF2B5EF4-FFF2-40B4-BE49-F238E27FC236}">
                <a16:creationId xmlns:a16="http://schemas.microsoft.com/office/drawing/2014/main" id="{3B258B5A-DA1A-2A8F-56CA-9BF10266BE5E}"/>
              </a:ext>
            </a:extLst>
          </p:cNvPr>
          <p:cNvSpPr>
            <a:spLocks noGrp="1"/>
          </p:cNvSpPr>
          <p:nvPr>
            <p:ph sz="half" idx="1"/>
          </p:nvPr>
        </p:nvSpPr>
        <p:spPr>
          <a:xfrm>
            <a:off x="753600" y="1521000"/>
            <a:ext cx="10684800" cy="4579200"/>
          </a:xfrm>
        </p:spPr>
        <p:txBody>
          <a:bodyPr/>
          <a:lstStyle>
            <a:lvl1pPr>
              <a:defRPr sz="2400">
                <a:solidFill>
                  <a:schemeClr val="bg1"/>
                </a:solidFill>
              </a:defRPr>
            </a:lvl1pPr>
            <a:lvl2pPr>
              <a:defRPr sz="2000">
                <a:solidFill>
                  <a:schemeClr val="bg1"/>
                </a:solidFill>
              </a:defRPr>
            </a:lvl2pPr>
            <a:lvl3pPr>
              <a:defRPr sz="1600">
                <a:solidFill>
                  <a:schemeClr val="bg1"/>
                </a:solidFill>
              </a:defRPr>
            </a:lvl3pPr>
            <a:lvl4pPr>
              <a:defRPr sz="120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Date Placeholder 3">
            <a:extLst>
              <a:ext uri="{FF2B5EF4-FFF2-40B4-BE49-F238E27FC236}">
                <a16:creationId xmlns:a16="http://schemas.microsoft.com/office/drawing/2014/main" id="{042B818F-16E2-9701-F05A-B4C144AAF41E}"/>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3" name="Footer Placeholder 4">
            <a:extLst>
              <a:ext uri="{FF2B5EF4-FFF2-40B4-BE49-F238E27FC236}">
                <a16:creationId xmlns:a16="http://schemas.microsoft.com/office/drawing/2014/main" id="{9239BE8B-5F57-BC72-BE01-37E5117B645F}"/>
              </a:ext>
            </a:extLst>
          </p:cNvPr>
          <p:cNvSpPr>
            <a:spLocks noGrp="1"/>
          </p:cNvSpPr>
          <p:nvPr>
            <p:ph type="ftr" sz="quarter" idx="11"/>
          </p:nvPr>
        </p:nvSpPr>
        <p:spPr>
          <a:xfrm>
            <a:off x="3806400" y="6481800"/>
            <a:ext cx="4579200" cy="239675"/>
          </a:xfrm>
          <a:prstGeom prst="rect">
            <a:avLst/>
          </a:prstGeom>
        </p:spPr>
        <p:txBody>
          <a:bodyPr/>
          <a:lstStyle>
            <a:lvl1pPr algn="ctr">
              <a:defRPr sz="800">
                <a:solidFill>
                  <a:schemeClr val="bg2"/>
                </a:solidFill>
                <a:latin typeface="Jost" pitchFamily="2" charset="0"/>
                <a:ea typeface="Jost" pitchFamily="2" charset="0"/>
              </a:defRPr>
            </a:lvl1pPr>
          </a:lstStyle>
          <a:p>
            <a:endParaRPr lang="en-US"/>
          </a:p>
        </p:txBody>
      </p:sp>
      <p:sp>
        <p:nvSpPr>
          <p:cNvPr id="4" name="Slide Number Placeholder 5">
            <a:extLst>
              <a:ext uri="{FF2B5EF4-FFF2-40B4-BE49-F238E27FC236}">
                <a16:creationId xmlns:a16="http://schemas.microsoft.com/office/drawing/2014/main" id="{8E4DA3A3-A2AF-E374-80E3-CCE844FD3727}"/>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pic>
        <p:nvPicPr>
          <p:cNvPr id="5" name="Picture 4" descr="A white letter on a black background&#10;&#10;Description automatically generated">
            <a:extLst>
              <a:ext uri="{FF2B5EF4-FFF2-40B4-BE49-F238E27FC236}">
                <a16:creationId xmlns:a16="http://schemas.microsoft.com/office/drawing/2014/main" id="{53896ED3-6F7D-F817-3ED8-9FF790ADD3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0000" y="6417274"/>
            <a:ext cx="211921" cy="304201"/>
          </a:xfrm>
          <a:prstGeom prst="rect">
            <a:avLst/>
          </a:prstGeom>
        </p:spPr>
      </p:pic>
    </p:spTree>
    <p:extLst>
      <p:ext uri="{BB962C8B-B14F-4D97-AF65-F5344CB8AC3E}">
        <p14:creationId xmlns:p14="http://schemas.microsoft.com/office/powerpoint/2010/main" val="18423847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py + Image Slide 02">
    <p:bg>
      <p:bgPr>
        <a:solidFill>
          <a:schemeClr val="tx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F090F26-44CA-186E-DCD7-30C39DCB903E}"/>
              </a:ext>
            </a:extLst>
          </p:cNvPr>
          <p:cNvSpPr>
            <a:spLocks noGrp="1"/>
          </p:cNvSpPr>
          <p:nvPr>
            <p:ph type="title"/>
          </p:nvPr>
        </p:nvSpPr>
        <p:spPr>
          <a:xfrm>
            <a:off x="753600" y="757800"/>
            <a:ext cx="5724000" cy="763200"/>
          </a:xfrm>
        </p:spPr>
        <p:txBody>
          <a:bodyPr>
            <a:normAutofit/>
          </a:bodyPr>
          <a:lstStyle>
            <a:lvl1pPr>
              <a:defRPr sz="3200">
                <a:solidFill>
                  <a:schemeClr val="bg1"/>
                </a:solidFill>
              </a:defRPr>
            </a:lvl1pPr>
          </a:lstStyle>
          <a:p>
            <a:r>
              <a:rPr lang="en-US"/>
              <a:t>Click to edit Master title style</a:t>
            </a:r>
            <a:endParaRPr lang="en-GB"/>
          </a:p>
        </p:txBody>
      </p:sp>
      <p:sp>
        <p:nvSpPr>
          <p:cNvPr id="7" name="Content Placeholder 2">
            <a:extLst>
              <a:ext uri="{FF2B5EF4-FFF2-40B4-BE49-F238E27FC236}">
                <a16:creationId xmlns:a16="http://schemas.microsoft.com/office/drawing/2014/main" id="{3B258B5A-DA1A-2A8F-56CA-9BF10266BE5E}"/>
              </a:ext>
            </a:extLst>
          </p:cNvPr>
          <p:cNvSpPr>
            <a:spLocks noGrp="1"/>
          </p:cNvSpPr>
          <p:nvPr>
            <p:ph sz="half" idx="1"/>
          </p:nvPr>
        </p:nvSpPr>
        <p:spPr>
          <a:xfrm>
            <a:off x="753600" y="1521000"/>
            <a:ext cx="5342400" cy="4579200"/>
          </a:xfrm>
        </p:spPr>
        <p:txBody>
          <a:bodyPr/>
          <a:lstStyle>
            <a:lvl1pPr>
              <a:defRPr sz="2400">
                <a:solidFill>
                  <a:schemeClr val="bg1"/>
                </a:solidFill>
              </a:defRPr>
            </a:lvl1pPr>
            <a:lvl2pPr>
              <a:defRPr sz="2000">
                <a:solidFill>
                  <a:schemeClr val="bg1"/>
                </a:solidFill>
              </a:defRPr>
            </a:lvl2pPr>
            <a:lvl3pPr>
              <a:defRPr sz="1600">
                <a:solidFill>
                  <a:schemeClr val="bg1"/>
                </a:solidFill>
              </a:defRPr>
            </a:lvl3pPr>
            <a:lvl4pPr>
              <a:defRPr sz="1200">
                <a:solidFill>
                  <a:schemeClr val="bg1"/>
                </a:solidFill>
              </a:defRPr>
            </a:lvl4pPr>
            <a:lvl5pPr>
              <a:defRPr sz="1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Date Placeholder 3">
            <a:extLst>
              <a:ext uri="{FF2B5EF4-FFF2-40B4-BE49-F238E27FC236}">
                <a16:creationId xmlns:a16="http://schemas.microsoft.com/office/drawing/2014/main" id="{042B818F-16E2-9701-F05A-B4C144AAF41E}"/>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3" name="Footer Placeholder 4">
            <a:extLst>
              <a:ext uri="{FF2B5EF4-FFF2-40B4-BE49-F238E27FC236}">
                <a16:creationId xmlns:a16="http://schemas.microsoft.com/office/drawing/2014/main" id="{9239BE8B-5F57-BC72-BE01-37E5117B645F}"/>
              </a:ext>
            </a:extLst>
          </p:cNvPr>
          <p:cNvSpPr>
            <a:spLocks noGrp="1"/>
          </p:cNvSpPr>
          <p:nvPr>
            <p:ph type="ftr" sz="quarter" idx="11"/>
          </p:nvPr>
        </p:nvSpPr>
        <p:spPr>
          <a:xfrm>
            <a:off x="3806400" y="6481800"/>
            <a:ext cx="4579200" cy="239675"/>
          </a:xfrm>
          <a:prstGeom prst="rect">
            <a:avLst/>
          </a:prstGeom>
        </p:spPr>
        <p:txBody>
          <a:bodyPr/>
          <a:lstStyle>
            <a:lvl1pPr algn="ctr">
              <a:defRPr sz="800">
                <a:solidFill>
                  <a:schemeClr val="bg2"/>
                </a:solidFill>
                <a:latin typeface="Jost" pitchFamily="2" charset="0"/>
                <a:ea typeface="Jost" pitchFamily="2" charset="0"/>
              </a:defRPr>
            </a:lvl1pPr>
          </a:lstStyle>
          <a:p>
            <a:endParaRPr lang="en-US"/>
          </a:p>
        </p:txBody>
      </p:sp>
      <p:sp>
        <p:nvSpPr>
          <p:cNvPr id="4" name="Slide Number Placeholder 5">
            <a:extLst>
              <a:ext uri="{FF2B5EF4-FFF2-40B4-BE49-F238E27FC236}">
                <a16:creationId xmlns:a16="http://schemas.microsoft.com/office/drawing/2014/main" id="{8E4DA3A3-A2AF-E374-80E3-CCE844FD3727}"/>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pic>
        <p:nvPicPr>
          <p:cNvPr id="5" name="Picture 4" descr="A white letter on a black background&#10;&#10;Description automatically generated">
            <a:extLst>
              <a:ext uri="{FF2B5EF4-FFF2-40B4-BE49-F238E27FC236}">
                <a16:creationId xmlns:a16="http://schemas.microsoft.com/office/drawing/2014/main" id="{53896ED3-6F7D-F817-3ED8-9FF790ADD3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0000" y="6417274"/>
            <a:ext cx="211921" cy="304201"/>
          </a:xfrm>
          <a:prstGeom prst="rect">
            <a:avLst/>
          </a:prstGeom>
        </p:spPr>
      </p:pic>
      <p:sp>
        <p:nvSpPr>
          <p:cNvPr id="8" name="Picture Placeholder 6">
            <a:extLst>
              <a:ext uri="{FF2B5EF4-FFF2-40B4-BE49-F238E27FC236}">
                <a16:creationId xmlns:a16="http://schemas.microsoft.com/office/drawing/2014/main" id="{55BB9F17-F3B6-255E-2D84-1B8B19924668}"/>
              </a:ext>
            </a:extLst>
          </p:cNvPr>
          <p:cNvSpPr>
            <a:spLocks noGrp="1"/>
          </p:cNvSpPr>
          <p:nvPr>
            <p:ph type="pic" sz="quarter" idx="13" hasCustomPrompt="1"/>
          </p:nvPr>
        </p:nvSpPr>
        <p:spPr>
          <a:xfrm>
            <a:off x="6477000" y="757800"/>
            <a:ext cx="4960938" cy="5342400"/>
          </a:xfrm>
        </p:spPr>
        <p:txBody>
          <a:bodyPr anchor="ctr"/>
          <a:lstStyle>
            <a:lvl1pPr marL="0" indent="0" algn="ctr">
              <a:buNone/>
              <a:defRPr>
                <a:solidFill>
                  <a:schemeClr val="bg1"/>
                </a:solidFill>
              </a:defRPr>
            </a:lvl1pPr>
          </a:lstStyle>
          <a:p>
            <a:r>
              <a:rPr lang="en-GB"/>
              <a:t>Insert your picture here</a:t>
            </a:r>
          </a:p>
        </p:txBody>
      </p:sp>
    </p:spTree>
    <p:extLst>
      <p:ext uri="{BB962C8B-B14F-4D97-AF65-F5344CB8AC3E}">
        <p14:creationId xmlns:p14="http://schemas.microsoft.com/office/powerpoint/2010/main" val="36770029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Image Slide 0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E73C874C-57C6-FE98-22ED-46EAAC255529}"/>
              </a:ext>
            </a:extLst>
          </p:cNvPr>
          <p:cNvSpPr>
            <a:spLocks noGrp="1"/>
          </p:cNvSpPr>
          <p:nvPr>
            <p:ph type="pic" sz="quarter" idx="13" hasCustomPrompt="1"/>
          </p:nvPr>
        </p:nvSpPr>
        <p:spPr>
          <a:xfrm>
            <a:off x="1" y="-5400"/>
            <a:ext cx="12192000" cy="6868800"/>
          </a:xfrm>
        </p:spPr>
        <p:txBody>
          <a:bodyPr anchor="ctr"/>
          <a:lstStyle>
            <a:lvl1pPr marL="0" indent="0" algn="ctr">
              <a:buNone/>
              <a:defRPr>
                <a:solidFill>
                  <a:schemeClr val="bg2"/>
                </a:solidFill>
              </a:defRPr>
            </a:lvl1pPr>
          </a:lstStyle>
          <a:p>
            <a:r>
              <a:rPr lang="en-GB"/>
              <a:t>Insert your picture here</a:t>
            </a:r>
          </a:p>
        </p:txBody>
      </p:sp>
      <p:sp>
        <p:nvSpPr>
          <p:cNvPr id="5" name="Date Placeholder 3">
            <a:extLst>
              <a:ext uri="{FF2B5EF4-FFF2-40B4-BE49-F238E27FC236}">
                <a16:creationId xmlns:a16="http://schemas.microsoft.com/office/drawing/2014/main" id="{A1280ABD-E9DC-B7C5-BCF5-9AC587E405AA}"/>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6" name="Footer Placeholder 4">
            <a:extLst>
              <a:ext uri="{FF2B5EF4-FFF2-40B4-BE49-F238E27FC236}">
                <a16:creationId xmlns:a16="http://schemas.microsoft.com/office/drawing/2014/main" id="{898A51BD-3C85-7635-39F6-ED67792625A9}"/>
              </a:ext>
            </a:extLst>
          </p:cNvPr>
          <p:cNvSpPr>
            <a:spLocks noGrp="1"/>
          </p:cNvSpPr>
          <p:nvPr>
            <p:ph type="ftr" sz="quarter" idx="11"/>
          </p:nvPr>
        </p:nvSpPr>
        <p:spPr>
          <a:xfrm>
            <a:off x="3806400" y="6481800"/>
            <a:ext cx="4579200" cy="239675"/>
          </a:xfrm>
          <a:prstGeom prst="rect">
            <a:avLst/>
          </a:prstGeom>
        </p:spPr>
        <p:txBody>
          <a:bodyPr/>
          <a:lstStyle>
            <a:lvl1pPr algn="ctr">
              <a:defRPr sz="800">
                <a:solidFill>
                  <a:schemeClr val="bg2"/>
                </a:solidFill>
                <a:latin typeface="Jost" pitchFamily="2" charset="0"/>
                <a:ea typeface="Jost" pitchFamily="2" charset="0"/>
              </a:defRPr>
            </a:lvl1pPr>
          </a:lstStyle>
          <a:p>
            <a:endParaRPr lang="en-US"/>
          </a:p>
        </p:txBody>
      </p:sp>
      <p:sp>
        <p:nvSpPr>
          <p:cNvPr id="7" name="Slide Number Placeholder 5">
            <a:extLst>
              <a:ext uri="{FF2B5EF4-FFF2-40B4-BE49-F238E27FC236}">
                <a16:creationId xmlns:a16="http://schemas.microsoft.com/office/drawing/2014/main" id="{6D7C5ECD-B415-8E5C-91B8-E1C06C4EC1F3}"/>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pic>
        <p:nvPicPr>
          <p:cNvPr id="3" name="Picture 2" descr="A white letter on a black background&#10;&#10;Description automatically generated">
            <a:extLst>
              <a:ext uri="{FF2B5EF4-FFF2-40B4-BE49-F238E27FC236}">
                <a16:creationId xmlns:a16="http://schemas.microsoft.com/office/drawing/2014/main" id="{55550A24-0177-7BED-923E-240348FFF0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20000" y="6417274"/>
            <a:ext cx="211921" cy="304201"/>
          </a:xfrm>
          <a:prstGeom prst="rect">
            <a:avLst/>
          </a:prstGeom>
        </p:spPr>
      </p:pic>
    </p:spTree>
    <p:extLst>
      <p:ext uri="{BB962C8B-B14F-4D97-AF65-F5344CB8AC3E}">
        <p14:creationId xmlns:p14="http://schemas.microsoft.com/office/powerpoint/2010/main" val="198483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ustom Layout">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02143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6_Custom Layout">
    <p:bg>
      <p:bgPr>
        <a:solidFill>
          <a:schemeClr val="tx2"/>
        </a:solidFill>
        <a:effectLst/>
      </p:bgPr>
    </p:bg>
    <p:spTree>
      <p:nvGrpSpPr>
        <p:cNvPr id="1" name=""/>
        <p:cNvGrpSpPr/>
        <p:nvPr/>
      </p:nvGrpSpPr>
      <p:grpSpPr>
        <a:xfrm>
          <a:off x="0" y="0"/>
          <a:ext cx="0" cy="0"/>
          <a:chOff x="0" y="0"/>
          <a:chExt cx="0" cy="0"/>
        </a:xfrm>
      </p:grpSpPr>
      <p:sp>
        <p:nvSpPr>
          <p:cNvPr id="7" name="Plassholder for bilde 9">
            <a:extLst>
              <a:ext uri="{FF2B5EF4-FFF2-40B4-BE49-F238E27FC236}">
                <a16:creationId xmlns:a16="http://schemas.microsoft.com/office/drawing/2014/main" id="{787B7979-05F2-0F05-FF84-42AFEE25A162}"/>
              </a:ext>
            </a:extLst>
          </p:cNvPr>
          <p:cNvSpPr>
            <a:spLocks noGrp="1"/>
          </p:cNvSpPr>
          <p:nvPr>
            <p:ph type="pic" sz="quarter" idx="11"/>
          </p:nvPr>
        </p:nvSpPr>
        <p:spPr>
          <a:xfrm>
            <a:off x="4056000" y="435600"/>
            <a:ext cx="8136000" cy="6422400"/>
          </a:xfrm>
          <a:prstGeom prst="rect">
            <a:avLst/>
          </a:prstGeom>
          <a:solidFill>
            <a:schemeClr val="tx1">
              <a:lumMod val="10000"/>
              <a:lumOff val="90000"/>
            </a:schemeClr>
          </a:solidFill>
        </p:spPr>
        <p:txBody>
          <a:bodyPr anchor="ctr" anchorCtr="0"/>
          <a:lstStyle>
            <a:lvl1pPr marL="0" indent="0" algn="ctr">
              <a:buNone/>
              <a:defRPr sz="1333" b="0" i="0">
                <a:latin typeface="+mn-lt"/>
              </a:defRPr>
            </a:lvl1pPr>
          </a:lstStyle>
          <a:p>
            <a:r>
              <a:rPr lang="en-US"/>
              <a:t>Click icon to add picture</a:t>
            </a:r>
            <a:endParaRPr lang="en-GB"/>
          </a:p>
        </p:txBody>
      </p:sp>
      <p:sp>
        <p:nvSpPr>
          <p:cNvPr id="8" name="Tittel 1">
            <a:extLst>
              <a:ext uri="{FF2B5EF4-FFF2-40B4-BE49-F238E27FC236}">
                <a16:creationId xmlns:a16="http://schemas.microsoft.com/office/drawing/2014/main" id="{01CA0C32-3062-A58F-23C8-65BC03AEA8B1}"/>
              </a:ext>
            </a:extLst>
          </p:cNvPr>
          <p:cNvSpPr>
            <a:spLocks noGrp="1"/>
          </p:cNvSpPr>
          <p:nvPr>
            <p:ph type="title"/>
          </p:nvPr>
        </p:nvSpPr>
        <p:spPr>
          <a:xfrm>
            <a:off x="319305" y="1229397"/>
            <a:ext cx="3438469" cy="1902272"/>
          </a:xfrm>
          <a:prstGeom prst="rect">
            <a:avLst/>
          </a:prstGeom>
        </p:spPr>
        <p:txBody>
          <a:bodyPr vert="horz" tIns="90000" bIns="0" anchor="b" anchorCtr="0">
            <a:spAutoFit/>
          </a:bodyPr>
          <a:lstStyle>
            <a:lvl1pPr algn="l">
              <a:lnSpc>
                <a:spcPts val="4667"/>
              </a:lnSpc>
              <a:defRPr sz="4000" b="1" i="0">
                <a:solidFill>
                  <a:schemeClr val="bg1"/>
                </a:solidFill>
                <a:latin typeface="+mj-lt"/>
              </a:defRPr>
            </a:lvl1pPr>
          </a:lstStyle>
          <a:p>
            <a:r>
              <a:rPr lang="en-US" dirty="0"/>
              <a:t>Click to edit Master title style</a:t>
            </a:r>
            <a:endParaRPr lang="en-GB" dirty="0"/>
          </a:p>
        </p:txBody>
      </p:sp>
      <p:sp>
        <p:nvSpPr>
          <p:cNvPr id="9" name="Plassholder for tekst 3">
            <a:extLst>
              <a:ext uri="{FF2B5EF4-FFF2-40B4-BE49-F238E27FC236}">
                <a16:creationId xmlns:a16="http://schemas.microsoft.com/office/drawing/2014/main" id="{128EE915-D127-C257-4041-B2D32CF1BCA8}"/>
              </a:ext>
            </a:extLst>
          </p:cNvPr>
          <p:cNvSpPr>
            <a:spLocks noGrp="1"/>
          </p:cNvSpPr>
          <p:nvPr>
            <p:ph type="body" sz="quarter" idx="10"/>
          </p:nvPr>
        </p:nvSpPr>
        <p:spPr>
          <a:xfrm>
            <a:off x="319305" y="3280968"/>
            <a:ext cx="3438469" cy="296063"/>
          </a:xfrm>
          <a:prstGeom prst="rect">
            <a:avLst/>
          </a:prstGeom>
        </p:spPr>
        <p:txBody>
          <a:bodyPr wrap="square" tIns="0" bIns="90000" anchor="t" anchorCtr="0">
            <a:spAutoFit/>
          </a:bodyPr>
          <a:lstStyle>
            <a:lvl1pPr marL="0" indent="0" algn="l">
              <a:lnSpc>
                <a:spcPts val="1600"/>
              </a:lnSpc>
              <a:spcBef>
                <a:spcPts val="0"/>
              </a:spcBef>
              <a:buClr>
                <a:schemeClr val="tx1"/>
              </a:buClr>
              <a:buSzPct val="100000"/>
              <a:buNone/>
              <a:tabLst/>
              <a:defRPr sz="1400" b="0" i="0">
                <a:solidFill>
                  <a:schemeClr val="bg2"/>
                </a:solidFill>
                <a:latin typeface="Jost" pitchFamily="2" charset="0"/>
                <a:ea typeface="Jost" pitchFamily="2" charset="0"/>
              </a:defRPr>
            </a:lvl1pPr>
            <a:lvl2pPr marL="421207" indent="-182029">
              <a:lnSpc>
                <a:spcPct val="100000"/>
              </a:lnSpc>
              <a:spcBef>
                <a:spcPts val="0"/>
              </a:spcBef>
              <a:buClr>
                <a:schemeClr val="tx1"/>
              </a:buClr>
              <a:tabLst/>
              <a:defRPr sz="1333" b="0" i="0">
                <a:latin typeface="Austin Text Roman" pitchFamily="2" charset="77"/>
              </a:defRPr>
            </a:lvl2pPr>
            <a:lvl3pPr marL="592652" indent="-118530">
              <a:lnSpc>
                <a:spcPct val="100000"/>
              </a:lnSpc>
              <a:spcBef>
                <a:spcPts val="0"/>
              </a:spcBef>
              <a:buClr>
                <a:schemeClr val="tx1"/>
              </a:buClr>
              <a:buSzPct val="80000"/>
              <a:buFont typeface="Arial" panose="020B0604020202020204" pitchFamily="34" charset="0"/>
              <a:buChar char="•"/>
              <a:tabLst/>
              <a:defRPr sz="1333" b="0" i="0">
                <a:latin typeface="Austin Text Roman" pitchFamily="2" charset="77"/>
              </a:defRPr>
            </a:lvl3pPr>
            <a:lvl4pPr marL="713300" indent="-120648">
              <a:lnSpc>
                <a:spcPct val="100000"/>
              </a:lnSpc>
              <a:spcBef>
                <a:spcPts val="0"/>
              </a:spcBef>
              <a:buClr>
                <a:schemeClr val="tx1"/>
              </a:buClr>
              <a:buFont typeface="Systemfont normal"/>
              <a:buChar char="-"/>
              <a:tabLst/>
              <a:defRPr sz="1333" b="0" i="0">
                <a:latin typeface="Austin Text Roman" pitchFamily="2" charset="77"/>
              </a:defRPr>
            </a:lvl4pPr>
            <a:lvl5pPr>
              <a:spcBef>
                <a:spcPts val="0"/>
              </a:spcBef>
              <a:defRPr sz="1867" b="0" i="0">
                <a:latin typeface="Austin Text Roman" pitchFamily="2" charset="77"/>
              </a:defRPr>
            </a:lvl5pPr>
          </a:lstStyle>
          <a:p>
            <a:pPr lvl="0"/>
            <a:r>
              <a:rPr lang="en-US" dirty="0"/>
              <a:t>Click to edit Master text styles</a:t>
            </a:r>
          </a:p>
        </p:txBody>
      </p:sp>
    </p:spTree>
    <p:extLst>
      <p:ext uri="{BB962C8B-B14F-4D97-AF65-F5344CB8AC3E}">
        <p14:creationId xmlns:p14="http://schemas.microsoft.com/office/powerpoint/2010/main" val="30331997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tx2"/>
        </a:solidFill>
        <a:effectLst/>
      </p:bgPr>
    </p:bg>
    <p:spTree>
      <p:nvGrpSpPr>
        <p:cNvPr id="1" name=""/>
        <p:cNvGrpSpPr/>
        <p:nvPr/>
      </p:nvGrpSpPr>
      <p:grpSpPr>
        <a:xfrm>
          <a:off x="0" y="0"/>
          <a:ext cx="0" cy="0"/>
          <a:chOff x="0" y="0"/>
          <a:chExt cx="0" cy="0"/>
        </a:xfrm>
      </p:grpSpPr>
      <p:sp>
        <p:nvSpPr>
          <p:cNvPr id="10" name="Plassholder for bilde 9">
            <a:extLst>
              <a:ext uri="{FF2B5EF4-FFF2-40B4-BE49-F238E27FC236}">
                <a16:creationId xmlns:a16="http://schemas.microsoft.com/office/drawing/2014/main" id="{27E13643-9088-3540-9293-C816933CE7F1}"/>
              </a:ext>
            </a:extLst>
          </p:cNvPr>
          <p:cNvSpPr>
            <a:spLocks noGrp="1"/>
          </p:cNvSpPr>
          <p:nvPr>
            <p:ph type="pic" sz="quarter" idx="11"/>
          </p:nvPr>
        </p:nvSpPr>
        <p:spPr>
          <a:xfrm>
            <a:off x="0" y="435600"/>
            <a:ext cx="8136000" cy="6422400"/>
          </a:xfrm>
          <a:prstGeom prst="rect">
            <a:avLst/>
          </a:prstGeom>
          <a:solidFill>
            <a:schemeClr val="tx1">
              <a:lumMod val="10000"/>
              <a:lumOff val="90000"/>
            </a:schemeClr>
          </a:solidFill>
        </p:spPr>
        <p:txBody>
          <a:bodyPr anchor="ctr" anchorCtr="0"/>
          <a:lstStyle>
            <a:lvl1pPr marL="0" indent="0" algn="ctr">
              <a:buNone/>
              <a:defRPr sz="1333" b="0" i="0">
                <a:latin typeface="+mn-lt"/>
              </a:defRPr>
            </a:lvl1pPr>
          </a:lstStyle>
          <a:p>
            <a:r>
              <a:rPr lang="en-US"/>
              <a:t>Click icon to add picture</a:t>
            </a:r>
            <a:endParaRPr lang="en-GB"/>
          </a:p>
        </p:txBody>
      </p:sp>
      <p:sp>
        <p:nvSpPr>
          <p:cNvPr id="11" name="Tittel 1">
            <a:extLst>
              <a:ext uri="{FF2B5EF4-FFF2-40B4-BE49-F238E27FC236}">
                <a16:creationId xmlns:a16="http://schemas.microsoft.com/office/drawing/2014/main" id="{E0E49098-9DDE-4A3A-82A4-97A1857680FF}"/>
              </a:ext>
            </a:extLst>
          </p:cNvPr>
          <p:cNvSpPr>
            <a:spLocks noGrp="1"/>
          </p:cNvSpPr>
          <p:nvPr>
            <p:ph type="title"/>
          </p:nvPr>
        </p:nvSpPr>
        <p:spPr>
          <a:xfrm>
            <a:off x="8437145" y="1229397"/>
            <a:ext cx="3438469" cy="1902272"/>
          </a:xfrm>
          <a:prstGeom prst="rect">
            <a:avLst/>
          </a:prstGeom>
        </p:spPr>
        <p:txBody>
          <a:bodyPr vert="horz" tIns="90000" bIns="0" anchor="b" anchorCtr="0">
            <a:spAutoFit/>
          </a:bodyPr>
          <a:lstStyle>
            <a:lvl1pPr algn="l">
              <a:lnSpc>
                <a:spcPts val="4667"/>
              </a:lnSpc>
              <a:defRPr sz="4000" b="1" i="0">
                <a:solidFill>
                  <a:schemeClr val="bg1"/>
                </a:solidFill>
                <a:latin typeface="+mj-lt"/>
              </a:defRPr>
            </a:lvl1pPr>
          </a:lstStyle>
          <a:p>
            <a:r>
              <a:rPr lang="en-US" dirty="0"/>
              <a:t>Click to edit Master title style</a:t>
            </a:r>
            <a:endParaRPr lang="en-GB" dirty="0"/>
          </a:p>
        </p:txBody>
      </p:sp>
      <p:sp>
        <p:nvSpPr>
          <p:cNvPr id="12" name="Plassholder for tekst 3">
            <a:extLst>
              <a:ext uri="{FF2B5EF4-FFF2-40B4-BE49-F238E27FC236}">
                <a16:creationId xmlns:a16="http://schemas.microsoft.com/office/drawing/2014/main" id="{BA8AAABF-A048-0ABC-BDB9-BCE97A130F94}"/>
              </a:ext>
            </a:extLst>
          </p:cNvPr>
          <p:cNvSpPr>
            <a:spLocks noGrp="1"/>
          </p:cNvSpPr>
          <p:nvPr>
            <p:ph type="body" sz="quarter" idx="10"/>
          </p:nvPr>
        </p:nvSpPr>
        <p:spPr>
          <a:xfrm>
            <a:off x="8437145" y="3280968"/>
            <a:ext cx="3438469" cy="296063"/>
          </a:xfrm>
          <a:prstGeom prst="rect">
            <a:avLst/>
          </a:prstGeom>
        </p:spPr>
        <p:txBody>
          <a:bodyPr wrap="square" tIns="0" bIns="90000" anchor="t" anchorCtr="0">
            <a:spAutoFit/>
          </a:bodyPr>
          <a:lstStyle>
            <a:lvl1pPr marL="0" indent="0" algn="l">
              <a:lnSpc>
                <a:spcPts val="1600"/>
              </a:lnSpc>
              <a:spcBef>
                <a:spcPts val="0"/>
              </a:spcBef>
              <a:buClr>
                <a:schemeClr val="tx1"/>
              </a:buClr>
              <a:buSzPct val="100000"/>
              <a:buNone/>
              <a:tabLst/>
              <a:defRPr sz="1400" b="0" i="0">
                <a:solidFill>
                  <a:schemeClr val="bg2"/>
                </a:solidFill>
                <a:latin typeface="+mn-lt"/>
              </a:defRPr>
            </a:lvl1pPr>
            <a:lvl2pPr marL="421207" indent="-182029">
              <a:lnSpc>
                <a:spcPct val="100000"/>
              </a:lnSpc>
              <a:spcBef>
                <a:spcPts val="0"/>
              </a:spcBef>
              <a:buClr>
                <a:schemeClr val="tx1"/>
              </a:buClr>
              <a:tabLst/>
              <a:defRPr sz="1333" b="0" i="0">
                <a:latin typeface="Austin Text Roman" pitchFamily="2" charset="77"/>
              </a:defRPr>
            </a:lvl2pPr>
            <a:lvl3pPr marL="592652" indent="-118530">
              <a:lnSpc>
                <a:spcPct val="100000"/>
              </a:lnSpc>
              <a:spcBef>
                <a:spcPts val="0"/>
              </a:spcBef>
              <a:buClr>
                <a:schemeClr val="tx1"/>
              </a:buClr>
              <a:buSzPct val="80000"/>
              <a:buFont typeface="Arial" panose="020B0604020202020204" pitchFamily="34" charset="0"/>
              <a:buChar char="•"/>
              <a:tabLst/>
              <a:defRPr sz="1333" b="0" i="0">
                <a:latin typeface="Austin Text Roman" pitchFamily="2" charset="77"/>
              </a:defRPr>
            </a:lvl3pPr>
            <a:lvl4pPr marL="713300" indent="-120648">
              <a:lnSpc>
                <a:spcPct val="100000"/>
              </a:lnSpc>
              <a:spcBef>
                <a:spcPts val="0"/>
              </a:spcBef>
              <a:buClr>
                <a:schemeClr val="tx1"/>
              </a:buClr>
              <a:buFont typeface="Systemfont normal"/>
              <a:buChar char="-"/>
              <a:tabLst/>
              <a:defRPr sz="1333" b="0" i="0">
                <a:latin typeface="Austin Text Roman" pitchFamily="2" charset="77"/>
              </a:defRPr>
            </a:lvl4pPr>
            <a:lvl5pPr>
              <a:spcBef>
                <a:spcPts val="0"/>
              </a:spcBef>
              <a:defRPr sz="1867" b="0" i="0">
                <a:latin typeface="Austin Text Roman" pitchFamily="2" charset="77"/>
              </a:defRPr>
            </a:lvl5pPr>
          </a:lstStyle>
          <a:p>
            <a:pPr lvl="0"/>
            <a:r>
              <a:rPr lang="en-US" dirty="0"/>
              <a:t>Click to edit Master text styles</a:t>
            </a:r>
          </a:p>
        </p:txBody>
      </p:sp>
    </p:spTree>
    <p:extLst>
      <p:ext uri="{BB962C8B-B14F-4D97-AF65-F5344CB8AC3E}">
        <p14:creationId xmlns:p14="http://schemas.microsoft.com/office/powerpoint/2010/main" val="40833827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2_Custom Layou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EC748-9A8E-5CDC-281C-E436DF540E8C}"/>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US"/>
          </a:p>
        </p:txBody>
      </p:sp>
    </p:spTree>
    <p:extLst>
      <p:ext uri="{BB962C8B-B14F-4D97-AF65-F5344CB8AC3E}">
        <p14:creationId xmlns:p14="http://schemas.microsoft.com/office/powerpoint/2010/main" val="42207796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37744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54769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0_Custom Layout">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9892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tx2"/>
        </a:solidFill>
        <a:effectLst/>
      </p:bgPr>
    </p:bg>
    <p:spTree>
      <p:nvGrpSpPr>
        <p:cNvPr id="1" name=""/>
        <p:cNvGrpSpPr/>
        <p:nvPr/>
      </p:nvGrpSpPr>
      <p:grpSpPr>
        <a:xfrm>
          <a:off x="0" y="0"/>
          <a:ext cx="0" cy="0"/>
          <a:chOff x="0" y="0"/>
          <a:chExt cx="0" cy="0"/>
        </a:xfrm>
      </p:grpSpPr>
      <p:sp>
        <p:nvSpPr>
          <p:cNvPr id="6" name="Tittel 1">
            <a:extLst>
              <a:ext uri="{FF2B5EF4-FFF2-40B4-BE49-F238E27FC236}">
                <a16:creationId xmlns:a16="http://schemas.microsoft.com/office/drawing/2014/main" id="{1E7B6A27-3F6D-F470-2239-96CA24834792}"/>
              </a:ext>
            </a:extLst>
          </p:cNvPr>
          <p:cNvSpPr>
            <a:spLocks noGrp="1"/>
          </p:cNvSpPr>
          <p:nvPr>
            <p:ph type="title"/>
          </p:nvPr>
        </p:nvSpPr>
        <p:spPr>
          <a:xfrm>
            <a:off x="423330" y="400977"/>
            <a:ext cx="11417940" cy="632630"/>
          </a:xfrm>
          <a:prstGeom prst="rect">
            <a:avLst/>
          </a:prstGeom>
        </p:spPr>
        <p:txBody>
          <a:bodyPr vert="horz" wrap="square" lIns="90000" tIns="90000" bIns="0" anchor="t" anchorCtr="0">
            <a:spAutoFit/>
          </a:bodyPr>
          <a:lstStyle>
            <a:lvl1pPr algn="l">
              <a:lnSpc>
                <a:spcPts val="3467"/>
              </a:lnSpc>
              <a:defRPr sz="5333" b="1" i="0">
                <a:solidFill>
                  <a:schemeClr val="bg1"/>
                </a:solidFill>
                <a:latin typeface="+mj-lt"/>
              </a:defRPr>
            </a:lvl1pPr>
          </a:lstStyle>
          <a:p>
            <a:r>
              <a:rPr lang="en-US" dirty="0"/>
              <a:t>Click to edit Master title style</a:t>
            </a:r>
            <a:endParaRPr lang="en-GB" dirty="0"/>
          </a:p>
        </p:txBody>
      </p:sp>
      <p:sp>
        <p:nvSpPr>
          <p:cNvPr id="7" name="Plassholder for tekst 3">
            <a:extLst>
              <a:ext uri="{FF2B5EF4-FFF2-40B4-BE49-F238E27FC236}">
                <a16:creationId xmlns:a16="http://schemas.microsoft.com/office/drawing/2014/main" id="{4F99A621-C4BF-C88F-709A-A8411445814D}"/>
              </a:ext>
            </a:extLst>
          </p:cNvPr>
          <p:cNvSpPr>
            <a:spLocks noGrp="1"/>
          </p:cNvSpPr>
          <p:nvPr>
            <p:ph type="body" sz="quarter" idx="10"/>
          </p:nvPr>
        </p:nvSpPr>
        <p:spPr>
          <a:xfrm>
            <a:off x="423330" y="1082661"/>
            <a:ext cx="11417940" cy="296063"/>
          </a:xfrm>
          <a:prstGeom prst="rect">
            <a:avLst/>
          </a:prstGeom>
        </p:spPr>
        <p:txBody>
          <a:bodyPr wrap="square" tIns="0" bIns="90000" anchor="t" anchorCtr="0">
            <a:spAutoFit/>
          </a:bodyPr>
          <a:lstStyle>
            <a:lvl1pPr marL="0" indent="0" algn="l">
              <a:lnSpc>
                <a:spcPts val="1600"/>
              </a:lnSpc>
              <a:spcBef>
                <a:spcPts val="0"/>
              </a:spcBef>
              <a:buClr>
                <a:schemeClr val="tx1"/>
              </a:buClr>
              <a:buSzPct val="100000"/>
              <a:buNone/>
              <a:tabLst/>
              <a:defRPr sz="1400" b="0" i="0">
                <a:solidFill>
                  <a:schemeClr val="bg1"/>
                </a:solidFill>
                <a:latin typeface="+mn-lt"/>
              </a:defRPr>
            </a:lvl1pPr>
            <a:lvl2pPr marL="421207" indent="-182029">
              <a:lnSpc>
                <a:spcPct val="100000"/>
              </a:lnSpc>
              <a:spcBef>
                <a:spcPts val="0"/>
              </a:spcBef>
              <a:buClr>
                <a:schemeClr val="tx1"/>
              </a:buClr>
              <a:tabLst/>
              <a:defRPr sz="1333" b="0" i="0">
                <a:latin typeface="Austin Text Roman" pitchFamily="2" charset="77"/>
              </a:defRPr>
            </a:lvl2pPr>
            <a:lvl3pPr marL="592652" indent="-118530">
              <a:lnSpc>
                <a:spcPct val="100000"/>
              </a:lnSpc>
              <a:spcBef>
                <a:spcPts val="0"/>
              </a:spcBef>
              <a:buClr>
                <a:schemeClr val="tx1"/>
              </a:buClr>
              <a:buSzPct val="80000"/>
              <a:buFont typeface="Arial" panose="020B0604020202020204" pitchFamily="34" charset="0"/>
              <a:buChar char="•"/>
              <a:tabLst/>
              <a:defRPr sz="1333" b="0" i="0">
                <a:latin typeface="Austin Text Roman" pitchFamily="2" charset="77"/>
              </a:defRPr>
            </a:lvl3pPr>
            <a:lvl4pPr marL="713300" indent="-120648">
              <a:lnSpc>
                <a:spcPct val="100000"/>
              </a:lnSpc>
              <a:spcBef>
                <a:spcPts val="0"/>
              </a:spcBef>
              <a:buClr>
                <a:schemeClr val="tx1"/>
              </a:buClr>
              <a:buFont typeface="Systemfont normal"/>
              <a:buChar char="-"/>
              <a:tabLst/>
              <a:defRPr sz="1333" b="0" i="0">
                <a:latin typeface="Austin Text Roman" pitchFamily="2" charset="77"/>
              </a:defRPr>
            </a:lvl4pPr>
            <a:lvl5pPr>
              <a:spcBef>
                <a:spcPts val="0"/>
              </a:spcBef>
              <a:defRPr sz="1867" b="0" i="0">
                <a:latin typeface="Austin Text Roman" pitchFamily="2" charset="77"/>
              </a:defRPr>
            </a:lvl5pPr>
          </a:lstStyle>
          <a:p>
            <a:pPr lvl="0"/>
            <a:r>
              <a:rPr lang="en-US" dirty="0"/>
              <a:t>Click to edit Master text styles</a:t>
            </a:r>
          </a:p>
        </p:txBody>
      </p:sp>
      <p:sp>
        <p:nvSpPr>
          <p:cNvPr id="8" name="Plassholder for bilde 9">
            <a:extLst>
              <a:ext uri="{FF2B5EF4-FFF2-40B4-BE49-F238E27FC236}">
                <a16:creationId xmlns:a16="http://schemas.microsoft.com/office/drawing/2014/main" id="{B5FC467C-0524-9818-72A1-7AA6CC244511}"/>
              </a:ext>
            </a:extLst>
          </p:cNvPr>
          <p:cNvSpPr>
            <a:spLocks noGrp="1"/>
          </p:cNvSpPr>
          <p:nvPr>
            <p:ph type="pic" sz="quarter" idx="11"/>
          </p:nvPr>
        </p:nvSpPr>
        <p:spPr>
          <a:xfrm>
            <a:off x="423331" y="2088257"/>
            <a:ext cx="11768668" cy="4780328"/>
          </a:xfrm>
          <a:prstGeom prst="rect">
            <a:avLst/>
          </a:prstGeom>
          <a:solidFill>
            <a:schemeClr val="tx1">
              <a:lumMod val="10000"/>
              <a:lumOff val="90000"/>
            </a:schemeClr>
          </a:solidFill>
        </p:spPr>
        <p:txBody>
          <a:bodyPr anchor="ctr" anchorCtr="0"/>
          <a:lstStyle>
            <a:lvl1pPr marL="0" indent="0" algn="ctr">
              <a:buNone/>
              <a:defRPr sz="1333" b="0" i="0">
                <a:latin typeface="+mn-lt"/>
              </a:defRPr>
            </a:lvl1pPr>
          </a:lstStyle>
          <a:p>
            <a:r>
              <a:rPr lang="en-US"/>
              <a:t>Click icon to add picture</a:t>
            </a:r>
            <a:endParaRPr lang="en-GB"/>
          </a:p>
        </p:txBody>
      </p:sp>
    </p:spTree>
    <p:extLst>
      <p:ext uri="{BB962C8B-B14F-4D97-AF65-F5344CB8AC3E}">
        <p14:creationId xmlns:p14="http://schemas.microsoft.com/office/powerpoint/2010/main" val="17414340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2"/>
        </a:solidFill>
        <a:effectLst/>
      </p:bgPr>
    </p:bg>
    <p:spTree>
      <p:nvGrpSpPr>
        <p:cNvPr id="1" name=""/>
        <p:cNvGrpSpPr/>
        <p:nvPr/>
      </p:nvGrpSpPr>
      <p:grpSpPr>
        <a:xfrm>
          <a:off x="0" y="0"/>
          <a:ext cx="0" cy="0"/>
          <a:chOff x="0" y="0"/>
          <a:chExt cx="0" cy="0"/>
        </a:xfrm>
      </p:grpSpPr>
      <p:sp>
        <p:nvSpPr>
          <p:cNvPr id="6" name="Tittel 1">
            <a:extLst>
              <a:ext uri="{FF2B5EF4-FFF2-40B4-BE49-F238E27FC236}">
                <a16:creationId xmlns:a16="http://schemas.microsoft.com/office/drawing/2014/main" id="{837EAAAE-A2EF-D117-61A2-4D0327499C82}"/>
              </a:ext>
            </a:extLst>
          </p:cNvPr>
          <p:cNvSpPr>
            <a:spLocks noGrp="1"/>
          </p:cNvSpPr>
          <p:nvPr>
            <p:ph type="title"/>
          </p:nvPr>
        </p:nvSpPr>
        <p:spPr>
          <a:xfrm>
            <a:off x="318930" y="312851"/>
            <a:ext cx="5458540" cy="1090340"/>
          </a:xfrm>
          <a:prstGeom prst="rect">
            <a:avLst/>
          </a:prstGeom>
        </p:spPr>
        <p:txBody>
          <a:bodyPr vert="horz" wrap="square" tIns="90000" bIns="90000" anchor="t" anchorCtr="0">
            <a:spAutoFit/>
          </a:bodyPr>
          <a:lstStyle>
            <a:lvl1pPr algn="l">
              <a:lnSpc>
                <a:spcPts val="3467"/>
              </a:lnSpc>
              <a:defRPr sz="3200" b="1" i="0">
                <a:solidFill>
                  <a:schemeClr val="bg1"/>
                </a:solidFill>
                <a:latin typeface="+mj-lt"/>
              </a:defRPr>
            </a:lvl1pPr>
          </a:lstStyle>
          <a:p>
            <a:r>
              <a:rPr lang="en-US"/>
              <a:t>Click to edit Master title style</a:t>
            </a:r>
            <a:endParaRPr lang="en-GB"/>
          </a:p>
        </p:txBody>
      </p:sp>
      <p:sp>
        <p:nvSpPr>
          <p:cNvPr id="7" name="Plassholder for bilde 12">
            <a:extLst>
              <a:ext uri="{FF2B5EF4-FFF2-40B4-BE49-F238E27FC236}">
                <a16:creationId xmlns:a16="http://schemas.microsoft.com/office/drawing/2014/main" id="{B3D9E29C-1176-BCCB-5AFB-19440CF68DBD}"/>
              </a:ext>
            </a:extLst>
          </p:cNvPr>
          <p:cNvSpPr>
            <a:spLocks noGrp="1"/>
          </p:cNvSpPr>
          <p:nvPr>
            <p:ph type="pic" sz="quarter" idx="10"/>
          </p:nvPr>
        </p:nvSpPr>
        <p:spPr>
          <a:xfrm>
            <a:off x="1" y="3447010"/>
            <a:ext cx="12192001" cy="3428999"/>
          </a:xfrm>
          <a:prstGeom prst="rect">
            <a:avLst/>
          </a:prstGeom>
          <a:solidFill>
            <a:schemeClr val="bg1">
              <a:lumMod val="75000"/>
            </a:schemeClr>
          </a:solidFill>
        </p:spPr>
        <p:txBody>
          <a:bodyPr anchor="ctr" anchorCtr="0"/>
          <a:lstStyle>
            <a:lvl1pPr marL="0" indent="0" algn="ctr">
              <a:buNone/>
              <a:defRPr sz="1333">
                <a:latin typeface="+mn-lt"/>
              </a:defRPr>
            </a:lvl1pPr>
          </a:lstStyle>
          <a:p>
            <a:r>
              <a:rPr lang="en-US"/>
              <a:t>Click icon to add picture</a:t>
            </a:r>
            <a:endParaRPr lang="en-GB"/>
          </a:p>
        </p:txBody>
      </p:sp>
      <p:sp>
        <p:nvSpPr>
          <p:cNvPr id="8" name="Plassholder for tekst 9">
            <a:extLst>
              <a:ext uri="{FF2B5EF4-FFF2-40B4-BE49-F238E27FC236}">
                <a16:creationId xmlns:a16="http://schemas.microsoft.com/office/drawing/2014/main" id="{15F0BE26-9215-44CE-F9DA-5548F3CBE26A}"/>
              </a:ext>
            </a:extLst>
          </p:cNvPr>
          <p:cNvSpPr>
            <a:spLocks noGrp="1"/>
          </p:cNvSpPr>
          <p:nvPr>
            <p:ph type="body" sz="quarter" idx="11"/>
          </p:nvPr>
        </p:nvSpPr>
        <p:spPr>
          <a:xfrm>
            <a:off x="318731" y="1403191"/>
            <a:ext cx="5458539" cy="235898"/>
          </a:xfrm>
          <a:prstGeom prst="rect">
            <a:avLst/>
          </a:prstGeom>
        </p:spPr>
        <p:txBody>
          <a:bodyPr wrap="square" tIns="0">
            <a:spAutoFit/>
          </a:bodyPr>
          <a:lstStyle>
            <a:lvl1pPr>
              <a:buClr>
                <a:schemeClr val="bg1"/>
              </a:buClr>
              <a:defRPr sz="1333" b="0" i="0">
                <a:solidFill>
                  <a:schemeClr val="bg1"/>
                </a:solidFill>
                <a:latin typeface="+mn-lt"/>
              </a:defRPr>
            </a:lvl1pPr>
            <a:lvl2pPr>
              <a:defRPr sz="1333">
                <a:latin typeface="+mn-lt"/>
              </a:defRPr>
            </a:lvl2pPr>
            <a:lvl3pPr>
              <a:defRPr sz="1333">
                <a:latin typeface="+mn-lt"/>
              </a:defRPr>
            </a:lvl3pPr>
            <a:lvl4pPr>
              <a:defRPr sz="1333">
                <a:latin typeface="+mn-lt"/>
              </a:defRPr>
            </a:lvl4pPr>
            <a:lvl5pPr>
              <a:defRPr sz="1333">
                <a:latin typeface="+mn-lt"/>
              </a:defRPr>
            </a:lvl5pPr>
          </a:lstStyle>
          <a:p>
            <a:pPr lvl="0"/>
            <a:r>
              <a:rPr lang="en-US" dirty="0"/>
              <a:t>Click to edit Master text styles</a:t>
            </a:r>
          </a:p>
        </p:txBody>
      </p:sp>
      <p:sp>
        <p:nvSpPr>
          <p:cNvPr id="9" name="Plassholder for bilde 12">
            <a:extLst>
              <a:ext uri="{FF2B5EF4-FFF2-40B4-BE49-F238E27FC236}">
                <a16:creationId xmlns:a16="http://schemas.microsoft.com/office/drawing/2014/main" id="{0919939B-2476-29A3-9222-E3A4D05EF5C4}"/>
              </a:ext>
            </a:extLst>
          </p:cNvPr>
          <p:cNvSpPr>
            <a:spLocks noGrp="1"/>
          </p:cNvSpPr>
          <p:nvPr>
            <p:ph type="pic" sz="quarter" idx="12"/>
          </p:nvPr>
        </p:nvSpPr>
        <p:spPr>
          <a:xfrm>
            <a:off x="6096000" y="1"/>
            <a:ext cx="6099547" cy="3447009"/>
          </a:xfrm>
          <a:prstGeom prst="rect">
            <a:avLst/>
          </a:prstGeom>
          <a:solidFill>
            <a:schemeClr val="tx1">
              <a:lumMod val="10000"/>
              <a:lumOff val="90000"/>
            </a:schemeClr>
          </a:solidFill>
        </p:spPr>
        <p:txBody>
          <a:bodyPr anchor="ctr" anchorCtr="0"/>
          <a:lstStyle>
            <a:lvl1pPr marL="0" indent="0" algn="ctr">
              <a:buNone/>
              <a:defRPr sz="1333">
                <a:latin typeface="+mn-lt"/>
              </a:defRPr>
            </a:lvl1pPr>
          </a:lstStyle>
          <a:p>
            <a:r>
              <a:rPr lang="en-US"/>
              <a:t>Click icon to add picture</a:t>
            </a:r>
            <a:endParaRPr lang="en-GB"/>
          </a:p>
        </p:txBody>
      </p:sp>
    </p:spTree>
    <p:extLst>
      <p:ext uri="{BB962C8B-B14F-4D97-AF65-F5344CB8AC3E}">
        <p14:creationId xmlns:p14="http://schemas.microsoft.com/office/powerpoint/2010/main" val="39990405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9_Custom Layout">
    <p:bg>
      <p:bgPr>
        <a:solidFill>
          <a:schemeClr val="tx2"/>
        </a:solidFill>
        <a:effectLst/>
      </p:bgPr>
    </p:bg>
    <p:spTree>
      <p:nvGrpSpPr>
        <p:cNvPr id="1" name=""/>
        <p:cNvGrpSpPr/>
        <p:nvPr/>
      </p:nvGrpSpPr>
      <p:grpSpPr>
        <a:xfrm>
          <a:off x="0" y="0"/>
          <a:ext cx="0" cy="0"/>
          <a:chOff x="0" y="0"/>
          <a:chExt cx="0" cy="0"/>
        </a:xfrm>
      </p:grpSpPr>
      <p:sp>
        <p:nvSpPr>
          <p:cNvPr id="6" name="Tittel 1">
            <a:extLst>
              <a:ext uri="{FF2B5EF4-FFF2-40B4-BE49-F238E27FC236}">
                <a16:creationId xmlns:a16="http://schemas.microsoft.com/office/drawing/2014/main" id="{96DFE255-B37D-9EBC-211E-27A6AAE3517F}"/>
              </a:ext>
            </a:extLst>
          </p:cNvPr>
          <p:cNvSpPr>
            <a:spLocks noGrp="1"/>
          </p:cNvSpPr>
          <p:nvPr>
            <p:ph type="title"/>
          </p:nvPr>
        </p:nvSpPr>
        <p:spPr>
          <a:xfrm>
            <a:off x="6418477" y="3764130"/>
            <a:ext cx="5458540" cy="1090340"/>
          </a:xfrm>
          <a:prstGeom prst="rect">
            <a:avLst/>
          </a:prstGeom>
        </p:spPr>
        <p:txBody>
          <a:bodyPr vert="horz" wrap="square" tIns="90000" bIns="90000" anchor="t" anchorCtr="0">
            <a:spAutoFit/>
          </a:bodyPr>
          <a:lstStyle>
            <a:lvl1pPr algn="l">
              <a:lnSpc>
                <a:spcPts val="3467"/>
              </a:lnSpc>
              <a:defRPr sz="3200" b="1" i="0">
                <a:solidFill>
                  <a:schemeClr val="bg1"/>
                </a:solidFill>
                <a:latin typeface="+mj-lt"/>
              </a:defRPr>
            </a:lvl1pPr>
          </a:lstStyle>
          <a:p>
            <a:r>
              <a:rPr lang="en-US" dirty="0"/>
              <a:t>Click to edit Master title style</a:t>
            </a:r>
            <a:endParaRPr lang="en-GB" dirty="0"/>
          </a:p>
        </p:txBody>
      </p:sp>
      <p:sp>
        <p:nvSpPr>
          <p:cNvPr id="7" name="Plassholder for bilde 12">
            <a:extLst>
              <a:ext uri="{FF2B5EF4-FFF2-40B4-BE49-F238E27FC236}">
                <a16:creationId xmlns:a16="http://schemas.microsoft.com/office/drawing/2014/main" id="{931606AC-AF95-3B68-A3EC-03B484AC8779}"/>
              </a:ext>
            </a:extLst>
          </p:cNvPr>
          <p:cNvSpPr>
            <a:spLocks noGrp="1"/>
          </p:cNvSpPr>
          <p:nvPr>
            <p:ph type="pic" sz="quarter" idx="10"/>
          </p:nvPr>
        </p:nvSpPr>
        <p:spPr>
          <a:xfrm>
            <a:off x="1" y="1"/>
            <a:ext cx="12192001" cy="3428999"/>
          </a:xfrm>
          <a:prstGeom prst="rect">
            <a:avLst/>
          </a:prstGeom>
          <a:solidFill>
            <a:schemeClr val="bg1">
              <a:lumMod val="75000"/>
            </a:schemeClr>
          </a:solidFill>
        </p:spPr>
        <p:txBody>
          <a:bodyPr anchor="ctr" anchorCtr="0"/>
          <a:lstStyle>
            <a:lvl1pPr marL="0" indent="0" algn="ctr">
              <a:buNone/>
              <a:defRPr sz="1333">
                <a:latin typeface="+mn-lt"/>
              </a:defRPr>
            </a:lvl1pPr>
          </a:lstStyle>
          <a:p>
            <a:r>
              <a:rPr lang="en-US"/>
              <a:t>Click icon to add picture</a:t>
            </a:r>
            <a:endParaRPr lang="en-GB"/>
          </a:p>
        </p:txBody>
      </p:sp>
      <p:sp>
        <p:nvSpPr>
          <p:cNvPr id="8" name="Plassholder for tekst 9">
            <a:extLst>
              <a:ext uri="{FF2B5EF4-FFF2-40B4-BE49-F238E27FC236}">
                <a16:creationId xmlns:a16="http://schemas.microsoft.com/office/drawing/2014/main" id="{856E7F80-E414-D4FE-9673-C67223A3562F}"/>
              </a:ext>
            </a:extLst>
          </p:cNvPr>
          <p:cNvSpPr>
            <a:spLocks noGrp="1"/>
          </p:cNvSpPr>
          <p:nvPr>
            <p:ph type="body" sz="quarter" idx="11"/>
          </p:nvPr>
        </p:nvSpPr>
        <p:spPr>
          <a:xfrm>
            <a:off x="6418478" y="4854470"/>
            <a:ext cx="5458539" cy="261610"/>
          </a:xfrm>
          <a:prstGeom prst="rect">
            <a:avLst/>
          </a:prstGeom>
        </p:spPr>
        <p:txBody>
          <a:bodyPr wrap="square" tIns="0">
            <a:spAutoFit/>
          </a:bodyPr>
          <a:lstStyle>
            <a:lvl1pPr>
              <a:buClr>
                <a:schemeClr val="tx1"/>
              </a:buClr>
              <a:defRPr sz="1400" b="0" i="0">
                <a:solidFill>
                  <a:schemeClr val="bg1"/>
                </a:solidFill>
                <a:latin typeface="+mn-lt"/>
              </a:defRPr>
            </a:lvl1pPr>
            <a:lvl2pPr>
              <a:defRPr sz="1333">
                <a:latin typeface="+mn-lt"/>
              </a:defRPr>
            </a:lvl2pPr>
            <a:lvl3pPr>
              <a:defRPr sz="1333">
                <a:latin typeface="+mn-lt"/>
              </a:defRPr>
            </a:lvl3pPr>
            <a:lvl4pPr>
              <a:defRPr sz="1333">
                <a:latin typeface="+mn-lt"/>
              </a:defRPr>
            </a:lvl4pPr>
            <a:lvl5pPr>
              <a:defRPr sz="1333">
                <a:latin typeface="+mn-lt"/>
              </a:defRPr>
            </a:lvl5pPr>
          </a:lstStyle>
          <a:p>
            <a:pPr lvl="0"/>
            <a:r>
              <a:rPr lang="en-US" dirty="0"/>
              <a:t>Click to edit Master text styles</a:t>
            </a:r>
          </a:p>
        </p:txBody>
      </p:sp>
      <p:sp>
        <p:nvSpPr>
          <p:cNvPr id="9" name="Plassholder for bilde 12">
            <a:extLst>
              <a:ext uri="{FF2B5EF4-FFF2-40B4-BE49-F238E27FC236}">
                <a16:creationId xmlns:a16="http://schemas.microsoft.com/office/drawing/2014/main" id="{ACEEC5A1-7108-02C1-4939-926991082C87}"/>
              </a:ext>
            </a:extLst>
          </p:cNvPr>
          <p:cNvSpPr>
            <a:spLocks noGrp="1"/>
          </p:cNvSpPr>
          <p:nvPr>
            <p:ph type="pic" sz="quarter" idx="12"/>
          </p:nvPr>
        </p:nvSpPr>
        <p:spPr>
          <a:xfrm>
            <a:off x="0" y="3437102"/>
            <a:ext cx="6099547" cy="3447009"/>
          </a:xfrm>
          <a:prstGeom prst="rect">
            <a:avLst/>
          </a:prstGeom>
          <a:solidFill>
            <a:schemeClr val="tx1">
              <a:lumMod val="10000"/>
              <a:lumOff val="90000"/>
            </a:schemeClr>
          </a:solidFill>
        </p:spPr>
        <p:txBody>
          <a:bodyPr anchor="ctr" anchorCtr="0"/>
          <a:lstStyle>
            <a:lvl1pPr marL="0" indent="0" algn="ctr">
              <a:buNone/>
              <a:defRPr sz="1333">
                <a:latin typeface="+mn-lt"/>
              </a:defRPr>
            </a:lvl1pPr>
          </a:lstStyle>
          <a:p>
            <a:r>
              <a:rPr lang="en-US"/>
              <a:t>Click icon to add picture</a:t>
            </a:r>
            <a:endParaRPr lang="en-GB"/>
          </a:p>
        </p:txBody>
      </p:sp>
    </p:spTree>
    <p:extLst>
      <p:ext uri="{BB962C8B-B14F-4D97-AF65-F5344CB8AC3E}">
        <p14:creationId xmlns:p14="http://schemas.microsoft.com/office/powerpoint/2010/main" val="2531462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tx2"/>
        </a:solidFill>
        <a:effectLst/>
      </p:bgPr>
    </p:bg>
    <p:spTree>
      <p:nvGrpSpPr>
        <p:cNvPr id="1" name=""/>
        <p:cNvGrpSpPr/>
        <p:nvPr/>
      </p:nvGrpSpPr>
      <p:grpSpPr>
        <a:xfrm>
          <a:off x="0" y="0"/>
          <a:ext cx="0" cy="0"/>
          <a:chOff x="0" y="0"/>
          <a:chExt cx="0" cy="0"/>
        </a:xfrm>
      </p:grpSpPr>
      <p:sp>
        <p:nvSpPr>
          <p:cNvPr id="6" name="Plassholder for bilde 12">
            <a:extLst>
              <a:ext uri="{FF2B5EF4-FFF2-40B4-BE49-F238E27FC236}">
                <a16:creationId xmlns:a16="http://schemas.microsoft.com/office/drawing/2014/main" id="{EF194AA8-042F-8759-BB1A-210C39C90F7D}"/>
              </a:ext>
            </a:extLst>
          </p:cNvPr>
          <p:cNvSpPr>
            <a:spLocks noGrp="1"/>
          </p:cNvSpPr>
          <p:nvPr>
            <p:ph type="pic" sz="quarter" idx="12"/>
          </p:nvPr>
        </p:nvSpPr>
        <p:spPr>
          <a:xfrm>
            <a:off x="6099547" y="1"/>
            <a:ext cx="6099547" cy="3437924"/>
          </a:xfrm>
          <a:prstGeom prst="rect">
            <a:avLst/>
          </a:prstGeom>
          <a:solidFill>
            <a:srgbClr val="1D1D1D"/>
          </a:solidFill>
        </p:spPr>
        <p:txBody>
          <a:bodyPr anchor="ctr" anchorCtr="0"/>
          <a:lstStyle>
            <a:lvl1pPr marL="0" indent="0" algn="ctr">
              <a:buNone/>
              <a:defRPr sz="1333">
                <a:latin typeface="+mn-lt"/>
              </a:defRPr>
            </a:lvl1pPr>
          </a:lstStyle>
          <a:p>
            <a:r>
              <a:rPr lang="en-US"/>
              <a:t>Click icon to add picture</a:t>
            </a:r>
            <a:endParaRPr lang="en-GB"/>
          </a:p>
        </p:txBody>
      </p:sp>
      <p:sp>
        <p:nvSpPr>
          <p:cNvPr id="7" name="Plassholder for bilde 12">
            <a:extLst>
              <a:ext uri="{FF2B5EF4-FFF2-40B4-BE49-F238E27FC236}">
                <a16:creationId xmlns:a16="http://schemas.microsoft.com/office/drawing/2014/main" id="{49282485-E60B-2CA6-E76C-0641ACBE461D}"/>
              </a:ext>
            </a:extLst>
          </p:cNvPr>
          <p:cNvSpPr>
            <a:spLocks noGrp="1"/>
          </p:cNvSpPr>
          <p:nvPr>
            <p:ph type="pic" sz="quarter" idx="13"/>
          </p:nvPr>
        </p:nvSpPr>
        <p:spPr>
          <a:xfrm>
            <a:off x="-3547" y="1"/>
            <a:ext cx="6099547" cy="3437924"/>
          </a:xfrm>
          <a:prstGeom prst="rect">
            <a:avLst/>
          </a:prstGeom>
          <a:solidFill>
            <a:schemeClr val="bg2">
              <a:lumMod val="95000"/>
            </a:schemeClr>
          </a:solidFill>
        </p:spPr>
        <p:txBody>
          <a:bodyPr anchor="ctr" anchorCtr="0"/>
          <a:lstStyle>
            <a:lvl1pPr marL="0" indent="0" algn="ctr">
              <a:buNone/>
              <a:defRPr sz="1333">
                <a:latin typeface="+mn-lt"/>
              </a:defRPr>
            </a:lvl1pPr>
          </a:lstStyle>
          <a:p>
            <a:r>
              <a:rPr lang="en-US" dirty="0"/>
              <a:t>Click icon to add picture</a:t>
            </a:r>
            <a:endParaRPr lang="en-GB" dirty="0"/>
          </a:p>
        </p:txBody>
      </p:sp>
      <p:sp>
        <p:nvSpPr>
          <p:cNvPr id="8" name="Plassholder for bilde 12">
            <a:extLst>
              <a:ext uri="{FF2B5EF4-FFF2-40B4-BE49-F238E27FC236}">
                <a16:creationId xmlns:a16="http://schemas.microsoft.com/office/drawing/2014/main" id="{EA9449AF-0836-598B-B604-8F130B193E69}"/>
              </a:ext>
            </a:extLst>
          </p:cNvPr>
          <p:cNvSpPr>
            <a:spLocks noGrp="1"/>
          </p:cNvSpPr>
          <p:nvPr>
            <p:ph type="pic" sz="quarter" idx="14"/>
          </p:nvPr>
        </p:nvSpPr>
        <p:spPr>
          <a:xfrm>
            <a:off x="6096000" y="3437925"/>
            <a:ext cx="6099547" cy="3437924"/>
          </a:xfrm>
          <a:prstGeom prst="rect">
            <a:avLst/>
          </a:prstGeom>
          <a:solidFill>
            <a:schemeClr val="bg2">
              <a:lumMod val="95000"/>
            </a:schemeClr>
          </a:solidFill>
        </p:spPr>
        <p:txBody>
          <a:bodyPr anchor="ctr" anchorCtr="0"/>
          <a:lstStyle>
            <a:lvl1pPr marL="0" indent="0" algn="ctr">
              <a:buNone/>
              <a:defRPr sz="1333">
                <a:latin typeface="+mn-lt"/>
              </a:defRPr>
            </a:lvl1pPr>
          </a:lstStyle>
          <a:p>
            <a:r>
              <a:rPr lang="en-US"/>
              <a:t>Click icon to add picture</a:t>
            </a:r>
            <a:endParaRPr lang="en-GB"/>
          </a:p>
        </p:txBody>
      </p:sp>
      <p:sp>
        <p:nvSpPr>
          <p:cNvPr id="9" name="Plassholder for bilde 12">
            <a:extLst>
              <a:ext uri="{FF2B5EF4-FFF2-40B4-BE49-F238E27FC236}">
                <a16:creationId xmlns:a16="http://schemas.microsoft.com/office/drawing/2014/main" id="{87357279-78D8-469D-CDC3-92D3EFBA29B3}"/>
              </a:ext>
            </a:extLst>
          </p:cNvPr>
          <p:cNvSpPr>
            <a:spLocks noGrp="1"/>
          </p:cNvSpPr>
          <p:nvPr>
            <p:ph type="pic" sz="quarter" idx="15"/>
          </p:nvPr>
        </p:nvSpPr>
        <p:spPr>
          <a:xfrm>
            <a:off x="0" y="3437925"/>
            <a:ext cx="6099547" cy="3437924"/>
          </a:xfrm>
          <a:prstGeom prst="rect">
            <a:avLst/>
          </a:prstGeom>
          <a:solidFill>
            <a:srgbClr val="1D1D1D"/>
          </a:solidFill>
        </p:spPr>
        <p:txBody>
          <a:bodyPr anchor="ctr" anchorCtr="0"/>
          <a:lstStyle>
            <a:lvl1pPr marL="0" indent="0" algn="ctr">
              <a:buNone/>
              <a:defRPr sz="1333">
                <a:latin typeface="+mn-lt"/>
              </a:defRPr>
            </a:lvl1pPr>
          </a:lstStyle>
          <a:p>
            <a:r>
              <a:rPr lang="en-US"/>
              <a:t>Click icon to add picture</a:t>
            </a:r>
            <a:endParaRPr lang="en-GB"/>
          </a:p>
        </p:txBody>
      </p:sp>
    </p:spTree>
    <p:extLst>
      <p:ext uri="{BB962C8B-B14F-4D97-AF65-F5344CB8AC3E}">
        <p14:creationId xmlns:p14="http://schemas.microsoft.com/office/powerpoint/2010/main" val="9357913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Custom Layout">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50948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8_Title Slide 0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0714B-73A5-6771-B8FC-A3E7B6BEB664}"/>
              </a:ext>
            </a:extLst>
          </p:cNvPr>
          <p:cNvSpPr>
            <a:spLocks noGrp="1"/>
          </p:cNvSpPr>
          <p:nvPr>
            <p:ph type="ctrTitle"/>
          </p:nvPr>
        </p:nvSpPr>
        <p:spPr>
          <a:xfrm>
            <a:off x="1524000" y="3047399"/>
            <a:ext cx="9144000" cy="763201"/>
          </a:xfrm>
        </p:spPr>
        <p:txBody>
          <a:bodyPr anchor="b">
            <a:normAutofit/>
          </a:bodyPr>
          <a:lstStyle>
            <a:lvl1pPr algn="ctr">
              <a:defRPr sz="4000">
                <a:solidFill>
                  <a:schemeClr val="bg1"/>
                </a:solidFill>
                <a:latin typeface="Jost SemiBold" pitchFamily="2" charset="0"/>
                <a:ea typeface="Jost SemiBold" pitchFamily="2"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6E14810-C288-7265-EA92-696261E93608}"/>
              </a:ext>
            </a:extLst>
          </p:cNvPr>
          <p:cNvSpPr>
            <a:spLocks noGrp="1"/>
          </p:cNvSpPr>
          <p:nvPr>
            <p:ph type="subTitle" idx="1"/>
          </p:nvPr>
        </p:nvSpPr>
        <p:spPr>
          <a:xfrm>
            <a:off x="1524000" y="3810600"/>
            <a:ext cx="9144000" cy="381600"/>
          </a:xfrm>
        </p:spPr>
        <p:txBody>
          <a:bodyPr>
            <a:normAutofit/>
          </a:bodyPr>
          <a:lstStyle>
            <a:lvl1pPr marL="0" indent="0" algn="ctr">
              <a:buNone/>
              <a:defRPr sz="2000">
                <a:solidFill>
                  <a:schemeClr val="bg1"/>
                </a:solidFill>
                <a:latin typeface="Jost" pitchFamily="2" charset="0"/>
                <a:ea typeface="Jost"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D8B10D-7D0C-0E2C-2CAA-8A30CA90EC1C}"/>
              </a:ext>
            </a:extLst>
          </p:cNvPr>
          <p:cNvSpPr>
            <a:spLocks noGrp="1"/>
          </p:cNvSpPr>
          <p:nvPr>
            <p:ph type="dt" sz="half" idx="10"/>
          </p:nvPr>
        </p:nvSpPr>
        <p:spPr>
          <a:xfrm>
            <a:off x="753600" y="6481800"/>
            <a:ext cx="1144800" cy="239675"/>
          </a:xfrm>
        </p:spPr>
        <p:txBody>
          <a:bodyPr/>
          <a:lstStyle>
            <a:lvl1pPr>
              <a:defRPr sz="8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5" name="Footer Placeholder 4">
            <a:extLst>
              <a:ext uri="{FF2B5EF4-FFF2-40B4-BE49-F238E27FC236}">
                <a16:creationId xmlns:a16="http://schemas.microsoft.com/office/drawing/2014/main" id="{DCD2570B-0ED4-6102-CB14-9254E46C4B79}"/>
              </a:ext>
            </a:extLst>
          </p:cNvPr>
          <p:cNvSpPr>
            <a:spLocks noGrp="1"/>
          </p:cNvSpPr>
          <p:nvPr>
            <p:ph type="ftr" sz="quarter" idx="11"/>
          </p:nvPr>
        </p:nvSpPr>
        <p:spPr>
          <a:xfrm>
            <a:off x="3806400" y="6481800"/>
            <a:ext cx="4579200" cy="239675"/>
          </a:xfrm>
          <a:prstGeom prst="rect">
            <a:avLst/>
          </a:prstGeom>
        </p:spPr>
        <p:txBody>
          <a:bodyPr/>
          <a:lstStyle>
            <a:lvl1pPr>
              <a:defRPr sz="800">
                <a:solidFill>
                  <a:schemeClr val="bg2"/>
                </a:solidFill>
                <a:latin typeface="Jost" pitchFamily="2" charset="0"/>
                <a:ea typeface="Jost" pitchFamily="2" charset="0"/>
              </a:defRPr>
            </a:lvl1pPr>
          </a:lstStyle>
          <a:p>
            <a:endParaRPr lang="en-US"/>
          </a:p>
        </p:txBody>
      </p:sp>
      <p:sp>
        <p:nvSpPr>
          <p:cNvPr id="6" name="Slide Number Placeholder 5">
            <a:extLst>
              <a:ext uri="{FF2B5EF4-FFF2-40B4-BE49-F238E27FC236}">
                <a16:creationId xmlns:a16="http://schemas.microsoft.com/office/drawing/2014/main" id="{AED767FC-4ADC-6297-1293-CF8421DFCA0B}"/>
              </a:ext>
            </a:extLst>
          </p:cNvPr>
          <p:cNvSpPr>
            <a:spLocks noGrp="1"/>
          </p:cNvSpPr>
          <p:nvPr>
            <p:ph type="sldNum" sz="quarter" idx="12"/>
          </p:nvPr>
        </p:nvSpPr>
        <p:spPr>
          <a:xfrm>
            <a:off x="10293600" y="6481800"/>
            <a:ext cx="1144800" cy="239675"/>
          </a:xfrm>
        </p:spPr>
        <p:txBody>
          <a:bodyPr/>
          <a:lstStyle>
            <a:lvl1pPr>
              <a:defRPr sz="800">
                <a:solidFill>
                  <a:schemeClr val="bg2"/>
                </a:solidFill>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311490004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BDE674-52B0-02B9-4D7C-8D5A342B46B7}"/>
              </a:ext>
            </a:extLst>
          </p:cNvPr>
          <p:cNvSpPr>
            <a:spLocks noGrp="1"/>
          </p:cNvSpPr>
          <p:nvPr>
            <p:ph type="title"/>
          </p:nvPr>
        </p:nvSpPr>
        <p:spPr>
          <a:xfrm>
            <a:off x="753600" y="376200"/>
            <a:ext cx="10684800" cy="11448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175B9D3-9F60-C50D-9472-C8F8CCDF4E1C}"/>
              </a:ext>
            </a:extLst>
          </p:cNvPr>
          <p:cNvSpPr>
            <a:spLocks noGrp="1"/>
          </p:cNvSpPr>
          <p:nvPr>
            <p:ph type="body" idx="1"/>
          </p:nvPr>
        </p:nvSpPr>
        <p:spPr>
          <a:xfrm>
            <a:off x="753600" y="1902599"/>
            <a:ext cx="10684800" cy="41976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78337D4D-94F3-FFD1-C9BC-8EA5A3416F44}"/>
              </a:ext>
            </a:extLst>
          </p:cNvPr>
          <p:cNvSpPr>
            <a:spLocks noGrp="1"/>
          </p:cNvSpPr>
          <p:nvPr>
            <p:ph type="dt" sz="half" idx="2"/>
          </p:nvPr>
        </p:nvSpPr>
        <p:spPr>
          <a:xfrm>
            <a:off x="753600" y="6356350"/>
            <a:ext cx="1144800" cy="365125"/>
          </a:xfrm>
          <a:prstGeom prst="rect">
            <a:avLst/>
          </a:prstGeom>
        </p:spPr>
        <p:txBody>
          <a:bodyPr vert="horz" lIns="91440" tIns="45720" rIns="91440" bIns="45720" rtlCol="0" anchor="ctr"/>
          <a:lstStyle>
            <a:lvl1pPr algn="l">
              <a:defRPr sz="1200">
                <a:solidFill>
                  <a:schemeClr val="bg2"/>
                </a:solidFill>
                <a:latin typeface="Jost" pitchFamily="2" charset="0"/>
                <a:ea typeface="Jost" pitchFamily="2" charset="0"/>
              </a:defRPr>
            </a:lvl1pPr>
          </a:lstStyle>
          <a:p>
            <a:fld id="{FAC0FD8D-B4D3-754D-9BA6-6613D9A4D007}" type="datetimeFigureOut">
              <a:rPr lang="en-US" smtClean="0"/>
              <a:t>8/20/2026</a:t>
            </a:fld>
            <a:endParaRPr lang="en-US"/>
          </a:p>
        </p:txBody>
      </p:sp>
      <p:sp>
        <p:nvSpPr>
          <p:cNvPr id="6" name="Slide Number Placeholder 5">
            <a:extLst>
              <a:ext uri="{FF2B5EF4-FFF2-40B4-BE49-F238E27FC236}">
                <a16:creationId xmlns:a16="http://schemas.microsoft.com/office/drawing/2014/main" id="{E4720FD7-B378-61F0-43EB-353B3E6BEAB1}"/>
              </a:ext>
            </a:extLst>
          </p:cNvPr>
          <p:cNvSpPr>
            <a:spLocks noGrp="1"/>
          </p:cNvSpPr>
          <p:nvPr>
            <p:ph type="sldNum" sz="quarter" idx="4"/>
          </p:nvPr>
        </p:nvSpPr>
        <p:spPr>
          <a:xfrm>
            <a:off x="10293600" y="6356350"/>
            <a:ext cx="1144800" cy="365125"/>
          </a:xfrm>
          <a:prstGeom prst="rect">
            <a:avLst/>
          </a:prstGeom>
        </p:spPr>
        <p:txBody>
          <a:bodyPr vert="horz" lIns="91440" tIns="45720" rIns="91440" bIns="45720" rtlCol="0" anchor="ctr"/>
          <a:lstStyle>
            <a:lvl1pPr algn="r">
              <a:defRPr sz="1200">
                <a:solidFill>
                  <a:schemeClr val="bg2"/>
                </a:solidFill>
                <a:latin typeface="Jost" pitchFamily="2" charset="0"/>
                <a:ea typeface="Jost" pitchFamily="2" charset="0"/>
              </a:defRPr>
            </a:lvl1pPr>
          </a:lstStyle>
          <a:p>
            <a:fld id="{62EBC36B-C772-DA47-A45A-19124D16F3CE}" type="slidenum">
              <a:rPr lang="en-US" smtClean="0"/>
              <a:t>‹#›</a:t>
            </a:fld>
            <a:endParaRPr lang="en-US"/>
          </a:p>
        </p:txBody>
      </p:sp>
    </p:spTree>
    <p:extLst>
      <p:ext uri="{BB962C8B-B14F-4D97-AF65-F5344CB8AC3E}">
        <p14:creationId xmlns:p14="http://schemas.microsoft.com/office/powerpoint/2010/main" val="260022399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691" r:id="rId12"/>
    <p:sldLayoutId id="2147483692" r:id="rId13"/>
    <p:sldLayoutId id="2147483694" r:id="rId14"/>
    <p:sldLayoutId id="2147483695" r:id="rId15"/>
    <p:sldLayoutId id="2147483696" r:id="rId16"/>
    <p:sldLayoutId id="2147483697" r:id="rId17"/>
    <p:sldLayoutId id="2147483698" r:id="rId18"/>
    <p:sldLayoutId id="2147483699" r:id="rId19"/>
    <p:sldLayoutId id="2147483700" r:id="rId20"/>
    <p:sldLayoutId id="2147483701" r:id="rId21"/>
    <p:sldLayoutId id="2147483702" r:id="rId22"/>
    <p:sldLayoutId id="2147483703" r:id="rId23"/>
    <p:sldLayoutId id="2147483704" r:id="rId24"/>
    <p:sldLayoutId id="2147483705" r:id="rId25"/>
    <p:sldLayoutId id="2147483706" r:id="rId26"/>
    <p:sldLayoutId id="2147483707" r:id="rId27"/>
    <p:sldLayoutId id="2147483708" r:id="rId28"/>
    <p:sldLayoutId id="2147483709" r:id="rId29"/>
    <p:sldLayoutId id="2147483662" r:id="rId30"/>
    <p:sldLayoutId id="2147483652" r:id="rId31"/>
    <p:sldLayoutId id="2147483653" r:id="rId32"/>
    <p:sldLayoutId id="2147483663" r:id="rId33"/>
    <p:sldLayoutId id="2147483655" r:id="rId34"/>
    <p:sldLayoutId id="2147483658" r:id="rId35"/>
    <p:sldLayoutId id="2147483659" r:id="rId36"/>
    <p:sldLayoutId id="2147483654" r:id="rId37"/>
    <p:sldLayoutId id="2147483661" r:id="rId38"/>
    <p:sldLayoutId id="2147483711" r:id="rId39"/>
  </p:sldLayoutIdLst>
  <p:txStyles>
    <p:titleStyle>
      <a:lvl1pPr algn="l" defTabSz="914400" rtl="0" eaLnBrk="1" latinLnBrk="0" hangingPunct="1">
        <a:lnSpc>
          <a:spcPct val="90000"/>
        </a:lnSpc>
        <a:spcBef>
          <a:spcPct val="0"/>
        </a:spcBef>
        <a:buNone/>
        <a:defRPr sz="4000" kern="1200">
          <a:solidFill>
            <a:schemeClr val="tx1"/>
          </a:solidFill>
          <a:latin typeface="Jost SemiBold" pitchFamily="2" charset="0"/>
          <a:ea typeface="Jost SemiBold"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Jost" pitchFamily="2" charset="0"/>
          <a:ea typeface="Jost"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Jost Light" pitchFamily="2" charset="0"/>
          <a:ea typeface="Jost Light"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Jost Light" pitchFamily="2" charset="0"/>
          <a:ea typeface="Jost Light"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Jost Light" pitchFamily="2" charset="0"/>
          <a:ea typeface="Jost Light"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Jost Light" pitchFamily="2" charset="0"/>
          <a:ea typeface="Jost Light"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hyperlink" Target="https://vis.globe.gov/clouds" TargetMode="External"/><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hyperlink" Target="https://www.inaturalist.org/projects/2026-jul-18-aug-1_grand-greenland-cruise-mythical-lands-of-the-north" TargetMode="External"/><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image" Target="../media/image25.jp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hyperlink" Target="http://www.playingwithdata.com/secchi-disk-project/" TargetMode="External"/><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image" Target="../media/image28.jp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s://emodnet.ec.europa.eu/en/about_emodnet" TargetMode="Externa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9.xml"/><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1.xml"/><Relationship Id="rId1" Type="http://schemas.openxmlformats.org/officeDocument/2006/relationships/slideLayout" Target="../slideLayouts/slideLayout29.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image" Target="../media/image36.jpg"/></Relationships>
</file>

<file path=ppt/slides/_rels/slide15.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g"/><Relationship Id="rId7" Type="http://schemas.openxmlformats.org/officeDocument/2006/relationships/image" Target="../media/image44.jpg"/><Relationship Id="rId2" Type="http://schemas.openxmlformats.org/officeDocument/2006/relationships/image" Target="../media/image39.jpg"/><Relationship Id="rId1" Type="http://schemas.openxmlformats.org/officeDocument/2006/relationships/slideLayout" Target="../slideLayouts/slideLayout37.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16.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46.jpg"/><Relationship Id="rId1" Type="http://schemas.openxmlformats.org/officeDocument/2006/relationships/slideLayout" Target="../slideLayouts/slideLayout37.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1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2.xml"/><Relationship Id="rId1" Type="http://schemas.openxmlformats.org/officeDocument/2006/relationships/slideLayout" Target="../slideLayouts/slideLayout28.xml"/><Relationship Id="rId4" Type="http://schemas.openxmlformats.org/officeDocument/2006/relationships/hyperlink" Target="https://www.youtube.com/channel/UCROB5NFB3HGI3lqyUIyzAtw"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hyperlink" Target="https://www.icebergecosystems.com/project-overview" TargetMode="External"/><Relationship Id="rId2" Type="http://schemas.openxmlformats.org/officeDocument/2006/relationships/notesSlide" Target="../notesSlides/notesSlide14.xml"/><Relationship Id="rId1" Type="http://schemas.openxmlformats.org/officeDocument/2006/relationships/slideLayout" Target="../slideLayouts/slideLayout28.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hyperlink" Target="https://www.hurtigruten.com/en/expeditions/stories/science-and-education-progra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3" Type="http://schemas.openxmlformats.org/officeDocument/2006/relationships/hyperlink" Target="https://ebird.org/tripreport/550475" TargetMode="External"/><Relationship Id="rId2" Type="http://schemas.openxmlformats.org/officeDocument/2006/relationships/notesSlide" Target="../notesSlides/notesSlide20.xml"/><Relationship Id="rId1" Type="http://schemas.openxmlformats.org/officeDocument/2006/relationships/slideLayout" Target="../slideLayouts/slideLayout29.xml"/><Relationship Id="rId4" Type="http://schemas.openxmlformats.org/officeDocument/2006/relationships/image" Target="../media/image59.jpg"/></Relationships>
</file>

<file path=ppt/slides/_rels/slide26.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28.xml"/><Relationship Id="rId4" Type="http://schemas.openxmlformats.org/officeDocument/2006/relationships/image" Target="../media/image63.png"/></Relationships>
</file>

<file path=ppt/slides/_rels/slide2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EADB51B-9D42-3E5B-4FD1-F9D41B2BB9DE}"/>
              </a:ext>
            </a:extLst>
          </p:cNvPr>
          <p:cNvSpPr>
            <a:spLocks noGrp="1"/>
          </p:cNvSpPr>
          <p:nvPr>
            <p:ph type="ctrTitle"/>
          </p:nvPr>
        </p:nvSpPr>
        <p:spPr/>
        <p:txBody>
          <a:bodyPr/>
          <a:lstStyle/>
          <a:p>
            <a:r>
              <a:rPr lang="en-GB" dirty="0"/>
              <a:t>Science &amp; Education Report</a:t>
            </a:r>
          </a:p>
        </p:txBody>
      </p:sp>
      <p:sp>
        <p:nvSpPr>
          <p:cNvPr id="6" name="Subtitle 5">
            <a:extLst>
              <a:ext uri="{FF2B5EF4-FFF2-40B4-BE49-F238E27FC236}">
                <a16:creationId xmlns:a16="http://schemas.microsoft.com/office/drawing/2014/main" id="{6C8CF2C3-DCA5-34F2-4371-5016AD664B32}"/>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4034019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9BB72B-E883-EB95-A15A-020E20AD293E}"/>
              </a:ext>
            </a:extLst>
          </p:cNvPr>
          <p:cNvSpPr>
            <a:spLocks noGrp="1"/>
          </p:cNvSpPr>
          <p:nvPr>
            <p:ph type="body" sz="quarter" idx="10"/>
          </p:nvPr>
        </p:nvSpPr>
        <p:spPr>
          <a:xfrm>
            <a:off x="319304" y="3531134"/>
            <a:ext cx="3438469" cy="708997"/>
          </a:xfrm>
        </p:spPr>
        <p:txBody>
          <a:bodyPr/>
          <a:lstStyle/>
          <a:p>
            <a:pPr algn="ctr"/>
            <a:r>
              <a:rPr lang="en-US" sz="2400" dirty="0"/>
              <a:t>MS Fridtjof Nansen</a:t>
            </a:r>
            <a:endParaRPr lang="en-GB" sz="2400" dirty="0"/>
          </a:p>
          <a:p>
            <a:pPr algn="ctr"/>
            <a:endParaRPr lang="en-GB" sz="1400" dirty="0"/>
          </a:p>
          <a:p>
            <a:pPr algn="ctr"/>
            <a:r>
              <a:rPr lang="en-GB" dirty="0"/>
              <a:t>18</a:t>
            </a:r>
            <a:r>
              <a:rPr lang="en-GB" sz="1400" dirty="0"/>
              <a:t> July </a:t>
            </a:r>
            <a:r>
              <a:rPr lang="nb-NO" sz="1400" dirty="0"/>
              <a:t>– 1 August 2026</a:t>
            </a:r>
            <a:endParaRPr lang="en-GB" sz="1400" dirty="0"/>
          </a:p>
        </p:txBody>
      </p:sp>
      <p:sp>
        <p:nvSpPr>
          <p:cNvPr id="7" name="Title 6">
            <a:extLst>
              <a:ext uri="{FF2B5EF4-FFF2-40B4-BE49-F238E27FC236}">
                <a16:creationId xmlns:a16="http://schemas.microsoft.com/office/drawing/2014/main" id="{BC2F5B67-F5C6-2D19-9297-2BDE9FBC394E}"/>
              </a:ext>
            </a:extLst>
          </p:cNvPr>
          <p:cNvSpPr>
            <a:spLocks noGrp="1"/>
          </p:cNvSpPr>
          <p:nvPr>
            <p:ph type="title"/>
          </p:nvPr>
        </p:nvSpPr>
        <p:spPr>
          <a:xfrm>
            <a:off x="319305" y="1260174"/>
            <a:ext cx="3438469" cy="1871495"/>
          </a:xfrm>
        </p:spPr>
        <p:txBody>
          <a:bodyPr/>
          <a:lstStyle/>
          <a:p>
            <a:pPr algn="ctr"/>
            <a:r>
              <a:rPr lang="en-US" sz="3200" dirty="0"/>
              <a:t>Grand Greenland – Mythical Lands of the North</a:t>
            </a:r>
            <a:endParaRPr lang="en-GB" sz="3200" dirty="0"/>
          </a:p>
        </p:txBody>
      </p:sp>
      <p:pic>
        <p:nvPicPr>
          <p:cNvPr id="8" name="Picture Placeholder 7" descr="A large cruise ship in the water&#10;&#10;AI-generated content may be incorrect.">
            <a:extLst>
              <a:ext uri="{FF2B5EF4-FFF2-40B4-BE49-F238E27FC236}">
                <a16:creationId xmlns:a16="http://schemas.microsoft.com/office/drawing/2014/main" id="{813D9CF7-6B8C-907F-980B-38F32863A857}"/>
              </a:ext>
            </a:extLst>
          </p:cNvPr>
          <p:cNvPicPr>
            <a:picLocks noGrp="1" noChangeAspect="1"/>
          </p:cNvPicPr>
          <p:nvPr>
            <p:ph type="pic" sz="quarter" idx="11"/>
          </p:nvPr>
        </p:nvPicPr>
        <p:blipFill>
          <a:blip r:embed="rId3"/>
          <a:srcRect l="14375" r="14375"/>
          <a:stretch>
            <a:fillRect/>
          </a:stretch>
        </p:blipFill>
        <p:spPr/>
      </p:pic>
    </p:spTree>
    <p:extLst>
      <p:ext uri="{BB962C8B-B14F-4D97-AF65-F5344CB8AC3E}">
        <p14:creationId xmlns:p14="http://schemas.microsoft.com/office/powerpoint/2010/main" val="2336287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18D65C-7EAE-FA0A-DEAD-62DD44240EA5}"/>
              </a:ext>
            </a:extLst>
          </p:cNvPr>
          <p:cNvSpPr>
            <a:spLocks noGrp="1"/>
          </p:cNvSpPr>
          <p:nvPr>
            <p:ph type="title"/>
          </p:nvPr>
        </p:nvSpPr>
        <p:spPr>
          <a:xfrm>
            <a:off x="8437145" y="603337"/>
            <a:ext cx="3438469" cy="1899066"/>
          </a:xfrm>
        </p:spPr>
        <p:txBody>
          <a:bodyPr/>
          <a:lstStyle/>
          <a:p>
            <a:r>
              <a:rPr lang="en-US" dirty="0"/>
              <a:t>Science &amp; Education </a:t>
            </a:r>
            <a:r>
              <a:rPr lang="en-US" dirty="0" err="1"/>
              <a:t>Programme</a:t>
            </a:r>
            <a:endParaRPr lang="en-US" dirty="0"/>
          </a:p>
        </p:txBody>
      </p:sp>
      <p:sp>
        <p:nvSpPr>
          <p:cNvPr id="4" name="Text Placeholder 3">
            <a:extLst>
              <a:ext uri="{FF2B5EF4-FFF2-40B4-BE49-F238E27FC236}">
                <a16:creationId xmlns:a16="http://schemas.microsoft.com/office/drawing/2014/main" id="{F993E81A-8FDF-0CE3-AAE0-935A73BA2759}"/>
              </a:ext>
            </a:extLst>
          </p:cNvPr>
          <p:cNvSpPr>
            <a:spLocks noGrp="1"/>
          </p:cNvSpPr>
          <p:nvPr>
            <p:ph type="body" sz="quarter" idx="10"/>
          </p:nvPr>
        </p:nvSpPr>
        <p:spPr>
          <a:xfrm>
            <a:off x="8437145" y="2858181"/>
            <a:ext cx="3438469" cy="3581578"/>
          </a:xfrm>
        </p:spPr>
        <p:txBody>
          <a:bodyPr/>
          <a:lstStyle/>
          <a:p>
            <a:r>
              <a:rPr lang="en-US" dirty="0"/>
              <a:t>As we sailed along the Greenland coast, we journeyed together through landscapes shaped by sea, weather, wildlife, history, and time.</a:t>
            </a:r>
          </a:p>
          <a:p>
            <a:endParaRPr lang="en-US" dirty="0"/>
          </a:p>
          <a:p>
            <a:r>
              <a:rPr lang="en-US" dirty="0"/>
              <a:t>Through lectures, workshops, time on deck, and moments ashore, we explored coastlines, fjords, islands, seabirds, whales, plants, clouds, and the forces shaping this polar route, while contributing to Citizen Science along the way.</a:t>
            </a:r>
          </a:p>
          <a:p>
            <a:endParaRPr lang="en-US" dirty="0"/>
          </a:p>
          <a:p>
            <a:r>
              <a:rPr lang="en-US" dirty="0"/>
              <a:t>We hope these shared experiences helped deepen your connection to the places we visited and inspired you to keep observing, recording, and caring for the natural world beyond this voyage.</a:t>
            </a:r>
          </a:p>
        </p:txBody>
      </p:sp>
      <p:pic>
        <p:nvPicPr>
          <p:cNvPr id="6" name="Picture Placeholder 5" descr="A small piece of paper in a petri dish&#10;&#10;AI-generated content may be incorrect.">
            <a:extLst>
              <a:ext uri="{FF2B5EF4-FFF2-40B4-BE49-F238E27FC236}">
                <a16:creationId xmlns:a16="http://schemas.microsoft.com/office/drawing/2014/main" id="{5F55B2A6-859C-766F-5A0D-1CAE25FF48AA}"/>
              </a:ext>
            </a:extLst>
          </p:cNvPr>
          <p:cNvPicPr>
            <a:picLocks noGrp="1" noChangeAspect="1"/>
          </p:cNvPicPr>
          <p:nvPr>
            <p:ph type="pic" sz="quarter" idx="11"/>
          </p:nvPr>
        </p:nvPicPr>
        <p:blipFill>
          <a:blip r:embed="rId3"/>
          <a:srcRect l="14375" r="14375"/>
          <a:stretch>
            <a:fillRect/>
          </a:stretch>
        </p:blipFill>
        <p:spPr/>
      </p:pic>
    </p:spTree>
    <p:extLst>
      <p:ext uri="{BB962C8B-B14F-4D97-AF65-F5344CB8AC3E}">
        <p14:creationId xmlns:p14="http://schemas.microsoft.com/office/powerpoint/2010/main" val="740486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5FCC3EC-79F8-B8F3-EAF7-741B416F6F77}"/>
              </a:ext>
            </a:extLst>
          </p:cNvPr>
          <p:cNvSpPr>
            <a:spLocks noGrp="1"/>
          </p:cNvSpPr>
          <p:nvPr>
            <p:ph type="title"/>
          </p:nvPr>
        </p:nvSpPr>
        <p:spPr>
          <a:xfrm>
            <a:off x="319305" y="1835332"/>
            <a:ext cx="3438469" cy="1296337"/>
          </a:xfrm>
        </p:spPr>
        <p:txBody>
          <a:bodyPr/>
          <a:lstStyle/>
          <a:p>
            <a:r>
              <a:rPr lang="en-GB" dirty="0"/>
              <a:t>History &amp; Culture</a:t>
            </a:r>
          </a:p>
        </p:txBody>
      </p:sp>
      <p:sp>
        <p:nvSpPr>
          <p:cNvPr id="2" name="Text Placeholder 5">
            <a:extLst>
              <a:ext uri="{FF2B5EF4-FFF2-40B4-BE49-F238E27FC236}">
                <a16:creationId xmlns:a16="http://schemas.microsoft.com/office/drawing/2014/main" id="{60E43FD1-3507-C479-5DCE-4188025DFEAF}"/>
              </a:ext>
            </a:extLst>
          </p:cNvPr>
          <p:cNvSpPr>
            <a:spLocks noGrp="1"/>
          </p:cNvSpPr>
          <p:nvPr>
            <p:ph type="body" sz="quarter" idx="10"/>
          </p:nvPr>
        </p:nvSpPr>
        <p:spPr>
          <a:xfrm>
            <a:off x="319088" y="3281363"/>
            <a:ext cx="3438525" cy="2555656"/>
          </a:xfrm>
        </p:spPr>
        <p:txBody>
          <a:bodyPr/>
          <a:lstStyle/>
          <a:p>
            <a:r>
              <a:rPr lang="en-US" dirty="0"/>
              <a:t>You discovered Greenlandic settlements and received a warm welcome from every community we visited. Through lectures and discussions with Sidsel and Chef Laasi, we gained a deeper understanding of Greenlandic traditions, cuisine, daily life, and the deep connection between people and nature. You also learned about the challenges and opportunities of living in the Arctic and picked up some basic Greenlandic words, deepening your sense of Greenland's culture and way of life.</a:t>
            </a:r>
            <a:endParaRPr lang="en-GB" dirty="0"/>
          </a:p>
        </p:txBody>
      </p:sp>
      <p:pic>
        <p:nvPicPr>
          <p:cNvPr id="6" name="Picture Placeholder 5" descr="A person and person standing in front of a screen&#10;&#10;AI-generated content may be incorrect.">
            <a:extLst>
              <a:ext uri="{FF2B5EF4-FFF2-40B4-BE49-F238E27FC236}">
                <a16:creationId xmlns:a16="http://schemas.microsoft.com/office/drawing/2014/main" id="{44ADF441-6364-EC19-E239-5601F1280926}"/>
              </a:ext>
            </a:extLst>
          </p:cNvPr>
          <p:cNvPicPr>
            <a:picLocks noGrp="1" noChangeAspect="1"/>
          </p:cNvPicPr>
          <p:nvPr>
            <p:ph type="pic" sz="quarter" idx="11"/>
          </p:nvPr>
        </p:nvPicPr>
        <p:blipFill>
          <a:blip r:embed="rId3"/>
          <a:srcRect l="14375" r="14375"/>
          <a:stretch>
            <a:fillRect/>
          </a:stretch>
        </p:blipFill>
        <p:spPr/>
      </p:pic>
    </p:spTree>
    <p:extLst>
      <p:ext uri="{BB962C8B-B14F-4D97-AF65-F5344CB8AC3E}">
        <p14:creationId xmlns:p14="http://schemas.microsoft.com/office/powerpoint/2010/main" val="3923021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F0B2E2-7B98-6558-2FAD-4F9779161FD7}"/>
              </a:ext>
            </a:extLst>
          </p:cNvPr>
          <p:cNvSpPr>
            <a:spLocks noGrp="1"/>
          </p:cNvSpPr>
          <p:nvPr>
            <p:ph type="title"/>
          </p:nvPr>
        </p:nvSpPr>
        <p:spPr>
          <a:xfrm>
            <a:off x="319305" y="2438061"/>
            <a:ext cx="3438469" cy="693608"/>
          </a:xfrm>
        </p:spPr>
        <p:txBody>
          <a:bodyPr/>
          <a:lstStyle/>
          <a:p>
            <a:r>
              <a:rPr lang="en-GB" dirty="0"/>
              <a:t>Arts &amp; Crafts</a:t>
            </a:r>
          </a:p>
        </p:txBody>
      </p:sp>
      <p:sp>
        <p:nvSpPr>
          <p:cNvPr id="4" name="Text Placeholder 3">
            <a:extLst>
              <a:ext uri="{FF2B5EF4-FFF2-40B4-BE49-F238E27FC236}">
                <a16:creationId xmlns:a16="http://schemas.microsoft.com/office/drawing/2014/main" id="{D4E25036-D4C5-61E8-6FB0-6A20F8DD0F0E}"/>
              </a:ext>
            </a:extLst>
          </p:cNvPr>
          <p:cNvSpPr>
            <a:spLocks noGrp="1"/>
          </p:cNvSpPr>
          <p:nvPr>
            <p:ph type="body" sz="quarter" idx="10"/>
          </p:nvPr>
        </p:nvSpPr>
        <p:spPr>
          <a:xfrm>
            <a:off x="319305" y="3280968"/>
            <a:ext cx="3438469" cy="2145287"/>
          </a:xfrm>
        </p:spPr>
        <p:txBody>
          <a:bodyPr/>
          <a:lstStyle/>
          <a:p>
            <a:r>
              <a:rPr lang="en-US" dirty="0"/>
              <a:t>We were </a:t>
            </a:r>
            <a:r>
              <a:rPr lang="en-US" dirty="0" err="1"/>
              <a:t>honoured</a:t>
            </a:r>
            <a:r>
              <a:rPr lang="en-US" dirty="0"/>
              <a:t> to accept this donation of a cross-stitch of our journey for the HX Foundation Charity Auction. Completed by hand in over 20 hours of work by one of our guests, Niamh, this unique piece of art represents the journey we took and the wildlife and landscapes we saw. Guests and crew alike were in awe of this one-of-a-kind piece and grateful for the money it raised for the HX Foundation.</a:t>
            </a:r>
          </a:p>
        </p:txBody>
      </p:sp>
      <p:pic>
        <p:nvPicPr>
          <p:cNvPr id="8" name="Picture Placeholder 7" descr="A person holding a blue piece of clothing&#10;&#10;AI-generated content may be incorrect.">
            <a:extLst>
              <a:ext uri="{FF2B5EF4-FFF2-40B4-BE49-F238E27FC236}">
                <a16:creationId xmlns:a16="http://schemas.microsoft.com/office/drawing/2014/main" id="{03D9713E-1556-6052-40CE-83D2788824F4}"/>
              </a:ext>
            </a:extLst>
          </p:cNvPr>
          <p:cNvPicPr>
            <a:picLocks noGrp="1" noChangeAspect="1"/>
          </p:cNvPicPr>
          <p:nvPr>
            <p:ph type="pic" sz="quarter" idx="11"/>
          </p:nvPr>
        </p:nvPicPr>
        <p:blipFill>
          <a:blip r:embed="rId3"/>
          <a:srcRect l="13022" t="22583" r="21241" b="21587"/>
          <a:stretch/>
        </p:blipFill>
        <p:spPr>
          <a:xfrm>
            <a:off x="5866572" y="0"/>
            <a:ext cx="6056923" cy="6857999"/>
          </a:xfrm>
        </p:spPr>
      </p:pic>
    </p:spTree>
    <p:extLst>
      <p:ext uri="{BB962C8B-B14F-4D97-AF65-F5344CB8AC3E}">
        <p14:creationId xmlns:p14="http://schemas.microsoft.com/office/powerpoint/2010/main" val="3892671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6D7539-814F-1A35-BAA3-E96FC342067D}"/>
              </a:ext>
            </a:extLst>
          </p:cNvPr>
          <p:cNvSpPr>
            <a:spLocks noGrp="1"/>
          </p:cNvSpPr>
          <p:nvPr>
            <p:ph type="title"/>
          </p:nvPr>
        </p:nvSpPr>
        <p:spPr>
          <a:xfrm>
            <a:off x="8437145" y="698455"/>
            <a:ext cx="3438469" cy="1902272"/>
          </a:xfrm>
        </p:spPr>
        <p:txBody>
          <a:bodyPr/>
          <a:lstStyle/>
          <a:p>
            <a:r>
              <a:rPr lang="en-GB" dirty="0"/>
              <a:t>NASA's GLOBE Cloud Observer</a:t>
            </a:r>
          </a:p>
        </p:txBody>
      </p:sp>
      <p:sp>
        <p:nvSpPr>
          <p:cNvPr id="7" name="Text Placeholder 6">
            <a:extLst>
              <a:ext uri="{FF2B5EF4-FFF2-40B4-BE49-F238E27FC236}">
                <a16:creationId xmlns:a16="http://schemas.microsoft.com/office/drawing/2014/main" id="{3F217A73-E518-37EC-A161-0AF78B0A52EF}"/>
              </a:ext>
            </a:extLst>
          </p:cNvPr>
          <p:cNvSpPr>
            <a:spLocks noGrp="1"/>
          </p:cNvSpPr>
          <p:nvPr>
            <p:ph type="body" sz="quarter" idx="10"/>
          </p:nvPr>
        </p:nvSpPr>
        <p:spPr>
          <a:xfrm>
            <a:off x="8437145" y="2671669"/>
            <a:ext cx="3438469" cy="2145287"/>
          </a:xfrm>
        </p:spPr>
        <p:txBody>
          <a:bodyPr/>
          <a:lstStyle/>
          <a:p>
            <a:r>
              <a:rPr lang="en-US" dirty="0"/>
              <a:t>During our voyage, we conducted five Cloud Observation sessions.</a:t>
            </a:r>
          </a:p>
          <a:p>
            <a:endParaRPr lang="en-US" dirty="0"/>
          </a:p>
          <a:p>
            <a:r>
              <a:rPr lang="en-US" dirty="0"/>
              <a:t>By comparing our observations with satellite data, scientists can improve cloud classification, weather forecasting, and climate models.</a:t>
            </a:r>
          </a:p>
          <a:p>
            <a:endParaRPr lang="en-US" dirty="0"/>
          </a:p>
          <a:p>
            <a:r>
              <a:rPr lang="en-US" dirty="0"/>
              <a:t>You can continue contributing from home using the GLOBE Observer app.</a:t>
            </a:r>
            <a:endParaRPr lang="et-EE" dirty="0">
              <a:solidFill>
                <a:schemeClr val="bg1"/>
              </a:solidFill>
            </a:endParaRPr>
          </a:p>
        </p:txBody>
      </p:sp>
      <p:sp>
        <p:nvSpPr>
          <p:cNvPr id="8" name="Text Placeholder 6">
            <a:extLst>
              <a:ext uri="{FF2B5EF4-FFF2-40B4-BE49-F238E27FC236}">
                <a16:creationId xmlns:a16="http://schemas.microsoft.com/office/drawing/2014/main" id="{E4F21C87-1949-348F-A924-D4FE82F8910C}"/>
              </a:ext>
            </a:extLst>
          </p:cNvPr>
          <p:cNvSpPr txBox="1">
            <a:spLocks/>
          </p:cNvSpPr>
          <p:nvPr/>
        </p:nvSpPr>
        <p:spPr>
          <a:xfrm>
            <a:off x="8437145" y="5995815"/>
            <a:ext cx="3438469" cy="296063"/>
          </a:xfrm>
          <a:prstGeom prst="rect">
            <a:avLst/>
          </a:prstGeom>
        </p:spPr>
        <p:txBody>
          <a:bodyPr vert="horz" wrap="square" lIns="91440" tIns="0" rIns="91440" bIns="90000" rtlCol="0" anchor="t" anchorCtr="0">
            <a:spAutoFit/>
          </a:bodyPr>
          <a:lstStyle>
            <a:lvl1pPr marL="0" indent="0" algn="l" defTabSz="914400" rtl="0" eaLnBrk="1" latinLnBrk="0" hangingPunct="1">
              <a:lnSpc>
                <a:spcPts val="1600"/>
              </a:lnSpc>
              <a:spcBef>
                <a:spcPts val="0"/>
              </a:spcBef>
              <a:buClr>
                <a:schemeClr val="tx1"/>
              </a:buClr>
              <a:buSzPct val="100000"/>
              <a:buFont typeface="Arial" panose="020B0604020202020204" pitchFamily="34" charset="0"/>
              <a:buNone/>
              <a:tabLst/>
              <a:defRPr sz="1400" b="0" i="0" kern="1200">
                <a:solidFill>
                  <a:schemeClr val="bg2"/>
                </a:solidFill>
                <a:latin typeface="Atlas Grotesk Regular" pitchFamily="50" charset="0"/>
                <a:ea typeface="+mn-ea"/>
                <a:cs typeface="+mn-cs"/>
              </a:defRPr>
            </a:lvl1pPr>
            <a:lvl2pPr marL="421207" indent="-182029" algn="l" defTabSz="914400" rtl="0" eaLnBrk="1" latinLnBrk="0" hangingPunct="1">
              <a:lnSpc>
                <a:spcPct val="100000"/>
              </a:lnSpc>
              <a:spcBef>
                <a:spcPts val="0"/>
              </a:spcBef>
              <a:buClr>
                <a:schemeClr val="tx1"/>
              </a:buClr>
              <a:buFont typeface="Arial" panose="020B0604020202020204" pitchFamily="34" charset="0"/>
              <a:buChar char="•"/>
              <a:tabLst/>
              <a:defRPr sz="1333" b="0" i="0" kern="1200">
                <a:solidFill>
                  <a:schemeClr val="tx1"/>
                </a:solidFill>
                <a:latin typeface="Austin Text Roman" pitchFamily="2" charset="77"/>
                <a:ea typeface="+mn-ea"/>
                <a:cs typeface="+mn-cs"/>
              </a:defRPr>
            </a:lvl2pPr>
            <a:lvl3pPr marL="592652" indent="-118530" algn="l" defTabSz="914400" rtl="0" eaLnBrk="1" latinLnBrk="0" hangingPunct="1">
              <a:lnSpc>
                <a:spcPct val="100000"/>
              </a:lnSpc>
              <a:spcBef>
                <a:spcPts val="0"/>
              </a:spcBef>
              <a:buClr>
                <a:schemeClr val="tx1"/>
              </a:buClr>
              <a:buSzPct val="80000"/>
              <a:buFont typeface="Arial" panose="020B0604020202020204" pitchFamily="34" charset="0"/>
              <a:buChar char="•"/>
              <a:tabLst/>
              <a:defRPr sz="1333" b="0" i="0" kern="1200">
                <a:solidFill>
                  <a:schemeClr val="tx1"/>
                </a:solidFill>
                <a:latin typeface="Austin Text Roman" pitchFamily="2" charset="77"/>
                <a:ea typeface="+mn-ea"/>
                <a:cs typeface="+mn-cs"/>
              </a:defRPr>
            </a:lvl3pPr>
            <a:lvl4pPr marL="713300" indent="-120648" algn="l" defTabSz="914400" rtl="0" eaLnBrk="1" latinLnBrk="0" hangingPunct="1">
              <a:lnSpc>
                <a:spcPct val="100000"/>
              </a:lnSpc>
              <a:spcBef>
                <a:spcPts val="0"/>
              </a:spcBef>
              <a:buClr>
                <a:schemeClr val="tx1"/>
              </a:buClr>
              <a:buFont typeface="Systemfont normal"/>
              <a:buChar char="-"/>
              <a:tabLst/>
              <a:defRPr sz="1333" b="0" i="0" kern="1200">
                <a:solidFill>
                  <a:schemeClr val="tx1"/>
                </a:solidFill>
                <a:latin typeface="Austin Text Roman" pitchFamily="2" charset="77"/>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1867" b="0" i="0" kern="1200">
                <a:solidFill>
                  <a:schemeClr val="tx1"/>
                </a:solidFill>
                <a:latin typeface="Austin Text Roman"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n-lt"/>
                <a:hlinkClick r:id="rId3">
                  <a:extLst>
                    <a:ext uri="{A12FA001-AC4F-418D-AE19-62706E023703}">
                      <ahyp:hlinkClr xmlns:ahyp="http://schemas.microsoft.com/office/drawing/2018/hyperlinkcolor" val="tx"/>
                    </a:ext>
                  </a:extLst>
                </a:hlinkClick>
              </a:rPr>
              <a:t>View our data </a:t>
            </a:r>
            <a:r>
              <a:rPr lang="en-US" dirty="0">
                <a:latin typeface="+mn-lt"/>
              </a:rPr>
              <a:t>on the global map</a:t>
            </a:r>
            <a:endParaRPr lang="et-EE" u="sng" dirty="0">
              <a:solidFill>
                <a:srgbClr val="00B0F0"/>
              </a:solidFill>
              <a:latin typeface="+mn-lt"/>
            </a:endParaRPr>
          </a:p>
        </p:txBody>
      </p:sp>
      <p:sp>
        <p:nvSpPr>
          <p:cNvPr id="4" name="Picture Placeholder 3">
            <a:extLst>
              <a:ext uri="{FF2B5EF4-FFF2-40B4-BE49-F238E27FC236}">
                <a16:creationId xmlns:a16="http://schemas.microsoft.com/office/drawing/2014/main" id="{01EB0731-8D35-1A65-08BE-EBE8C405E927}"/>
              </a:ext>
            </a:extLst>
          </p:cNvPr>
          <p:cNvSpPr>
            <a:spLocks noGrp="1"/>
          </p:cNvSpPr>
          <p:nvPr>
            <p:ph type="pic" sz="quarter" idx="11"/>
          </p:nvPr>
        </p:nvSpPr>
        <p:spPr/>
        <p:txBody>
          <a:bodyPr/>
          <a:lstStyle/>
          <a:p>
            <a:endParaRPr lang="en-US"/>
          </a:p>
        </p:txBody>
      </p:sp>
      <p:pic>
        <p:nvPicPr>
          <p:cNvPr id="2" name="Picture Placeholder 1">
            <a:extLst>
              <a:ext uri="{FF2B5EF4-FFF2-40B4-BE49-F238E27FC236}">
                <a16:creationId xmlns:a16="http://schemas.microsoft.com/office/drawing/2014/main" id="{45E28351-3BAA-35CF-169D-AABEB277385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0"/>
          <a:stretch/>
        </p:blipFill>
        <p:spPr>
          <a:xfrm>
            <a:off x="0" y="434975"/>
            <a:ext cx="8135938" cy="6423025"/>
          </a:xfrm>
          <a:prstGeom prst="rect">
            <a:avLst/>
          </a:prstGeom>
          <a:solidFill>
            <a:schemeClr val="tx1">
              <a:lumMod val="10000"/>
              <a:lumOff val="90000"/>
            </a:schemeClr>
          </a:solidFill>
        </p:spPr>
      </p:pic>
    </p:spTree>
    <p:extLst>
      <p:ext uri="{BB962C8B-B14F-4D97-AF65-F5344CB8AC3E}">
        <p14:creationId xmlns:p14="http://schemas.microsoft.com/office/powerpoint/2010/main" val="1315211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0281C0-26FF-2643-BBE0-E79F752A2C31}"/>
              </a:ext>
            </a:extLst>
          </p:cNvPr>
          <p:cNvSpPr>
            <a:spLocks noGrp="1"/>
          </p:cNvSpPr>
          <p:nvPr>
            <p:ph type="title"/>
          </p:nvPr>
        </p:nvSpPr>
        <p:spPr>
          <a:xfrm>
            <a:off x="319304" y="518197"/>
            <a:ext cx="3438469" cy="751803"/>
          </a:xfrm>
        </p:spPr>
        <p:txBody>
          <a:bodyPr/>
          <a:lstStyle/>
          <a:p>
            <a:r>
              <a:rPr lang="en-GB" dirty="0"/>
              <a:t>iNaturalist</a:t>
            </a:r>
          </a:p>
        </p:txBody>
      </p:sp>
      <p:sp>
        <p:nvSpPr>
          <p:cNvPr id="2" name="Text Placeholder 3">
            <a:extLst>
              <a:ext uri="{FF2B5EF4-FFF2-40B4-BE49-F238E27FC236}">
                <a16:creationId xmlns:a16="http://schemas.microsoft.com/office/drawing/2014/main" id="{C0071DD4-4D4C-7302-CFE8-D8CE5ED71A5A}"/>
              </a:ext>
            </a:extLst>
          </p:cNvPr>
          <p:cNvSpPr txBox="1">
            <a:spLocks/>
          </p:cNvSpPr>
          <p:nvPr/>
        </p:nvSpPr>
        <p:spPr>
          <a:xfrm>
            <a:off x="319303" y="1548234"/>
            <a:ext cx="3438469" cy="3581578"/>
          </a:xfrm>
          <a:prstGeom prst="rect">
            <a:avLst/>
          </a:prstGeom>
        </p:spPr>
        <p:txBody>
          <a:bodyPr vert="horz" wrap="square" lIns="91440" tIns="0" rIns="91440" bIns="90000" rtlCol="0" anchor="t" anchorCtr="0">
            <a:spAutoFit/>
          </a:bodyPr>
          <a:lstStyle>
            <a:lvl1pPr marL="0" indent="0" algn="l" defTabSz="914400" rtl="0" eaLnBrk="1" latinLnBrk="0" hangingPunct="1">
              <a:lnSpc>
                <a:spcPts val="1600"/>
              </a:lnSpc>
              <a:spcBef>
                <a:spcPts val="0"/>
              </a:spcBef>
              <a:buClr>
                <a:schemeClr val="tx1"/>
              </a:buClr>
              <a:buSzPct val="100000"/>
              <a:buFont typeface="Arial" panose="020B0604020202020204" pitchFamily="34" charset="0"/>
              <a:buNone/>
              <a:tabLst/>
              <a:defRPr sz="1400" b="0" i="0" kern="1200">
                <a:solidFill>
                  <a:schemeClr val="bg2"/>
                </a:solidFill>
                <a:latin typeface="Jost" pitchFamily="2" charset="0"/>
                <a:ea typeface="Jost" pitchFamily="2" charset="0"/>
                <a:cs typeface="+mn-cs"/>
              </a:defRPr>
            </a:lvl1pPr>
            <a:lvl2pPr marL="421207" indent="-182029" algn="l" defTabSz="914400" rtl="0" eaLnBrk="1" latinLnBrk="0" hangingPunct="1">
              <a:lnSpc>
                <a:spcPct val="100000"/>
              </a:lnSpc>
              <a:spcBef>
                <a:spcPts val="0"/>
              </a:spcBef>
              <a:buClr>
                <a:schemeClr val="tx1"/>
              </a:buClr>
              <a:buFont typeface="Arial" panose="020B0604020202020204" pitchFamily="34" charset="0"/>
              <a:buChar char="•"/>
              <a:tabLst/>
              <a:defRPr sz="1333" b="0" i="0" kern="1200">
                <a:solidFill>
                  <a:schemeClr val="tx1"/>
                </a:solidFill>
                <a:latin typeface="Austin Text Roman" pitchFamily="2" charset="77"/>
                <a:ea typeface="Jost Light" pitchFamily="2" charset="0"/>
                <a:cs typeface="+mn-cs"/>
              </a:defRPr>
            </a:lvl2pPr>
            <a:lvl3pPr marL="592652" indent="-118530" algn="l" defTabSz="914400" rtl="0" eaLnBrk="1" latinLnBrk="0" hangingPunct="1">
              <a:lnSpc>
                <a:spcPct val="100000"/>
              </a:lnSpc>
              <a:spcBef>
                <a:spcPts val="0"/>
              </a:spcBef>
              <a:buClr>
                <a:schemeClr val="tx1"/>
              </a:buClr>
              <a:buSzPct val="80000"/>
              <a:buFont typeface="Arial" panose="020B0604020202020204" pitchFamily="34" charset="0"/>
              <a:buChar char="•"/>
              <a:tabLst/>
              <a:defRPr sz="1333" b="0" i="0" kern="1200">
                <a:solidFill>
                  <a:schemeClr val="tx1"/>
                </a:solidFill>
                <a:latin typeface="Austin Text Roman" pitchFamily="2" charset="77"/>
                <a:ea typeface="Jost Light" pitchFamily="2" charset="0"/>
                <a:cs typeface="+mn-cs"/>
              </a:defRPr>
            </a:lvl3pPr>
            <a:lvl4pPr marL="713300" indent="-120648" algn="l" defTabSz="914400" rtl="0" eaLnBrk="1" latinLnBrk="0" hangingPunct="1">
              <a:lnSpc>
                <a:spcPct val="100000"/>
              </a:lnSpc>
              <a:spcBef>
                <a:spcPts val="0"/>
              </a:spcBef>
              <a:buClr>
                <a:schemeClr val="tx1"/>
              </a:buClr>
              <a:buFont typeface="Systemfont normal"/>
              <a:buChar char="-"/>
              <a:tabLst/>
              <a:defRPr sz="1333" b="0" i="0" kern="1200">
                <a:solidFill>
                  <a:schemeClr val="tx1"/>
                </a:solidFill>
                <a:latin typeface="Austin Text Roman" pitchFamily="2" charset="77"/>
                <a:ea typeface="Jost Light" pitchFamily="2" charset="0"/>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1867" b="0" i="0" kern="1200">
                <a:solidFill>
                  <a:schemeClr val="tx1"/>
                </a:solidFill>
                <a:latin typeface="Austin Text Roman" pitchFamily="2" charset="77"/>
                <a:ea typeface="Jost Light"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n-lt"/>
              </a:rPr>
              <a:t>Throughout this voyage, you played a vital role in documenting the biodiversity of Greenland.</a:t>
            </a:r>
          </a:p>
          <a:p>
            <a:endParaRPr lang="en-US" dirty="0">
              <a:latin typeface="+mn-lt"/>
            </a:endParaRPr>
          </a:p>
          <a:p>
            <a:r>
              <a:rPr lang="en-US" dirty="0">
                <a:latin typeface="+mn-lt"/>
              </a:rPr>
              <a:t>Together, we gathered:</a:t>
            </a:r>
          </a:p>
          <a:p>
            <a:r>
              <a:rPr lang="en-US" dirty="0">
                <a:latin typeface="+mn-lt"/>
              </a:rPr>
              <a:t>1,340 Observations</a:t>
            </a:r>
          </a:p>
          <a:p>
            <a:r>
              <a:rPr lang="en-US" dirty="0">
                <a:latin typeface="+mn-lt"/>
              </a:rPr>
              <a:t>242 Species Identified</a:t>
            </a:r>
          </a:p>
          <a:p>
            <a:r>
              <a:rPr lang="en-US" dirty="0">
                <a:latin typeface="+mn-lt"/>
              </a:rPr>
              <a:t>9 Observers Participating</a:t>
            </a:r>
          </a:p>
          <a:p>
            <a:endParaRPr lang="en-US" dirty="0">
              <a:latin typeface="+mn-lt"/>
            </a:endParaRPr>
          </a:p>
          <a:p>
            <a:r>
              <a:rPr lang="en-US" dirty="0">
                <a:latin typeface="+mn-lt"/>
              </a:rPr>
              <a:t>Each observation helps scientists build a clearer picture of biodiversity in Arctic regions.</a:t>
            </a:r>
          </a:p>
          <a:p>
            <a:endParaRPr lang="en-US" dirty="0">
              <a:latin typeface="+mn-lt"/>
            </a:endParaRPr>
          </a:p>
          <a:p>
            <a:r>
              <a:rPr lang="en-US" dirty="0">
                <a:latin typeface="+mn-lt"/>
              </a:rPr>
              <a:t>Ready to explore our findings?</a:t>
            </a:r>
          </a:p>
          <a:p>
            <a:r>
              <a:rPr lang="en-US" dirty="0">
                <a:latin typeface="+mn-lt"/>
              </a:rPr>
              <a:t>View our data submitted on </a:t>
            </a:r>
            <a:r>
              <a:rPr lang="en-GB" dirty="0">
                <a:latin typeface="+mn-lt"/>
              </a:rPr>
              <a:t>our </a:t>
            </a:r>
            <a:r>
              <a:rPr lang="en-GB" dirty="0">
                <a:latin typeface="+mn-lt"/>
                <a:hlinkClick r:id="rId3">
                  <a:extLst>
                    <a:ext uri="{A12FA001-AC4F-418D-AE19-62706E023703}">
                      <ahyp:hlinkClr xmlns:ahyp="http://schemas.microsoft.com/office/drawing/2018/hyperlinkcolor" val="tx"/>
                    </a:ext>
                  </a:extLst>
                </a:hlinkClick>
              </a:rPr>
              <a:t>iNaturalist project</a:t>
            </a:r>
            <a:endParaRPr lang="en-GB" dirty="0">
              <a:latin typeface="+mn-lt"/>
            </a:endParaRPr>
          </a:p>
          <a:p>
            <a:endParaRPr lang="nb-NO" dirty="0"/>
          </a:p>
        </p:txBody>
      </p:sp>
      <p:pic>
        <p:nvPicPr>
          <p:cNvPr id="8" name="Picture Placeholder 7" descr="Yellow flowers on a plant&#10;&#10;AI-generated content may be incorrect.">
            <a:extLst>
              <a:ext uri="{FF2B5EF4-FFF2-40B4-BE49-F238E27FC236}">
                <a16:creationId xmlns:a16="http://schemas.microsoft.com/office/drawing/2014/main" id="{796B45EF-0B8C-3FEF-441B-64419BB344BB}"/>
              </a:ext>
            </a:extLst>
          </p:cNvPr>
          <p:cNvPicPr>
            <a:picLocks noGrp="1" noChangeAspect="1"/>
          </p:cNvPicPr>
          <p:nvPr>
            <p:ph type="pic" sz="quarter" idx="11"/>
          </p:nvPr>
        </p:nvPicPr>
        <p:blipFill>
          <a:blip r:embed="rId4"/>
          <a:srcRect l="14375" r="14375"/>
          <a:stretch>
            <a:fillRect/>
          </a:stretch>
        </p:blipFill>
        <p:spPr/>
      </p:pic>
    </p:spTree>
    <p:extLst>
      <p:ext uri="{BB962C8B-B14F-4D97-AF65-F5344CB8AC3E}">
        <p14:creationId xmlns:p14="http://schemas.microsoft.com/office/powerpoint/2010/main" val="3736753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85AEE0-9E26-C245-CCF1-9B6477FF3656}"/>
              </a:ext>
            </a:extLst>
          </p:cNvPr>
          <p:cNvSpPr>
            <a:spLocks noGrp="1"/>
          </p:cNvSpPr>
          <p:nvPr>
            <p:ph sz="half" idx="1"/>
          </p:nvPr>
        </p:nvSpPr>
        <p:spPr/>
        <p:txBody>
          <a:bodyPr/>
          <a:lstStyle/>
          <a:p>
            <a:endParaRPr lang="en-US"/>
          </a:p>
        </p:txBody>
      </p:sp>
      <p:pic>
        <p:nvPicPr>
          <p:cNvPr id="2" name="Capture d’écran 2026-07-30 à 22.29.28.png" descr="Capture d’écran 2026-07-30 à 22.29.28.png">
            <a:extLst>
              <a:ext uri="{FF2B5EF4-FFF2-40B4-BE49-F238E27FC236}">
                <a16:creationId xmlns:a16="http://schemas.microsoft.com/office/drawing/2014/main" id="{01374AD4-4C65-9786-8083-9EE45338A71C}"/>
              </a:ext>
            </a:extLst>
          </p:cNvPr>
          <p:cNvPicPr>
            <a:picLocks noChangeAspect="1"/>
          </p:cNvPicPr>
          <p:nvPr/>
        </p:nvPicPr>
        <p:blipFill>
          <a:blip r:embed="rId3"/>
          <a:stretch>
            <a:fillRect/>
          </a:stretch>
        </p:blipFill>
        <p:spPr>
          <a:xfrm>
            <a:off x="657747" y="504954"/>
            <a:ext cx="10876506" cy="5848092"/>
          </a:xfrm>
          <a:prstGeom prst="rect">
            <a:avLst/>
          </a:prstGeom>
          <a:ln w="12700">
            <a:miter lim="400000"/>
          </a:ln>
        </p:spPr>
      </p:pic>
    </p:spTree>
    <p:extLst>
      <p:ext uri="{BB962C8B-B14F-4D97-AF65-F5344CB8AC3E}">
        <p14:creationId xmlns:p14="http://schemas.microsoft.com/office/powerpoint/2010/main" val="1033729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F3D83-61BA-8E39-77CE-93E5B28E009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83586C5-9B72-8346-5F87-6BDCE37163FA}"/>
              </a:ext>
            </a:extLst>
          </p:cNvPr>
          <p:cNvSpPr>
            <a:spLocks noGrp="1"/>
          </p:cNvSpPr>
          <p:nvPr>
            <p:ph sz="half" idx="1"/>
          </p:nvPr>
        </p:nvSpPr>
        <p:spPr/>
        <p:txBody>
          <a:bodyPr/>
          <a:lstStyle/>
          <a:p>
            <a:endParaRPr lang="en-GB"/>
          </a:p>
        </p:txBody>
      </p:sp>
      <p:pic>
        <p:nvPicPr>
          <p:cNvPr id="4" name="Capture d’écran 2026-07-30 à 22.29.10.png" descr="Capture d’écran 2026-07-30 à 22.29.10.png">
            <a:extLst>
              <a:ext uri="{FF2B5EF4-FFF2-40B4-BE49-F238E27FC236}">
                <a16:creationId xmlns:a16="http://schemas.microsoft.com/office/drawing/2014/main" id="{2A9A227E-2ABB-AFBA-E302-68AF47075107}"/>
              </a:ext>
            </a:extLst>
          </p:cNvPr>
          <p:cNvPicPr>
            <a:picLocks noChangeAspect="1"/>
          </p:cNvPicPr>
          <p:nvPr/>
        </p:nvPicPr>
        <p:blipFill>
          <a:blip r:embed="rId2"/>
          <a:stretch>
            <a:fillRect/>
          </a:stretch>
        </p:blipFill>
        <p:spPr>
          <a:xfrm>
            <a:off x="934095" y="322721"/>
            <a:ext cx="10323810" cy="6212558"/>
          </a:xfrm>
          <a:prstGeom prst="rect">
            <a:avLst/>
          </a:prstGeom>
          <a:ln w="12700">
            <a:miter lim="400000"/>
          </a:ln>
        </p:spPr>
      </p:pic>
    </p:spTree>
    <p:extLst>
      <p:ext uri="{BB962C8B-B14F-4D97-AF65-F5344CB8AC3E}">
        <p14:creationId xmlns:p14="http://schemas.microsoft.com/office/powerpoint/2010/main" val="4117837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8DE1B8A-EE77-8174-1610-E29D153B65DA}"/>
              </a:ext>
            </a:extLst>
          </p:cNvPr>
          <p:cNvSpPr>
            <a:spLocks noGrp="1"/>
          </p:cNvSpPr>
          <p:nvPr>
            <p:ph type="title"/>
          </p:nvPr>
        </p:nvSpPr>
        <p:spPr>
          <a:xfrm>
            <a:off x="8437145" y="884564"/>
            <a:ext cx="3438469" cy="693608"/>
          </a:xfrm>
        </p:spPr>
        <p:txBody>
          <a:bodyPr/>
          <a:lstStyle/>
          <a:p>
            <a:r>
              <a:rPr lang="en-GB" dirty="0"/>
              <a:t>Science Boat</a:t>
            </a:r>
          </a:p>
        </p:txBody>
      </p:sp>
      <p:sp>
        <p:nvSpPr>
          <p:cNvPr id="6" name="Text Placeholder 5">
            <a:extLst>
              <a:ext uri="{FF2B5EF4-FFF2-40B4-BE49-F238E27FC236}">
                <a16:creationId xmlns:a16="http://schemas.microsoft.com/office/drawing/2014/main" id="{8E9DC48B-A404-E25B-4457-68DA2D7097BE}"/>
              </a:ext>
            </a:extLst>
          </p:cNvPr>
          <p:cNvSpPr>
            <a:spLocks noGrp="1"/>
          </p:cNvSpPr>
          <p:nvPr>
            <p:ph type="body" sz="quarter" idx="10"/>
          </p:nvPr>
        </p:nvSpPr>
        <p:spPr>
          <a:xfrm>
            <a:off x="8437145" y="1776305"/>
            <a:ext cx="3438469" cy="3991947"/>
          </a:xfrm>
        </p:spPr>
        <p:txBody>
          <a:bodyPr/>
          <a:lstStyle/>
          <a:p>
            <a:r>
              <a:rPr lang="en-US" dirty="0"/>
              <a:t>Over 16 science boat sessions, you moved beyond observation and took part in hands-on exploration of the waters along our route.</a:t>
            </a:r>
          </a:p>
          <a:p>
            <a:endParaRPr lang="en-US" dirty="0"/>
          </a:p>
          <a:p>
            <a:r>
              <a:rPr lang="en-US" dirty="0"/>
              <a:t>Using the plankton net, CTD, and Secchi Disk, you collected samples and measurements to better understand the hidden world beneath the surface, from tiny drifting organisms to water conditions and clarity.</a:t>
            </a:r>
          </a:p>
          <a:p>
            <a:endParaRPr lang="en-US" dirty="0"/>
          </a:p>
          <a:p>
            <a:r>
              <a:rPr lang="en-US" dirty="0"/>
              <a:t>Together with our Guest Scientist Rick, you also collected various data including water samples for the Iceberg Ecosystems project. These samples will help understand how increasing meltwater and the presence of icebergs impact the ecosystems.</a:t>
            </a:r>
            <a:endParaRPr lang="en-GB" dirty="0"/>
          </a:p>
        </p:txBody>
      </p:sp>
      <p:sp>
        <p:nvSpPr>
          <p:cNvPr id="10" name="Text Placeholder 5">
            <a:extLst>
              <a:ext uri="{FF2B5EF4-FFF2-40B4-BE49-F238E27FC236}">
                <a16:creationId xmlns:a16="http://schemas.microsoft.com/office/drawing/2014/main" id="{463408CF-3641-7EA6-E295-A9B11FD1EF3B}"/>
              </a:ext>
            </a:extLst>
          </p:cNvPr>
          <p:cNvSpPr txBox="1">
            <a:spLocks/>
          </p:cNvSpPr>
          <p:nvPr/>
        </p:nvSpPr>
        <p:spPr>
          <a:xfrm>
            <a:off x="8437145" y="5973436"/>
            <a:ext cx="3438469" cy="501248"/>
          </a:xfrm>
          <a:prstGeom prst="rect">
            <a:avLst/>
          </a:prstGeom>
        </p:spPr>
        <p:txBody>
          <a:bodyPr vert="horz" wrap="square" lIns="91440" tIns="0" rIns="91440" bIns="90000" rtlCol="0" anchor="t" anchorCtr="0">
            <a:spAutoFit/>
          </a:bodyPr>
          <a:lstStyle>
            <a:lvl1pPr marL="0" indent="0" algn="l" defTabSz="914400" rtl="0" eaLnBrk="1" latinLnBrk="0" hangingPunct="1">
              <a:lnSpc>
                <a:spcPts val="1600"/>
              </a:lnSpc>
              <a:spcBef>
                <a:spcPts val="0"/>
              </a:spcBef>
              <a:buClr>
                <a:schemeClr val="tx1"/>
              </a:buClr>
              <a:buSzPct val="100000"/>
              <a:buFont typeface="Arial" panose="020B0604020202020204" pitchFamily="34" charset="0"/>
              <a:buNone/>
              <a:tabLst/>
              <a:defRPr sz="1400" b="0" i="0" kern="1200">
                <a:solidFill>
                  <a:schemeClr val="bg2"/>
                </a:solidFill>
                <a:latin typeface="Atlas Grotesk Regular" pitchFamily="50" charset="0"/>
                <a:ea typeface="+mn-ea"/>
                <a:cs typeface="+mn-cs"/>
              </a:defRPr>
            </a:lvl1pPr>
            <a:lvl2pPr marL="421207" indent="-182029" algn="l" defTabSz="914400" rtl="0" eaLnBrk="1" latinLnBrk="0" hangingPunct="1">
              <a:lnSpc>
                <a:spcPct val="100000"/>
              </a:lnSpc>
              <a:spcBef>
                <a:spcPts val="0"/>
              </a:spcBef>
              <a:buClr>
                <a:schemeClr val="tx1"/>
              </a:buClr>
              <a:buFont typeface="Arial" panose="020B0604020202020204" pitchFamily="34" charset="0"/>
              <a:buChar char="•"/>
              <a:tabLst/>
              <a:defRPr sz="1333" b="0" i="0" kern="1200">
                <a:solidFill>
                  <a:schemeClr val="tx1"/>
                </a:solidFill>
                <a:latin typeface="Austin Text Roman" pitchFamily="2" charset="77"/>
                <a:ea typeface="+mn-ea"/>
                <a:cs typeface="+mn-cs"/>
              </a:defRPr>
            </a:lvl2pPr>
            <a:lvl3pPr marL="592652" indent="-118530" algn="l" defTabSz="914400" rtl="0" eaLnBrk="1" latinLnBrk="0" hangingPunct="1">
              <a:lnSpc>
                <a:spcPct val="100000"/>
              </a:lnSpc>
              <a:spcBef>
                <a:spcPts val="0"/>
              </a:spcBef>
              <a:buClr>
                <a:schemeClr val="tx1"/>
              </a:buClr>
              <a:buSzPct val="80000"/>
              <a:buFont typeface="Arial" panose="020B0604020202020204" pitchFamily="34" charset="0"/>
              <a:buChar char="•"/>
              <a:tabLst/>
              <a:defRPr sz="1333" b="0" i="0" kern="1200">
                <a:solidFill>
                  <a:schemeClr val="tx1"/>
                </a:solidFill>
                <a:latin typeface="Austin Text Roman" pitchFamily="2" charset="77"/>
                <a:ea typeface="+mn-ea"/>
                <a:cs typeface="+mn-cs"/>
              </a:defRPr>
            </a:lvl3pPr>
            <a:lvl4pPr marL="713300" indent="-120648" algn="l" defTabSz="914400" rtl="0" eaLnBrk="1" latinLnBrk="0" hangingPunct="1">
              <a:lnSpc>
                <a:spcPct val="100000"/>
              </a:lnSpc>
              <a:spcBef>
                <a:spcPts val="0"/>
              </a:spcBef>
              <a:buClr>
                <a:schemeClr val="tx1"/>
              </a:buClr>
              <a:buFont typeface="Systemfont normal"/>
              <a:buChar char="-"/>
              <a:tabLst/>
              <a:defRPr sz="1333" b="0" i="0" kern="1200">
                <a:solidFill>
                  <a:schemeClr val="tx1"/>
                </a:solidFill>
                <a:latin typeface="Austin Text Roman" pitchFamily="2" charset="77"/>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1867" b="0" i="0" kern="1200">
                <a:solidFill>
                  <a:schemeClr val="tx1"/>
                </a:solidFill>
                <a:latin typeface="Austin Text Roman"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mn-lt"/>
                <a:hlinkClick r:id="rId3">
                  <a:extLst>
                    <a:ext uri="{A12FA001-AC4F-418D-AE19-62706E023703}">
                      <ahyp:hlinkClr xmlns:ahyp="http://schemas.microsoft.com/office/drawing/2018/hyperlinkcolor" val="tx"/>
                    </a:ext>
                  </a:extLst>
                </a:hlinkClick>
              </a:rPr>
              <a:t>View our data </a:t>
            </a:r>
            <a:r>
              <a:rPr lang="en-GB" dirty="0">
                <a:latin typeface="+mn-lt"/>
              </a:rPr>
              <a:t>submitted to the Secchi Disk Project</a:t>
            </a:r>
            <a:endParaRPr lang="en-GB" dirty="0">
              <a:solidFill>
                <a:srgbClr val="00B0F0"/>
              </a:solidFill>
              <a:latin typeface="+mn-lt"/>
            </a:endParaRPr>
          </a:p>
        </p:txBody>
      </p:sp>
      <p:sp>
        <p:nvSpPr>
          <p:cNvPr id="3" name="Picture Placeholder 2">
            <a:extLst>
              <a:ext uri="{FF2B5EF4-FFF2-40B4-BE49-F238E27FC236}">
                <a16:creationId xmlns:a16="http://schemas.microsoft.com/office/drawing/2014/main" id="{3AD0822F-2553-E215-0BEA-E3B464317D97}"/>
              </a:ext>
            </a:extLst>
          </p:cNvPr>
          <p:cNvSpPr>
            <a:spLocks noGrp="1"/>
          </p:cNvSpPr>
          <p:nvPr>
            <p:ph type="pic" sz="quarter" idx="11"/>
          </p:nvPr>
        </p:nvSpPr>
        <p:spPr/>
        <p:txBody>
          <a:bodyPr/>
          <a:lstStyle/>
          <a:p>
            <a:endParaRPr lang="en-US"/>
          </a:p>
        </p:txBody>
      </p:sp>
      <p:pic>
        <p:nvPicPr>
          <p:cNvPr id="2" name="Picture Placeholder 2" descr="A person holding a container&#10;&#10;AI-generated content may be incorrect.">
            <a:extLst>
              <a:ext uri="{FF2B5EF4-FFF2-40B4-BE49-F238E27FC236}">
                <a16:creationId xmlns:a16="http://schemas.microsoft.com/office/drawing/2014/main" id="{40B72661-3364-9253-F5A9-41FF123A1E93}"/>
              </a:ext>
            </a:extLst>
          </p:cNvPr>
          <p:cNvPicPr>
            <a:picLocks noChangeAspect="1"/>
          </p:cNvPicPr>
          <p:nvPr/>
        </p:nvPicPr>
        <p:blipFill>
          <a:blip r:embed="rId4">
            <a:extLst>
              <a:ext uri="{28A0092B-C50C-407E-A947-70E740481C1C}">
                <a14:useLocalDpi xmlns:a14="http://schemas.microsoft.com/office/drawing/2010/main" val="0"/>
              </a:ext>
            </a:extLst>
          </a:blip>
          <a:srcRect l="5441" r="5441"/>
          <a:stretch>
            <a:fillRect/>
          </a:stretch>
        </p:blipFill>
        <p:spPr>
          <a:xfrm>
            <a:off x="-269812" y="435600"/>
            <a:ext cx="8405812" cy="6288088"/>
          </a:xfrm>
          <a:prstGeom prst="rect">
            <a:avLst/>
          </a:prstGeom>
          <a:solidFill>
            <a:schemeClr val="bg2"/>
          </a:solidFill>
        </p:spPr>
      </p:pic>
    </p:spTree>
    <p:extLst>
      <p:ext uri="{BB962C8B-B14F-4D97-AF65-F5344CB8AC3E}">
        <p14:creationId xmlns:p14="http://schemas.microsoft.com/office/powerpoint/2010/main" val="3142406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96658581-0577-8AFC-4B96-62358EB6568D}"/>
              </a:ext>
            </a:extLst>
          </p:cNvPr>
          <p:cNvSpPr txBox="1">
            <a:spLocks/>
          </p:cNvSpPr>
          <p:nvPr/>
        </p:nvSpPr>
        <p:spPr>
          <a:xfrm>
            <a:off x="8404660" y="435600"/>
            <a:ext cx="3438469" cy="696814"/>
          </a:xfrm>
          <a:prstGeom prst="rect">
            <a:avLst/>
          </a:prstGeom>
        </p:spPr>
        <p:txBody>
          <a:bodyPr vert="horz" lIns="91440" tIns="90000" rIns="91440" bIns="0" rtlCol="0" anchor="b" anchorCtr="0">
            <a:spAutoFit/>
          </a:bodyPr>
          <a:lstStyle>
            <a:lvl1pPr algn="l" defTabSz="914400" rtl="0" eaLnBrk="1" latinLnBrk="0" hangingPunct="1">
              <a:lnSpc>
                <a:spcPts val="4667"/>
              </a:lnSpc>
              <a:spcBef>
                <a:spcPct val="0"/>
              </a:spcBef>
              <a:buNone/>
              <a:defRPr sz="4000" b="1" i="0" kern="1200">
                <a:solidFill>
                  <a:schemeClr val="bg1"/>
                </a:solidFill>
                <a:latin typeface="+mj-lt"/>
                <a:ea typeface="Jost SemiBold" pitchFamily="2" charset="0"/>
                <a:cs typeface="+mj-cs"/>
              </a:defRPr>
            </a:lvl1pPr>
          </a:lstStyle>
          <a:p>
            <a:pPr algn="ctr"/>
            <a:r>
              <a:rPr lang="en-GB" dirty="0"/>
              <a:t>CTD</a:t>
            </a:r>
          </a:p>
        </p:txBody>
      </p:sp>
      <p:sp>
        <p:nvSpPr>
          <p:cNvPr id="6" name="Text Placeholder 3">
            <a:extLst>
              <a:ext uri="{FF2B5EF4-FFF2-40B4-BE49-F238E27FC236}">
                <a16:creationId xmlns:a16="http://schemas.microsoft.com/office/drawing/2014/main" id="{E8F0FDBB-FF8C-361E-F064-43410D7C5D4F}"/>
              </a:ext>
            </a:extLst>
          </p:cNvPr>
          <p:cNvSpPr txBox="1">
            <a:spLocks/>
          </p:cNvSpPr>
          <p:nvPr/>
        </p:nvSpPr>
        <p:spPr>
          <a:xfrm>
            <a:off x="8404660" y="1577037"/>
            <a:ext cx="3438469" cy="3376394"/>
          </a:xfrm>
          <a:prstGeom prst="rect">
            <a:avLst/>
          </a:prstGeom>
        </p:spPr>
        <p:txBody>
          <a:bodyPr vert="horz" wrap="square" lIns="91440" tIns="0" rIns="91440" bIns="90000" rtlCol="0" anchor="t" anchorCtr="0">
            <a:spAutoFit/>
          </a:bodyPr>
          <a:lstStyle>
            <a:lvl1pPr marL="0" indent="0" algn="l" defTabSz="914400" rtl="0" eaLnBrk="1" latinLnBrk="0" hangingPunct="1">
              <a:lnSpc>
                <a:spcPts val="1600"/>
              </a:lnSpc>
              <a:spcBef>
                <a:spcPts val="0"/>
              </a:spcBef>
              <a:buClr>
                <a:schemeClr val="tx1"/>
              </a:buClr>
              <a:buSzPct val="100000"/>
              <a:buFont typeface="Arial" panose="020B0604020202020204" pitchFamily="34" charset="0"/>
              <a:buNone/>
              <a:tabLst/>
              <a:defRPr sz="1400" b="0" i="0" kern="1200">
                <a:solidFill>
                  <a:schemeClr val="bg2"/>
                </a:solidFill>
                <a:latin typeface="+mn-lt"/>
                <a:ea typeface="Jost" pitchFamily="2" charset="0"/>
                <a:cs typeface="+mn-cs"/>
              </a:defRPr>
            </a:lvl1pPr>
            <a:lvl2pPr marL="421207" indent="-182029" algn="l" defTabSz="914400" rtl="0" eaLnBrk="1" latinLnBrk="0" hangingPunct="1">
              <a:lnSpc>
                <a:spcPct val="100000"/>
              </a:lnSpc>
              <a:spcBef>
                <a:spcPts val="0"/>
              </a:spcBef>
              <a:buClr>
                <a:schemeClr val="tx1"/>
              </a:buClr>
              <a:buFont typeface="Arial" panose="020B0604020202020204" pitchFamily="34" charset="0"/>
              <a:buChar char="•"/>
              <a:tabLst/>
              <a:defRPr sz="1333" b="0" i="0" kern="1200">
                <a:solidFill>
                  <a:schemeClr val="tx1"/>
                </a:solidFill>
                <a:latin typeface="Austin Text Roman" pitchFamily="2" charset="77"/>
                <a:ea typeface="Jost Light" pitchFamily="2" charset="0"/>
                <a:cs typeface="+mn-cs"/>
              </a:defRPr>
            </a:lvl2pPr>
            <a:lvl3pPr marL="592652" indent="-118530" algn="l" defTabSz="914400" rtl="0" eaLnBrk="1" latinLnBrk="0" hangingPunct="1">
              <a:lnSpc>
                <a:spcPct val="100000"/>
              </a:lnSpc>
              <a:spcBef>
                <a:spcPts val="0"/>
              </a:spcBef>
              <a:buClr>
                <a:schemeClr val="tx1"/>
              </a:buClr>
              <a:buSzPct val="80000"/>
              <a:buFont typeface="Arial" panose="020B0604020202020204" pitchFamily="34" charset="0"/>
              <a:buChar char="•"/>
              <a:tabLst/>
              <a:defRPr sz="1333" b="0" i="0" kern="1200">
                <a:solidFill>
                  <a:schemeClr val="tx1"/>
                </a:solidFill>
                <a:latin typeface="Austin Text Roman" pitchFamily="2" charset="77"/>
                <a:ea typeface="Jost Light" pitchFamily="2" charset="0"/>
                <a:cs typeface="+mn-cs"/>
              </a:defRPr>
            </a:lvl3pPr>
            <a:lvl4pPr marL="713300" indent="-120648" algn="l" defTabSz="914400" rtl="0" eaLnBrk="1" latinLnBrk="0" hangingPunct="1">
              <a:lnSpc>
                <a:spcPct val="100000"/>
              </a:lnSpc>
              <a:spcBef>
                <a:spcPts val="0"/>
              </a:spcBef>
              <a:buClr>
                <a:schemeClr val="tx1"/>
              </a:buClr>
              <a:buFont typeface="Systemfont normal"/>
              <a:buChar char="-"/>
              <a:tabLst/>
              <a:defRPr sz="1333" b="0" i="0" kern="1200">
                <a:solidFill>
                  <a:schemeClr val="tx1"/>
                </a:solidFill>
                <a:latin typeface="Austin Text Roman" pitchFamily="2" charset="77"/>
                <a:ea typeface="Jost Light" pitchFamily="2" charset="0"/>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1867" b="0" i="0" kern="1200">
                <a:solidFill>
                  <a:schemeClr val="tx1"/>
                </a:solidFill>
                <a:latin typeface="Austin Text Roman" pitchFamily="2" charset="77"/>
                <a:ea typeface="Jost Light"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Beneath the surface, the ocean holds important clues about change.</a:t>
            </a:r>
          </a:p>
          <a:p>
            <a:endParaRPr lang="en-US" dirty="0"/>
          </a:p>
          <a:p>
            <a:r>
              <a:rPr lang="en-US" dirty="0"/>
              <a:t>With the CTD, you measured temperature, salinity, and depth, helping us better understand water conditions along our route.</a:t>
            </a:r>
          </a:p>
          <a:p>
            <a:endParaRPr lang="en-US" dirty="0"/>
          </a:p>
          <a:p>
            <a:r>
              <a:rPr lang="en-US" dirty="0"/>
              <a:t>Each profile added useful data on how freshwater, currents, and ocean layers shape these waters, one measurement at a time.</a:t>
            </a:r>
          </a:p>
          <a:p>
            <a:endParaRPr lang="en-US" dirty="0"/>
          </a:p>
          <a:p>
            <a:r>
              <a:rPr lang="en-US" dirty="0"/>
              <a:t>We downloaded all the CTD data you collected to the European Marine Observation and Data Network (</a:t>
            </a:r>
            <a:r>
              <a:rPr lang="en-US" dirty="0" err="1">
                <a:hlinkClick r:id="rId2">
                  <a:extLst>
                    <a:ext uri="{A12FA001-AC4F-418D-AE19-62706E023703}">
                      <ahyp:hlinkClr xmlns:ahyp="http://schemas.microsoft.com/office/drawing/2018/hyperlinkcolor" val="tx"/>
                    </a:ext>
                  </a:extLst>
                </a:hlinkClick>
              </a:rPr>
              <a:t>EMODnet</a:t>
            </a:r>
            <a:r>
              <a:rPr lang="en-US" dirty="0"/>
              <a:t>)</a:t>
            </a:r>
          </a:p>
        </p:txBody>
      </p:sp>
      <p:pic>
        <p:nvPicPr>
          <p:cNvPr id="8" name="Picture Placeholder 7" descr="A person holding a buoy in the water&#10;&#10;AI-generated content may be incorrect.">
            <a:extLst>
              <a:ext uri="{FF2B5EF4-FFF2-40B4-BE49-F238E27FC236}">
                <a16:creationId xmlns:a16="http://schemas.microsoft.com/office/drawing/2014/main" id="{C69C48BE-244F-133D-7280-4663464C2F91}"/>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7794" r="7794"/>
          <a:stretch>
            <a:fillRect/>
          </a:stretch>
        </p:blipFill>
        <p:spPr>
          <a:xfrm>
            <a:off x="0" y="434975"/>
            <a:ext cx="8135938" cy="6423025"/>
          </a:xfrm>
          <a:prstGeom prst="rect">
            <a:avLst/>
          </a:prstGeom>
        </p:spPr>
      </p:pic>
    </p:spTree>
    <p:extLst>
      <p:ext uri="{BB962C8B-B14F-4D97-AF65-F5344CB8AC3E}">
        <p14:creationId xmlns:p14="http://schemas.microsoft.com/office/powerpoint/2010/main" val="92271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7C4E1D1-4492-5285-1FD2-655555391A3C}"/>
              </a:ext>
            </a:extLst>
          </p:cNvPr>
          <p:cNvSpPr txBox="1">
            <a:spLocks/>
          </p:cNvSpPr>
          <p:nvPr/>
        </p:nvSpPr>
        <p:spPr>
          <a:xfrm>
            <a:off x="304814" y="459001"/>
            <a:ext cx="3268982" cy="6862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bg1"/>
                </a:solidFill>
                <a:latin typeface="Jost SemiBold" pitchFamily="2" charset="0"/>
                <a:ea typeface="Jost SemiBold" pitchFamily="2" charset="0"/>
                <a:cs typeface="+mj-cs"/>
              </a:defRPr>
            </a:lvl1pPr>
          </a:lstStyle>
          <a:p>
            <a:pPr algn="ctr"/>
            <a:r>
              <a:rPr lang="en-US" dirty="0" err="1">
                <a:latin typeface="Jost Light" pitchFamily="2" charset="0"/>
                <a:ea typeface="Jost Light" pitchFamily="2" charset="0"/>
              </a:rPr>
              <a:t>Uummannaq</a:t>
            </a:r>
            <a:endParaRPr lang="en-GB" dirty="0">
              <a:latin typeface="Jost Light" pitchFamily="2" charset="0"/>
              <a:ea typeface="Jost Light" pitchFamily="2" charset="0"/>
            </a:endParaRPr>
          </a:p>
        </p:txBody>
      </p:sp>
      <p:sp>
        <p:nvSpPr>
          <p:cNvPr id="4" name="Title 1">
            <a:extLst>
              <a:ext uri="{FF2B5EF4-FFF2-40B4-BE49-F238E27FC236}">
                <a16:creationId xmlns:a16="http://schemas.microsoft.com/office/drawing/2014/main" id="{28478518-75B3-F61D-11E2-87724EBD09DF}"/>
              </a:ext>
            </a:extLst>
          </p:cNvPr>
          <p:cNvSpPr txBox="1">
            <a:spLocks/>
          </p:cNvSpPr>
          <p:nvPr/>
        </p:nvSpPr>
        <p:spPr>
          <a:xfrm>
            <a:off x="8438527" y="428273"/>
            <a:ext cx="3268982" cy="6862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bg1"/>
                </a:solidFill>
                <a:latin typeface="Jost SemiBold" pitchFamily="2" charset="0"/>
                <a:ea typeface="Jost SemiBold" pitchFamily="2" charset="0"/>
                <a:cs typeface="+mj-cs"/>
              </a:defRPr>
            </a:lvl1pPr>
          </a:lstStyle>
          <a:p>
            <a:pPr algn="ctr"/>
            <a:r>
              <a:rPr lang="en-US" dirty="0">
                <a:latin typeface="Jost Light" pitchFamily="2" charset="0"/>
                <a:ea typeface="Jost Light" pitchFamily="2" charset="0"/>
              </a:rPr>
              <a:t>Dundas</a:t>
            </a:r>
            <a:endParaRPr lang="en-GB" dirty="0">
              <a:latin typeface="Jost Light" pitchFamily="2" charset="0"/>
              <a:ea typeface="Jost Light" pitchFamily="2" charset="0"/>
            </a:endParaRPr>
          </a:p>
        </p:txBody>
      </p:sp>
      <p:sp>
        <p:nvSpPr>
          <p:cNvPr id="5" name="Title 1">
            <a:extLst>
              <a:ext uri="{FF2B5EF4-FFF2-40B4-BE49-F238E27FC236}">
                <a16:creationId xmlns:a16="http://schemas.microsoft.com/office/drawing/2014/main" id="{811F9607-106F-6174-34C9-4F491972537A}"/>
              </a:ext>
            </a:extLst>
          </p:cNvPr>
          <p:cNvSpPr txBox="1">
            <a:spLocks/>
          </p:cNvSpPr>
          <p:nvPr/>
        </p:nvSpPr>
        <p:spPr>
          <a:xfrm>
            <a:off x="4391053" y="428273"/>
            <a:ext cx="3268982" cy="6862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bg1"/>
                </a:solidFill>
                <a:latin typeface="Jost SemiBold" pitchFamily="2" charset="0"/>
                <a:ea typeface="Jost SemiBold" pitchFamily="2" charset="0"/>
                <a:cs typeface="+mj-cs"/>
              </a:defRPr>
            </a:lvl1pPr>
          </a:lstStyle>
          <a:p>
            <a:pPr algn="ctr"/>
            <a:r>
              <a:rPr lang="en-US" dirty="0" err="1">
                <a:latin typeface="Jost Light" pitchFamily="2" charset="0"/>
                <a:ea typeface="Jost Light" pitchFamily="2" charset="0"/>
              </a:rPr>
              <a:t>Savissivik</a:t>
            </a:r>
            <a:endParaRPr lang="en-GB" dirty="0">
              <a:latin typeface="Jost Light" pitchFamily="2" charset="0"/>
              <a:ea typeface="Jost Light" pitchFamily="2" charset="0"/>
            </a:endParaRPr>
          </a:p>
        </p:txBody>
      </p:sp>
      <p:sp>
        <p:nvSpPr>
          <p:cNvPr id="6" name="TextBox 5">
            <a:extLst>
              <a:ext uri="{FF2B5EF4-FFF2-40B4-BE49-F238E27FC236}">
                <a16:creationId xmlns:a16="http://schemas.microsoft.com/office/drawing/2014/main" id="{9A65F4E5-0C2C-0A4D-8B2E-A912AF614D84}"/>
              </a:ext>
            </a:extLst>
          </p:cNvPr>
          <p:cNvSpPr txBox="1"/>
          <p:nvPr/>
        </p:nvSpPr>
        <p:spPr>
          <a:xfrm>
            <a:off x="5695611" y="4434801"/>
            <a:ext cx="1964424" cy="830997"/>
          </a:xfrm>
          <a:prstGeom prst="rect">
            <a:avLst/>
          </a:prstGeom>
          <a:solidFill>
            <a:schemeClr val="bg1"/>
          </a:solidFill>
        </p:spPr>
        <p:txBody>
          <a:bodyPr wrap="square" rtlCol="0">
            <a:spAutoFit/>
          </a:bodyPr>
          <a:lstStyle/>
          <a:p>
            <a:pPr algn="ctr"/>
            <a:r>
              <a:rPr lang="de-DE" sz="1600" dirty="0" err="1">
                <a:solidFill>
                  <a:srgbClr val="00B050"/>
                </a:solidFill>
              </a:rPr>
              <a:t>Temperature</a:t>
            </a:r>
            <a:r>
              <a:rPr lang="de-DE" sz="1600" dirty="0">
                <a:solidFill>
                  <a:srgbClr val="00B050"/>
                </a:solidFill>
              </a:rPr>
              <a:t> (°C)</a:t>
            </a:r>
          </a:p>
          <a:p>
            <a:pPr algn="ctr"/>
            <a:r>
              <a:rPr lang="de-DE" sz="1600" dirty="0">
                <a:solidFill>
                  <a:schemeClr val="accent5"/>
                </a:solidFill>
              </a:rPr>
              <a:t>Chlorophyll (</a:t>
            </a:r>
            <a:r>
              <a:rPr lang="en-US" sz="1600" dirty="0">
                <a:solidFill>
                  <a:schemeClr val="accent5"/>
                </a:solidFill>
              </a:rPr>
              <a:t>µg/L)</a:t>
            </a:r>
            <a:endParaRPr lang="de-DE" sz="1600" dirty="0">
              <a:solidFill>
                <a:schemeClr val="accent5"/>
              </a:solidFill>
            </a:endParaRPr>
          </a:p>
          <a:p>
            <a:pPr algn="ctr"/>
            <a:r>
              <a:rPr lang="de-DE" sz="1600" dirty="0" err="1">
                <a:solidFill>
                  <a:srgbClr val="7171C6"/>
                </a:solidFill>
              </a:rPr>
              <a:t>Salinity</a:t>
            </a:r>
            <a:r>
              <a:rPr lang="de-DE" sz="1600" dirty="0">
                <a:solidFill>
                  <a:srgbClr val="7171C6"/>
                </a:solidFill>
              </a:rPr>
              <a:t> (PSU)</a:t>
            </a:r>
          </a:p>
        </p:txBody>
      </p:sp>
      <p:sp>
        <p:nvSpPr>
          <p:cNvPr id="7" name="Title 1">
            <a:extLst>
              <a:ext uri="{FF2B5EF4-FFF2-40B4-BE49-F238E27FC236}">
                <a16:creationId xmlns:a16="http://schemas.microsoft.com/office/drawing/2014/main" id="{748DCE14-72B6-655C-A67D-4091F5071389}"/>
              </a:ext>
            </a:extLst>
          </p:cNvPr>
          <p:cNvSpPr txBox="1">
            <a:spLocks/>
          </p:cNvSpPr>
          <p:nvPr/>
        </p:nvSpPr>
        <p:spPr>
          <a:xfrm>
            <a:off x="232416" y="-79628"/>
            <a:ext cx="3268982" cy="6862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bg1"/>
                </a:solidFill>
                <a:latin typeface="Jost SemiBold" pitchFamily="2" charset="0"/>
                <a:ea typeface="Jost SemiBold" pitchFamily="2" charset="0"/>
                <a:cs typeface="+mj-cs"/>
              </a:defRPr>
            </a:lvl1pPr>
          </a:lstStyle>
          <a:p>
            <a:pPr algn="ctr"/>
            <a:r>
              <a:rPr lang="en-US" dirty="0">
                <a:latin typeface="Jost Light" pitchFamily="2" charset="0"/>
                <a:ea typeface="Jost Light" pitchFamily="2" charset="0"/>
              </a:rPr>
              <a:t>CTD</a:t>
            </a:r>
            <a:endParaRPr lang="en-GB" dirty="0">
              <a:latin typeface="Jost Light" pitchFamily="2" charset="0"/>
              <a:ea typeface="Jost Light" pitchFamily="2" charset="0"/>
            </a:endParaRPr>
          </a:p>
        </p:txBody>
      </p:sp>
      <p:pic>
        <p:nvPicPr>
          <p:cNvPr id="2" name="Picture 1" descr="A graph of a graph&#10;&#10;AI-generated content may be incorrect.">
            <a:extLst>
              <a:ext uri="{FF2B5EF4-FFF2-40B4-BE49-F238E27FC236}">
                <a16:creationId xmlns:a16="http://schemas.microsoft.com/office/drawing/2014/main" id="{CB0124C5-E71F-346F-E5F9-2FAFE1A4A075}"/>
              </a:ext>
            </a:extLst>
          </p:cNvPr>
          <p:cNvPicPr>
            <a:picLocks noChangeAspect="1"/>
          </p:cNvPicPr>
          <p:nvPr/>
        </p:nvPicPr>
        <p:blipFill>
          <a:blip r:embed="rId3">
            <a:extLst>
              <a:ext uri="{28A0092B-C50C-407E-A947-70E740481C1C}">
                <a14:useLocalDpi xmlns:a14="http://schemas.microsoft.com/office/drawing/2010/main" val="0"/>
              </a:ext>
            </a:extLst>
          </a:blip>
          <a:srcRect t="8846" b="6244"/>
          <a:stretch/>
        </p:blipFill>
        <p:spPr>
          <a:xfrm>
            <a:off x="4391053" y="1212772"/>
            <a:ext cx="3706093" cy="5034953"/>
          </a:xfrm>
          <a:prstGeom prst="rect">
            <a:avLst/>
          </a:prstGeom>
        </p:spPr>
      </p:pic>
      <p:pic>
        <p:nvPicPr>
          <p:cNvPr id="10" name="Picture 9" descr="A graph with lines and numbers&#10;&#10;AI-generated content may be incorrect.">
            <a:extLst>
              <a:ext uri="{FF2B5EF4-FFF2-40B4-BE49-F238E27FC236}">
                <a16:creationId xmlns:a16="http://schemas.microsoft.com/office/drawing/2014/main" id="{03D9D439-C39E-E4DF-F71E-87A6162CE360}"/>
              </a:ext>
            </a:extLst>
          </p:cNvPr>
          <p:cNvPicPr>
            <a:picLocks noChangeAspect="1"/>
          </p:cNvPicPr>
          <p:nvPr/>
        </p:nvPicPr>
        <p:blipFill>
          <a:blip r:embed="rId4">
            <a:extLst>
              <a:ext uri="{28A0092B-C50C-407E-A947-70E740481C1C}">
                <a14:useLocalDpi xmlns:a14="http://schemas.microsoft.com/office/drawing/2010/main" val="0"/>
              </a:ext>
            </a:extLst>
          </a:blip>
          <a:srcRect t="8846" b="6244"/>
          <a:stretch/>
        </p:blipFill>
        <p:spPr>
          <a:xfrm>
            <a:off x="365989" y="1212771"/>
            <a:ext cx="3706094" cy="5034954"/>
          </a:xfrm>
          <a:prstGeom prst="rect">
            <a:avLst/>
          </a:prstGeom>
        </p:spPr>
      </p:pic>
      <p:sp>
        <p:nvSpPr>
          <p:cNvPr id="11" name="TextBox 10">
            <a:extLst>
              <a:ext uri="{FF2B5EF4-FFF2-40B4-BE49-F238E27FC236}">
                <a16:creationId xmlns:a16="http://schemas.microsoft.com/office/drawing/2014/main" id="{E3DDAF7F-B8DA-B219-93ED-AF46A2929F63}"/>
              </a:ext>
            </a:extLst>
          </p:cNvPr>
          <p:cNvSpPr txBox="1"/>
          <p:nvPr/>
        </p:nvSpPr>
        <p:spPr>
          <a:xfrm>
            <a:off x="1314058" y="3081253"/>
            <a:ext cx="1964424" cy="830997"/>
          </a:xfrm>
          <a:prstGeom prst="rect">
            <a:avLst/>
          </a:prstGeom>
          <a:solidFill>
            <a:schemeClr val="bg1"/>
          </a:solidFill>
        </p:spPr>
        <p:txBody>
          <a:bodyPr wrap="square" rtlCol="0">
            <a:spAutoFit/>
          </a:bodyPr>
          <a:lstStyle/>
          <a:p>
            <a:pPr algn="ctr"/>
            <a:r>
              <a:rPr lang="de-DE" sz="1600" dirty="0" err="1">
                <a:solidFill>
                  <a:srgbClr val="00B050"/>
                </a:solidFill>
              </a:rPr>
              <a:t>Temperature</a:t>
            </a:r>
            <a:r>
              <a:rPr lang="de-DE" sz="1600" dirty="0">
                <a:solidFill>
                  <a:srgbClr val="00B050"/>
                </a:solidFill>
              </a:rPr>
              <a:t> (°C)</a:t>
            </a:r>
          </a:p>
          <a:p>
            <a:pPr algn="ctr"/>
            <a:r>
              <a:rPr lang="de-DE" sz="1600" dirty="0">
                <a:solidFill>
                  <a:schemeClr val="accent5"/>
                </a:solidFill>
              </a:rPr>
              <a:t>Chlorophyll (</a:t>
            </a:r>
            <a:r>
              <a:rPr lang="en-US" sz="1600" dirty="0">
                <a:solidFill>
                  <a:schemeClr val="accent5"/>
                </a:solidFill>
              </a:rPr>
              <a:t>µg/l)</a:t>
            </a:r>
            <a:endParaRPr lang="de-DE" sz="1600" dirty="0">
              <a:solidFill>
                <a:schemeClr val="accent5"/>
              </a:solidFill>
            </a:endParaRPr>
          </a:p>
          <a:p>
            <a:pPr algn="ctr"/>
            <a:r>
              <a:rPr lang="de-DE" sz="1600" dirty="0" err="1">
                <a:solidFill>
                  <a:srgbClr val="7171C6"/>
                </a:solidFill>
              </a:rPr>
              <a:t>Salinity</a:t>
            </a:r>
            <a:r>
              <a:rPr lang="de-DE" sz="1600" dirty="0">
                <a:solidFill>
                  <a:srgbClr val="7171C6"/>
                </a:solidFill>
              </a:rPr>
              <a:t> (PSU)</a:t>
            </a:r>
          </a:p>
        </p:txBody>
      </p:sp>
      <p:pic>
        <p:nvPicPr>
          <p:cNvPr id="12" name="Picture 11" descr="A graph of a graph&#10;&#10;AI-generated content may be incorrect.">
            <a:extLst>
              <a:ext uri="{FF2B5EF4-FFF2-40B4-BE49-F238E27FC236}">
                <a16:creationId xmlns:a16="http://schemas.microsoft.com/office/drawing/2014/main" id="{C5BB826B-D012-8545-CE13-0195AE4C5099}"/>
              </a:ext>
            </a:extLst>
          </p:cNvPr>
          <p:cNvPicPr>
            <a:picLocks noChangeAspect="1"/>
          </p:cNvPicPr>
          <p:nvPr/>
        </p:nvPicPr>
        <p:blipFill>
          <a:blip r:embed="rId5">
            <a:extLst>
              <a:ext uri="{28A0092B-C50C-407E-A947-70E740481C1C}">
                <a14:useLocalDpi xmlns:a14="http://schemas.microsoft.com/office/drawing/2010/main" val="0"/>
              </a:ext>
            </a:extLst>
          </a:blip>
          <a:srcRect t="8815" b="6245"/>
          <a:stretch/>
        </p:blipFill>
        <p:spPr>
          <a:xfrm>
            <a:off x="8294193" y="1212772"/>
            <a:ext cx="3706093" cy="5036720"/>
          </a:xfrm>
          <a:prstGeom prst="rect">
            <a:avLst/>
          </a:prstGeom>
        </p:spPr>
      </p:pic>
    </p:spTree>
    <p:extLst>
      <p:ext uri="{BB962C8B-B14F-4D97-AF65-F5344CB8AC3E}">
        <p14:creationId xmlns:p14="http://schemas.microsoft.com/office/powerpoint/2010/main" val="1683018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A3D652D-97E6-B365-3A5C-BF2D6F79B097}"/>
              </a:ext>
            </a:extLst>
          </p:cNvPr>
          <p:cNvSpPr txBox="1">
            <a:spLocks/>
          </p:cNvSpPr>
          <p:nvPr/>
        </p:nvSpPr>
        <p:spPr>
          <a:xfrm>
            <a:off x="1227841" y="497918"/>
            <a:ext cx="3268982" cy="6862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bg1"/>
                </a:solidFill>
                <a:latin typeface="Jost SemiBold" pitchFamily="2" charset="0"/>
                <a:ea typeface="Jost SemiBold" pitchFamily="2" charset="0"/>
                <a:cs typeface="+mj-cs"/>
              </a:defRPr>
            </a:lvl1pPr>
          </a:lstStyle>
          <a:p>
            <a:pPr algn="ctr"/>
            <a:r>
              <a:rPr lang="en-US" dirty="0" err="1">
                <a:latin typeface="Jost Light" pitchFamily="2" charset="0"/>
                <a:ea typeface="Jost Light" pitchFamily="2" charset="0"/>
              </a:rPr>
              <a:t>Etah</a:t>
            </a:r>
            <a:endParaRPr lang="en-GB" dirty="0">
              <a:latin typeface="Jost Light" pitchFamily="2" charset="0"/>
              <a:ea typeface="Jost Light" pitchFamily="2" charset="0"/>
            </a:endParaRPr>
          </a:p>
        </p:txBody>
      </p:sp>
      <p:sp>
        <p:nvSpPr>
          <p:cNvPr id="8" name="Title 1">
            <a:extLst>
              <a:ext uri="{FF2B5EF4-FFF2-40B4-BE49-F238E27FC236}">
                <a16:creationId xmlns:a16="http://schemas.microsoft.com/office/drawing/2014/main" id="{D01DF533-7430-F0BA-1F46-A33F48F64141}"/>
              </a:ext>
            </a:extLst>
          </p:cNvPr>
          <p:cNvSpPr txBox="1">
            <a:spLocks/>
          </p:cNvSpPr>
          <p:nvPr/>
        </p:nvSpPr>
        <p:spPr>
          <a:xfrm>
            <a:off x="7855658" y="459001"/>
            <a:ext cx="3268982" cy="6862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bg1"/>
                </a:solidFill>
                <a:latin typeface="Jost SemiBold" pitchFamily="2" charset="0"/>
                <a:ea typeface="Jost SemiBold" pitchFamily="2" charset="0"/>
                <a:cs typeface="+mj-cs"/>
              </a:defRPr>
            </a:lvl1pPr>
          </a:lstStyle>
          <a:p>
            <a:pPr algn="ctr"/>
            <a:r>
              <a:rPr lang="en-US" dirty="0" err="1">
                <a:latin typeface="Jost Light" pitchFamily="2" charset="0"/>
                <a:ea typeface="Jost Light" pitchFamily="2" charset="0"/>
              </a:rPr>
              <a:t>Qeqertarsuaq</a:t>
            </a:r>
            <a:endParaRPr lang="en-GB" dirty="0">
              <a:latin typeface="Jost Light" pitchFamily="2" charset="0"/>
              <a:ea typeface="Jost Light" pitchFamily="2" charset="0"/>
            </a:endParaRPr>
          </a:p>
        </p:txBody>
      </p:sp>
      <p:sp>
        <p:nvSpPr>
          <p:cNvPr id="10" name="Title 1">
            <a:extLst>
              <a:ext uri="{FF2B5EF4-FFF2-40B4-BE49-F238E27FC236}">
                <a16:creationId xmlns:a16="http://schemas.microsoft.com/office/drawing/2014/main" id="{1C340F0D-AAE2-440C-6932-3F67B9491B13}"/>
              </a:ext>
            </a:extLst>
          </p:cNvPr>
          <p:cNvSpPr txBox="1">
            <a:spLocks/>
          </p:cNvSpPr>
          <p:nvPr/>
        </p:nvSpPr>
        <p:spPr>
          <a:xfrm>
            <a:off x="232416" y="-79628"/>
            <a:ext cx="3268982" cy="6862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bg1"/>
                </a:solidFill>
                <a:latin typeface="Jost SemiBold" pitchFamily="2" charset="0"/>
                <a:ea typeface="Jost SemiBold" pitchFamily="2" charset="0"/>
                <a:cs typeface="+mj-cs"/>
              </a:defRPr>
            </a:lvl1pPr>
          </a:lstStyle>
          <a:p>
            <a:pPr algn="ctr"/>
            <a:r>
              <a:rPr lang="en-US" dirty="0">
                <a:latin typeface="Jost Light" pitchFamily="2" charset="0"/>
                <a:ea typeface="Jost Light" pitchFamily="2" charset="0"/>
              </a:rPr>
              <a:t>CTD</a:t>
            </a:r>
            <a:endParaRPr lang="en-GB" dirty="0">
              <a:latin typeface="Jost Light" pitchFamily="2" charset="0"/>
              <a:ea typeface="Jost Light" pitchFamily="2" charset="0"/>
            </a:endParaRPr>
          </a:p>
        </p:txBody>
      </p:sp>
      <p:sp>
        <p:nvSpPr>
          <p:cNvPr id="12" name="TextBox 11">
            <a:extLst>
              <a:ext uri="{FF2B5EF4-FFF2-40B4-BE49-F238E27FC236}">
                <a16:creationId xmlns:a16="http://schemas.microsoft.com/office/drawing/2014/main" id="{F71D7CA6-BE52-9E17-F1FD-B5ACFBA341E4}"/>
              </a:ext>
            </a:extLst>
          </p:cNvPr>
          <p:cNvSpPr txBox="1"/>
          <p:nvPr/>
        </p:nvSpPr>
        <p:spPr>
          <a:xfrm>
            <a:off x="5219274" y="3013501"/>
            <a:ext cx="1964424" cy="830997"/>
          </a:xfrm>
          <a:prstGeom prst="rect">
            <a:avLst/>
          </a:prstGeom>
          <a:solidFill>
            <a:schemeClr val="bg1"/>
          </a:solidFill>
        </p:spPr>
        <p:txBody>
          <a:bodyPr wrap="square" rtlCol="0">
            <a:spAutoFit/>
          </a:bodyPr>
          <a:lstStyle/>
          <a:p>
            <a:pPr algn="ctr"/>
            <a:r>
              <a:rPr lang="de-DE" sz="1600" dirty="0" err="1">
                <a:solidFill>
                  <a:srgbClr val="00B050"/>
                </a:solidFill>
              </a:rPr>
              <a:t>Temperature</a:t>
            </a:r>
            <a:r>
              <a:rPr lang="de-DE" sz="1600" dirty="0">
                <a:solidFill>
                  <a:srgbClr val="00B050"/>
                </a:solidFill>
              </a:rPr>
              <a:t> (°C)</a:t>
            </a:r>
          </a:p>
          <a:p>
            <a:pPr algn="ctr"/>
            <a:r>
              <a:rPr lang="de-DE" sz="1600" dirty="0">
                <a:solidFill>
                  <a:schemeClr val="accent5"/>
                </a:solidFill>
              </a:rPr>
              <a:t>Chlorophyll (</a:t>
            </a:r>
            <a:r>
              <a:rPr lang="en-US" sz="1600" dirty="0">
                <a:solidFill>
                  <a:schemeClr val="accent5"/>
                </a:solidFill>
              </a:rPr>
              <a:t>µg/l)</a:t>
            </a:r>
            <a:endParaRPr lang="de-DE" sz="1600" dirty="0">
              <a:solidFill>
                <a:schemeClr val="accent5"/>
              </a:solidFill>
            </a:endParaRPr>
          </a:p>
          <a:p>
            <a:pPr algn="ctr"/>
            <a:r>
              <a:rPr lang="de-DE" sz="1600" dirty="0" err="1">
                <a:solidFill>
                  <a:srgbClr val="7171C6"/>
                </a:solidFill>
              </a:rPr>
              <a:t>Salinity</a:t>
            </a:r>
            <a:r>
              <a:rPr lang="de-DE" sz="1600" dirty="0">
                <a:solidFill>
                  <a:srgbClr val="7171C6"/>
                </a:solidFill>
              </a:rPr>
              <a:t> (PSU)</a:t>
            </a:r>
          </a:p>
        </p:txBody>
      </p:sp>
      <p:pic>
        <p:nvPicPr>
          <p:cNvPr id="2" name="Picture 1" descr="A graph of a person and person&#10;&#10;AI-generated content may be incorrect.">
            <a:extLst>
              <a:ext uri="{FF2B5EF4-FFF2-40B4-BE49-F238E27FC236}">
                <a16:creationId xmlns:a16="http://schemas.microsoft.com/office/drawing/2014/main" id="{9B4DDF68-6EBF-77E5-5CA8-6B98877DD1EC}"/>
              </a:ext>
            </a:extLst>
          </p:cNvPr>
          <p:cNvPicPr>
            <a:picLocks noChangeAspect="1"/>
          </p:cNvPicPr>
          <p:nvPr/>
        </p:nvPicPr>
        <p:blipFill>
          <a:blip r:embed="rId2">
            <a:extLst>
              <a:ext uri="{28A0092B-C50C-407E-A947-70E740481C1C}">
                <a14:useLocalDpi xmlns:a14="http://schemas.microsoft.com/office/drawing/2010/main" val="0"/>
              </a:ext>
            </a:extLst>
          </a:blip>
          <a:srcRect t="7963" b="5323"/>
          <a:stretch/>
        </p:blipFill>
        <p:spPr>
          <a:xfrm>
            <a:off x="1067360" y="1145225"/>
            <a:ext cx="3758706" cy="5214857"/>
          </a:xfrm>
          <a:prstGeom prst="rect">
            <a:avLst/>
          </a:prstGeom>
        </p:spPr>
      </p:pic>
      <p:pic>
        <p:nvPicPr>
          <p:cNvPr id="3" name="Picture 2" descr="A graph of a line graph&#10;&#10;AI-generated content may be incorrect.">
            <a:extLst>
              <a:ext uri="{FF2B5EF4-FFF2-40B4-BE49-F238E27FC236}">
                <a16:creationId xmlns:a16="http://schemas.microsoft.com/office/drawing/2014/main" id="{87EACA07-1CE3-EDB5-5349-1BE18E91B522}"/>
              </a:ext>
            </a:extLst>
          </p:cNvPr>
          <p:cNvPicPr>
            <a:picLocks noChangeAspect="1"/>
          </p:cNvPicPr>
          <p:nvPr/>
        </p:nvPicPr>
        <p:blipFill>
          <a:blip r:embed="rId3">
            <a:extLst>
              <a:ext uri="{28A0092B-C50C-407E-A947-70E740481C1C}">
                <a14:useLocalDpi xmlns:a14="http://schemas.microsoft.com/office/drawing/2010/main" val="0"/>
              </a:ext>
            </a:extLst>
          </a:blip>
          <a:srcRect t="8815" b="6245"/>
          <a:stretch/>
        </p:blipFill>
        <p:spPr>
          <a:xfrm>
            <a:off x="7576906" y="1145225"/>
            <a:ext cx="3826486" cy="5200337"/>
          </a:xfrm>
          <a:prstGeom prst="rect">
            <a:avLst/>
          </a:prstGeom>
        </p:spPr>
      </p:pic>
    </p:spTree>
    <p:extLst>
      <p:ext uri="{BB962C8B-B14F-4D97-AF65-F5344CB8AC3E}">
        <p14:creationId xmlns:p14="http://schemas.microsoft.com/office/powerpoint/2010/main" val="133572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658581-0577-8AFC-4B96-62358EB6568D}"/>
              </a:ext>
            </a:extLst>
          </p:cNvPr>
          <p:cNvSpPr>
            <a:spLocks noGrp="1"/>
          </p:cNvSpPr>
          <p:nvPr>
            <p:ph type="title"/>
          </p:nvPr>
        </p:nvSpPr>
        <p:spPr>
          <a:xfrm>
            <a:off x="8437145" y="1835332"/>
            <a:ext cx="3438469" cy="1296337"/>
          </a:xfrm>
        </p:spPr>
        <p:txBody>
          <a:bodyPr/>
          <a:lstStyle/>
          <a:p>
            <a:r>
              <a:rPr lang="en-GB" dirty="0"/>
              <a:t>Plankton Samples</a:t>
            </a:r>
          </a:p>
        </p:txBody>
      </p:sp>
      <p:sp>
        <p:nvSpPr>
          <p:cNvPr id="4" name="Text Placeholder 3">
            <a:extLst>
              <a:ext uri="{FF2B5EF4-FFF2-40B4-BE49-F238E27FC236}">
                <a16:creationId xmlns:a16="http://schemas.microsoft.com/office/drawing/2014/main" id="{E8F0FDBB-FF8C-361E-F064-43410D7C5D4F}"/>
              </a:ext>
            </a:extLst>
          </p:cNvPr>
          <p:cNvSpPr>
            <a:spLocks noGrp="1"/>
          </p:cNvSpPr>
          <p:nvPr>
            <p:ph type="body" sz="quarter" idx="10"/>
          </p:nvPr>
        </p:nvSpPr>
        <p:spPr>
          <a:xfrm>
            <a:off x="8437145" y="3280968"/>
            <a:ext cx="3438469" cy="2966025"/>
          </a:xfrm>
        </p:spPr>
        <p:txBody>
          <a:bodyPr/>
          <a:lstStyle/>
          <a:p>
            <a:r>
              <a:rPr lang="en-US" dirty="0"/>
              <a:t>Back in the Science Centre, we brought our samples into focus under the microscope, revealing a hidden world of plankton.</a:t>
            </a:r>
          </a:p>
          <a:p>
            <a:endParaRPr lang="en-US" dirty="0"/>
          </a:p>
          <a:p>
            <a:r>
              <a:rPr lang="en-US" dirty="0"/>
              <a:t>Using the main screen and smaller microscopes, you could explore each drop of water up close.</a:t>
            </a:r>
          </a:p>
          <a:p>
            <a:endParaRPr lang="en-US" dirty="0"/>
          </a:p>
          <a:p>
            <a:r>
              <a:rPr lang="en-US" dirty="0"/>
              <a:t>What appeared invisible to the naked eye quickly became a vivid reminder that these tiny organisms form the foundation of the rich ecosystems we have been travelling through.</a:t>
            </a:r>
            <a:endParaRPr lang="en-GB" dirty="0"/>
          </a:p>
        </p:txBody>
      </p:sp>
      <p:pic>
        <p:nvPicPr>
          <p:cNvPr id="2" name="Picture Placeholder 3" descr="A close-up of a bug&#10;&#10;AI-generated content may be incorrect.">
            <a:extLst>
              <a:ext uri="{FF2B5EF4-FFF2-40B4-BE49-F238E27FC236}">
                <a16:creationId xmlns:a16="http://schemas.microsoft.com/office/drawing/2014/main" id="{4CB9E953-87DA-9478-EF65-1A0D5FAC632B}"/>
              </a:ext>
            </a:extLst>
          </p:cNvPr>
          <p:cNvPicPr>
            <a:picLocks noChangeAspect="1"/>
          </p:cNvPicPr>
          <p:nvPr/>
        </p:nvPicPr>
        <p:blipFill>
          <a:blip r:embed="rId3">
            <a:extLst>
              <a:ext uri="{28A0092B-C50C-407E-A947-70E740481C1C}">
                <a14:useLocalDpi xmlns:a14="http://schemas.microsoft.com/office/drawing/2010/main" val="0"/>
              </a:ext>
            </a:extLst>
          </a:blip>
          <a:srcRect l="22865" t="4190" r="17426" b="4190"/>
          <a:stretch/>
        </p:blipFill>
        <p:spPr>
          <a:xfrm>
            <a:off x="199390" y="327203"/>
            <a:ext cx="3639845" cy="3142211"/>
          </a:xfrm>
          <a:prstGeom prst="rect">
            <a:avLst/>
          </a:prstGeom>
        </p:spPr>
      </p:pic>
      <p:pic>
        <p:nvPicPr>
          <p:cNvPr id="5" name="Picture Placeholder 24" descr="A close-up of a microscope&#10;&#10;AI-generated content may be incorrect.">
            <a:extLst>
              <a:ext uri="{FF2B5EF4-FFF2-40B4-BE49-F238E27FC236}">
                <a16:creationId xmlns:a16="http://schemas.microsoft.com/office/drawing/2014/main" id="{BA17AE48-71C8-CC84-ADA4-1C1A5AE43997}"/>
              </a:ext>
            </a:extLst>
          </p:cNvPr>
          <p:cNvPicPr>
            <a:picLocks noChangeAspect="1"/>
          </p:cNvPicPr>
          <p:nvPr/>
        </p:nvPicPr>
        <p:blipFill>
          <a:blip r:embed="rId4">
            <a:extLst>
              <a:ext uri="{28A0092B-C50C-407E-A947-70E740481C1C}">
                <a14:useLocalDpi xmlns:a14="http://schemas.microsoft.com/office/drawing/2010/main" val="0"/>
              </a:ext>
            </a:extLst>
          </a:blip>
          <a:srcRect l="21631" t="9838" r="30383" b="24765"/>
          <a:stretch/>
        </p:blipFill>
        <p:spPr>
          <a:xfrm>
            <a:off x="199389" y="3683547"/>
            <a:ext cx="3639845" cy="2790775"/>
          </a:xfrm>
          <a:prstGeom prst="rect">
            <a:avLst/>
          </a:prstGeom>
        </p:spPr>
      </p:pic>
      <p:pic>
        <p:nvPicPr>
          <p:cNvPr id="6" name="Picture Placeholder 20" descr="A close-up of a microscope&#10;&#10;AI-generated content may be incorrect.">
            <a:extLst>
              <a:ext uri="{FF2B5EF4-FFF2-40B4-BE49-F238E27FC236}">
                <a16:creationId xmlns:a16="http://schemas.microsoft.com/office/drawing/2014/main" id="{0F1C794C-7252-3FF4-C442-49D5D371C7DA}"/>
              </a:ext>
            </a:extLst>
          </p:cNvPr>
          <p:cNvPicPr>
            <a:picLocks noChangeAspect="1"/>
          </p:cNvPicPr>
          <p:nvPr/>
        </p:nvPicPr>
        <p:blipFill>
          <a:blip r:embed="rId5">
            <a:extLst>
              <a:ext uri="{28A0092B-C50C-407E-A947-70E740481C1C}">
                <a14:useLocalDpi xmlns:a14="http://schemas.microsoft.com/office/drawing/2010/main" val="0"/>
              </a:ext>
            </a:extLst>
          </a:blip>
          <a:srcRect l="28884" t="4190" r="16941" b="4190"/>
          <a:stretch/>
        </p:blipFill>
        <p:spPr>
          <a:xfrm>
            <a:off x="4083520" y="327203"/>
            <a:ext cx="3302494" cy="3142211"/>
          </a:xfrm>
          <a:prstGeom prst="rect">
            <a:avLst/>
          </a:prstGeom>
        </p:spPr>
      </p:pic>
      <p:pic>
        <p:nvPicPr>
          <p:cNvPr id="7" name="Picture 6" descr="A close-up of a microscope&#10;&#10;AI-generated content may be incorrect.">
            <a:extLst>
              <a:ext uri="{FF2B5EF4-FFF2-40B4-BE49-F238E27FC236}">
                <a16:creationId xmlns:a16="http://schemas.microsoft.com/office/drawing/2014/main" id="{46D3C7F6-D3C8-84F8-7C1C-5D14882ACC82}"/>
              </a:ext>
            </a:extLst>
          </p:cNvPr>
          <p:cNvPicPr>
            <a:picLocks noChangeAspect="1"/>
          </p:cNvPicPr>
          <p:nvPr/>
        </p:nvPicPr>
        <p:blipFill>
          <a:blip r:embed="rId6">
            <a:extLst>
              <a:ext uri="{28A0092B-C50C-407E-A947-70E740481C1C}">
                <a14:useLocalDpi xmlns:a14="http://schemas.microsoft.com/office/drawing/2010/main" val="0"/>
              </a:ext>
            </a:extLst>
          </a:blip>
          <a:srcRect l="2106" r="66371" b="52621"/>
          <a:stretch/>
        </p:blipFill>
        <p:spPr>
          <a:xfrm>
            <a:off x="4083520" y="3683547"/>
            <a:ext cx="3302494" cy="2791989"/>
          </a:xfrm>
          <a:prstGeom prst="rect">
            <a:avLst/>
          </a:prstGeom>
        </p:spPr>
      </p:pic>
      <p:sp>
        <p:nvSpPr>
          <p:cNvPr id="8" name="TextBox 7">
            <a:extLst>
              <a:ext uri="{FF2B5EF4-FFF2-40B4-BE49-F238E27FC236}">
                <a16:creationId xmlns:a16="http://schemas.microsoft.com/office/drawing/2014/main" id="{E3E3CEE0-6ACD-4B65-12BD-AB9D05114B11}"/>
              </a:ext>
            </a:extLst>
          </p:cNvPr>
          <p:cNvSpPr txBox="1"/>
          <p:nvPr/>
        </p:nvSpPr>
        <p:spPr>
          <a:xfrm>
            <a:off x="130803" y="6224021"/>
            <a:ext cx="1603022" cy="307777"/>
          </a:xfrm>
          <a:prstGeom prst="rect">
            <a:avLst/>
          </a:prstGeom>
          <a:noFill/>
        </p:spPr>
        <p:txBody>
          <a:bodyPr wrap="square" rtlCol="0">
            <a:spAutoFit/>
          </a:bodyPr>
          <a:lstStyle/>
          <a:p>
            <a:r>
              <a:rPr lang="en-GB" sz="1400" dirty="0">
                <a:solidFill>
                  <a:schemeClr val="bg2"/>
                </a:solidFill>
              </a:rPr>
              <a:t>Diatoms chain</a:t>
            </a:r>
          </a:p>
        </p:txBody>
      </p:sp>
      <p:sp>
        <p:nvSpPr>
          <p:cNvPr id="10" name="TextBox 9">
            <a:extLst>
              <a:ext uri="{FF2B5EF4-FFF2-40B4-BE49-F238E27FC236}">
                <a16:creationId xmlns:a16="http://schemas.microsoft.com/office/drawing/2014/main" id="{1D45F1D8-1D86-2534-76F5-A6464F14D22E}"/>
              </a:ext>
            </a:extLst>
          </p:cNvPr>
          <p:cNvSpPr txBox="1"/>
          <p:nvPr/>
        </p:nvSpPr>
        <p:spPr>
          <a:xfrm>
            <a:off x="130803" y="3200840"/>
            <a:ext cx="2596848" cy="307777"/>
          </a:xfrm>
          <a:prstGeom prst="rect">
            <a:avLst/>
          </a:prstGeom>
          <a:noFill/>
        </p:spPr>
        <p:txBody>
          <a:bodyPr wrap="square" rtlCol="0">
            <a:spAutoFit/>
          </a:bodyPr>
          <a:lstStyle/>
          <a:p>
            <a:r>
              <a:rPr lang="en-GB" sz="1400" dirty="0">
                <a:solidFill>
                  <a:schemeClr val="bg2"/>
                </a:solidFill>
              </a:rPr>
              <a:t>Diatom </a:t>
            </a:r>
            <a:r>
              <a:rPr lang="en-GB" sz="1400" i="1" dirty="0" err="1">
                <a:solidFill>
                  <a:schemeClr val="bg2"/>
                </a:solidFill>
              </a:rPr>
              <a:t>Chaetoceros</a:t>
            </a:r>
            <a:r>
              <a:rPr lang="en-GB" sz="1400" i="1" dirty="0">
                <a:solidFill>
                  <a:schemeClr val="bg2"/>
                </a:solidFill>
              </a:rPr>
              <a:t> spp.</a:t>
            </a:r>
          </a:p>
        </p:txBody>
      </p:sp>
      <p:sp>
        <p:nvSpPr>
          <p:cNvPr id="11" name="TextBox 10">
            <a:extLst>
              <a:ext uri="{FF2B5EF4-FFF2-40B4-BE49-F238E27FC236}">
                <a16:creationId xmlns:a16="http://schemas.microsoft.com/office/drawing/2014/main" id="{9445E808-6E78-D28F-59E1-956436A5DE1A}"/>
              </a:ext>
            </a:extLst>
          </p:cNvPr>
          <p:cNvSpPr txBox="1"/>
          <p:nvPr/>
        </p:nvSpPr>
        <p:spPr>
          <a:xfrm>
            <a:off x="4100608" y="6223020"/>
            <a:ext cx="2596848" cy="307777"/>
          </a:xfrm>
          <a:prstGeom prst="rect">
            <a:avLst/>
          </a:prstGeom>
          <a:noFill/>
        </p:spPr>
        <p:txBody>
          <a:bodyPr wrap="square" rtlCol="0">
            <a:spAutoFit/>
          </a:bodyPr>
          <a:lstStyle/>
          <a:p>
            <a:r>
              <a:rPr lang="en-GB" sz="1400" dirty="0">
                <a:solidFill>
                  <a:schemeClr val="bg2"/>
                </a:solidFill>
              </a:rPr>
              <a:t>Diatom </a:t>
            </a:r>
            <a:r>
              <a:rPr lang="en-GB" sz="1400" i="1" dirty="0" err="1">
                <a:solidFill>
                  <a:schemeClr val="bg2"/>
                </a:solidFill>
              </a:rPr>
              <a:t>Chaetoceros</a:t>
            </a:r>
            <a:r>
              <a:rPr lang="en-GB" sz="1400" i="1" dirty="0">
                <a:solidFill>
                  <a:schemeClr val="bg2"/>
                </a:solidFill>
              </a:rPr>
              <a:t> spp.</a:t>
            </a:r>
          </a:p>
        </p:txBody>
      </p:sp>
      <p:sp>
        <p:nvSpPr>
          <p:cNvPr id="12" name="TextBox 11">
            <a:extLst>
              <a:ext uri="{FF2B5EF4-FFF2-40B4-BE49-F238E27FC236}">
                <a16:creationId xmlns:a16="http://schemas.microsoft.com/office/drawing/2014/main" id="{E27F64AA-1F14-E97E-6A45-8D0618C86497}"/>
              </a:ext>
            </a:extLst>
          </p:cNvPr>
          <p:cNvSpPr txBox="1"/>
          <p:nvPr/>
        </p:nvSpPr>
        <p:spPr>
          <a:xfrm>
            <a:off x="4035645" y="3200840"/>
            <a:ext cx="3398244" cy="307777"/>
          </a:xfrm>
          <a:prstGeom prst="rect">
            <a:avLst/>
          </a:prstGeom>
          <a:noFill/>
        </p:spPr>
        <p:txBody>
          <a:bodyPr wrap="square" rtlCol="0">
            <a:spAutoFit/>
          </a:bodyPr>
          <a:lstStyle/>
          <a:p>
            <a:r>
              <a:rPr lang="en-GB" sz="1400" dirty="0">
                <a:solidFill>
                  <a:schemeClr val="bg2"/>
                </a:solidFill>
              </a:rPr>
              <a:t>Dinoflagellate – </a:t>
            </a:r>
            <a:r>
              <a:rPr lang="en-GB" sz="1400" i="1" dirty="0">
                <a:solidFill>
                  <a:schemeClr val="bg2"/>
                </a:solidFill>
              </a:rPr>
              <a:t>Tripos longipes</a:t>
            </a:r>
          </a:p>
        </p:txBody>
      </p:sp>
    </p:spTree>
    <p:extLst>
      <p:ext uri="{BB962C8B-B14F-4D97-AF65-F5344CB8AC3E}">
        <p14:creationId xmlns:p14="http://schemas.microsoft.com/office/powerpoint/2010/main" val="1676932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A close-up of a white and yellow object&#10;&#10;AI-generated content may be incorrect.">
            <a:extLst>
              <a:ext uri="{FF2B5EF4-FFF2-40B4-BE49-F238E27FC236}">
                <a16:creationId xmlns:a16="http://schemas.microsoft.com/office/drawing/2014/main" id="{2B851A2E-EBBC-D62C-CFD1-E16DE160E00B}"/>
              </a:ext>
            </a:extLst>
          </p:cNvPr>
          <p:cNvPicPr>
            <a:picLocks noChangeAspect="1"/>
          </p:cNvPicPr>
          <p:nvPr/>
        </p:nvPicPr>
        <p:blipFill>
          <a:blip r:embed="rId2"/>
          <a:stretch>
            <a:fillRect/>
          </a:stretch>
        </p:blipFill>
        <p:spPr>
          <a:xfrm>
            <a:off x="0" y="0"/>
            <a:ext cx="0" cy="0"/>
          </a:xfrm>
        </p:spPr>
      </p:pic>
      <p:pic>
        <p:nvPicPr>
          <p:cNvPr id="4" name="Picture 3" descr="A close-up of a white and yellow object&#10;&#10;AI-generated content may be incorrect.">
            <a:extLst>
              <a:ext uri="{FF2B5EF4-FFF2-40B4-BE49-F238E27FC236}">
                <a16:creationId xmlns:a16="http://schemas.microsoft.com/office/drawing/2014/main" id="{1F57EE9D-8DB2-DA45-62B1-2BCDC4C0EC80}"/>
              </a:ext>
            </a:extLst>
          </p:cNvPr>
          <p:cNvPicPr>
            <a:picLocks noChangeAspect="1"/>
          </p:cNvPicPr>
          <p:nvPr/>
        </p:nvPicPr>
        <p:blipFill>
          <a:blip r:embed="rId2">
            <a:extLst>
              <a:ext uri="{28A0092B-C50C-407E-A947-70E740481C1C}">
                <a14:useLocalDpi xmlns:a14="http://schemas.microsoft.com/office/drawing/2010/main" val="0"/>
              </a:ext>
            </a:extLst>
          </a:blip>
          <a:srcRect l="17901" t="23899" r="41486" b="8679"/>
          <a:stretch/>
        </p:blipFill>
        <p:spPr>
          <a:xfrm>
            <a:off x="207034" y="795505"/>
            <a:ext cx="2467155" cy="2303825"/>
          </a:xfrm>
          <a:prstGeom prst="rect">
            <a:avLst/>
          </a:prstGeom>
        </p:spPr>
      </p:pic>
      <p:sp>
        <p:nvSpPr>
          <p:cNvPr id="6" name="Title 2">
            <a:extLst>
              <a:ext uri="{FF2B5EF4-FFF2-40B4-BE49-F238E27FC236}">
                <a16:creationId xmlns:a16="http://schemas.microsoft.com/office/drawing/2014/main" id="{B497EAF1-0DDE-FBC0-2FA0-E1C8D6CBE582}"/>
              </a:ext>
            </a:extLst>
          </p:cNvPr>
          <p:cNvSpPr txBox="1">
            <a:spLocks/>
          </p:cNvSpPr>
          <p:nvPr/>
        </p:nvSpPr>
        <p:spPr>
          <a:xfrm>
            <a:off x="-1327601" y="51870"/>
            <a:ext cx="5508964" cy="308400"/>
          </a:xfrm>
          <a:prstGeom prst="rect">
            <a:avLst/>
          </a:prstGeom>
        </p:spPr>
        <p:txBody>
          <a:bodyPr>
            <a:noAutofit/>
          </a:bodyPr>
          <a:lstStyle>
            <a:lvl1pPr algn="l" defTabSz="914400" rtl="0" eaLnBrk="1" latinLnBrk="0" hangingPunct="1">
              <a:lnSpc>
                <a:spcPct val="90000"/>
              </a:lnSpc>
              <a:spcBef>
                <a:spcPct val="0"/>
              </a:spcBef>
              <a:buNone/>
              <a:defRPr sz="3200" kern="1200">
                <a:solidFill>
                  <a:schemeClr val="bg1"/>
                </a:solidFill>
                <a:latin typeface="Jost Light" pitchFamily="2" charset="0"/>
                <a:ea typeface="Jost Light" pitchFamily="2" charset="0"/>
                <a:cs typeface="+mj-cs"/>
              </a:defRPr>
            </a:lvl1pPr>
          </a:lstStyle>
          <a:p>
            <a:pPr algn="ctr"/>
            <a:r>
              <a:rPr lang="nb-NO" dirty="0"/>
              <a:t>Zooplankton</a:t>
            </a:r>
            <a:endParaRPr lang="en-GB" dirty="0"/>
          </a:p>
        </p:txBody>
      </p:sp>
      <p:pic>
        <p:nvPicPr>
          <p:cNvPr id="7" name="Picture 6" descr="A close-up of a small white and red creature&#10;&#10;AI-generated content may be incorrect.">
            <a:extLst>
              <a:ext uri="{FF2B5EF4-FFF2-40B4-BE49-F238E27FC236}">
                <a16:creationId xmlns:a16="http://schemas.microsoft.com/office/drawing/2014/main" id="{BC07F86F-82F7-11F0-4575-92A922BFC5FA}"/>
              </a:ext>
            </a:extLst>
          </p:cNvPr>
          <p:cNvPicPr>
            <a:picLocks noChangeAspect="1"/>
          </p:cNvPicPr>
          <p:nvPr/>
        </p:nvPicPr>
        <p:blipFill>
          <a:blip r:embed="rId3">
            <a:extLst>
              <a:ext uri="{28A0092B-C50C-407E-A947-70E740481C1C}">
                <a14:useLocalDpi xmlns:a14="http://schemas.microsoft.com/office/drawing/2010/main" val="0"/>
              </a:ext>
            </a:extLst>
          </a:blip>
          <a:srcRect l="20944" t="22390" r="39929" b="20251"/>
          <a:stretch/>
        </p:blipFill>
        <p:spPr>
          <a:xfrm>
            <a:off x="2950234" y="795505"/>
            <a:ext cx="2793893" cy="2303825"/>
          </a:xfrm>
          <a:prstGeom prst="rect">
            <a:avLst/>
          </a:prstGeom>
        </p:spPr>
      </p:pic>
      <p:pic>
        <p:nvPicPr>
          <p:cNvPr id="10" name="Picture 9" descr="A close-up of a white object&#10;&#10;AI-generated content may be incorrect.">
            <a:extLst>
              <a:ext uri="{FF2B5EF4-FFF2-40B4-BE49-F238E27FC236}">
                <a16:creationId xmlns:a16="http://schemas.microsoft.com/office/drawing/2014/main" id="{35E5B92F-C81E-739F-FCC0-C5F369DDCDAD}"/>
              </a:ext>
            </a:extLst>
          </p:cNvPr>
          <p:cNvPicPr>
            <a:picLocks noChangeAspect="1"/>
          </p:cNvPicPr>
          <p:nvPr/>
        </p:nvPicPr>
        <p:blipFill>
          <a:blip r:embed="rId4">
            <a:extLst>
              <a:ext uri="{28A0092B-C50C-407E-A947-70E740481C1C}">
                <a14:useLocalDpi xmlns:a14="http://schemas.microsoft.com/office/drawing/2010/main" val="0"/>
              </a:ext>
            </a:extLst>
          </a:blip>
          <a:srcRect l="23490" t="19748" r="45024" b="27295"/>
          <a:stretch/>
        </p:blipFill>
        <p:spPr>
          <a:xfrm>
            <a:off x="6184073" y="795505"/>
            <a:ext cx="2447408" cy="2315413"/>
          </a:xfrm>
          <a:prstGeom prst="rect">
            <a:avLst/>
          </a:prstGeom>
        </p:spPr>
      </p:pic>
      <p:pic>
        <p:nvPicPr>
          <p:cNvPr id="11" name="Picture 10" descr="A jellyfish in the water&#10;&#10;AI-generated content may be incorrect.">
            <a:extLst>
              <a:ext uri="{FF2B5EF4-FFF2-40B4-BE49-F238E27FC236}">
                <a16:creationId xmlns:a16="http://schemas.microsoft.com/office/drawing/2014/main" id="{55ADAE4F-A384-7E08-F7F5-A1961E3282BD}"/>
              </a:ext>
            </a:extLst>
          </p:cNvPr>
          <p:cNvPicPr>
            <a:picLocks noChangeAspect="1"/>
          </p:cNvPicPr>
          <p:nvPr/>
        </p:nvPicPr>
        <p:blipFill>
          <a:blip r:embed="rId5">
            <a:extLst>
              <a:ext uri="{28A0092B-C50C-407E-A947-70E740481C1C}">
                <a14:useLocalDpi xmlns:a14="http://schemas.microsoft.com/office/drawing/2010/main" val="0"/>
              </a:ext>
            </a:extLst>
          </a:blip>
          <a:srcRect l="9482" r="11768"/>
          <a:stretch/>
        </p:blipFill>
        <p:spPr>
          <a:xfrm>
            <a:off x="2347720" y="3239564"/>
            <a:ext cx="4613798" cy="3295570"/>
          </a:xfrm>
          <a:prstGeom prst="rect">
            <a:avLst/>
          </a:prstGeom>
        </p:spPr>
      </p:pic>
      <p:pic>
        <p:nvPicPr>
          <p:cNvPr id="12" name="Picture 11" descr="A close-up of a transparent sea creature&#10;&#10;AI-generated content may be incorrect.">
            <a:extLst>
              <a:ext uri="{FF2B5EF4-FFF2-40B4-BE49-F238E27FC236}">
                <a16:creationId xmlns:a16="http://schemas.microsoft.com/office/drawing/2014/main" id="{F2FE7132-DC7F-A139-18DB-4B0B69F3903E}"/>
              </a:ext>
            </a:extLst>
          </p:cNvPr>
          <p:cNvPicPr>
            <a:picLocks noChangeAspect="1"/>
          </p:cNvPicPr>
          <p:nvPr/>
        </p:nvPicPr>
        <p:blipFill>
          <a:blip r:embed="rId6">
            <a:extLst>
              <a:ext uri="{28A0092B-C50C-407E-A947-70E740481C1C}">
                <a14:useLocalDpi xmlns:a14="http://schemas.microsoft.com/office/drawing/2010/main" val="0"/>
              </a:ext>
            </a:extLst>
          </a:blip>
          <a:srcRect l="9268" t="4403" r="15095" b="4403"/>
          <a:stretch/>
        </p:blipFill>
        <p:spPr>
          <a:xfrm>
            <a:off x="7072144" y="3232640"/>
            <a:ext cx="4830792" cy="3276262"/>
          </a:xfrm>
          <a:prstGeom prst="rect">
            <a:avLst/>
          </a:prstGeom>
        </p:spPr>
      </p:pic>
      <p:pic>
        <p:nvPicPr>
          <p:cNvPr id="13" name="Picture 12" descr="A close-up of a white shell&#10;&#10;AI-generated content may be incorrect.">
            <a:extLst>
              <a:ext uri="{FF2B5EF4-FFF2-40B4-BE49-F238E27FC236}">
                <a16:creationId xmlns:a16="http://schemas.microsoft.com/office/drawing/2014/main" id="{B44C0D6D-04A2-4974-C6A8-F233C2A7BFF7}"/>
              </a:ext>
            </a:extLst>
          </p:cNvPr>
          <p:cNvPicPr>
            <a:picLocks noChangeAspect="1"/>
          </p:cNvPicPr>
          <p:nvPr/>
        </p:nvPicPr>
        <p:blipFill>
          <a:blip r:embed="rId7">
            <a:extLst>
              <a:ext uri="{28A0092B-C50C-407E-A947-70E740481C1C}">
                <a14:useLocalDpi xmlns:a14="http://schemas.microsoft.com/office/drawing/2010/main" val="0"/>
              </a:ext>
            </a:extLst>
          </a:blip>
          <a:srcRect l="15354" t="19245" r="41981" b="20628"/>
          <a:stretch/>
        </p:blipFill>
        <p:spPr>
          <a:xfrm>
            <a:off x="8921892" y="783917"/>
            <a:ext cx="2891671" cy="2292237"/>
          </a:xfrm>
          <a:prstGeom prst="rect">
            <a:avLst/>
          </a:prstGeom>
        </p:spPr>
      </p:pic>
      <p:sp>
        <p:nvSpPr>
          <p:cNvPr id="14" name="TextBox 13">
            <a:extLst>
              <a:ext uri="{FF2B5EF4-FFF2-40B4-BE49-F238E27FC236}">
                <a16:creationId xmlns:a16="http://schemas.microsoft.com/office/drawing/2014/main" id="{D4E4AF1A-B023-CE59-9745-075DCB52B2EC}"/>
              </a:ext>
            </a:extLst>
          </p:cNvPr>
          <p:cNvSpPr txBox="1"/>
          <p:nvPr/>
        </p:nvSpPr>
        <p:spPr>
          <a:xfrm>
            <a:off x="2906950" y="2850315"/>
            <a:ext cx="3173642" cy="307777"/>
          </a:xfrm>
          <a:prstGeom prst="rect">
            <a:avLst/>
          </a:prstGeom>
          <a:noFill/>
        </p:spPr>
        <p:txBody>
          <a:bodyPr wrap="square" rtlCol="0">
            <a:spAutoFit/>
          </a:bodyPr>
          <a:lstStyle/>
          <a:p>
            <a:r>
              <a:rPr lang="en-GB" sz="1400" dirty="0">
                <a:solidFill>
                  <a:schemeClr val="bg2"/>
                </a:solidFill>
              </a:rPr>
              <a:t>Naked sea butterfly – </a:t>
            </a:r>
            <a:r>
              <a:rPr lang="en-GB" sz="1400" i="1" dirty="0" err="1">
                <a:solidFill>
                  <a:schemeClr val="bg2"/>
                </a:solidFill>
              </a:rPr>
              <a:t>Clione</a:t>
            </a:r>
            <a:r>
              <a:rPr lang="en-GB" sz="1400" i="1" dirty="0">
                <a:solidFill>
                  <a:schemeClr val="bg2"/>
                </a:solidFill>
              </a:rPr>
              <a:t> </a:t>
            </a:r>
            <a:r>
              <a:rPr lang="en-GB" sz="1400" i="1" dirty="0" err="1">
                <a:solidFill>
                  <a:schemeClr val="bg2"/>
                </a:solidFill>
              </a:rPr>
              <a:t>limacina</a:t>
            </a:r>
            <a:endParaRPr lang="en-GB" sz="1400" i="1" dirty="0">
              <a:solidFill>
                <a:schemeClr val="bg2"/>
              </a:solidFill>
            </a:endParaRPr>
          </a:p>
        </p:txBody>
      </p:sp>
      <p:sp>
        <p:nvSpPr>
          <p:cNvPr id="16" name="TextBox 15">
            <a:extLst>
              <a:ext uri="{FF2B5EF4-FFF2-40B4-BE49-F238E27FC236}">
                <a16:creationId xmlns:a16="http://schemas.microsoft.com/office/drawing/2014/main" id="{691D86CB-3672-B0E2-8850-9613045A3BBD}"/>
              </a:ext>
            </a:extLst>
          </p:cNvPr>
          <p:cNvSpPr txBox="1"/>
          <p:nvPr/>
        </p:nvSpPr>
        <p:spPr>
          <a:xfrm>
            <a:off x="186874" y="2850314"/>
            <a:ext cx="1603022" cy="307777"/>
          </a:xfrm>
          <a:prstGeom prst="rect">
            <a:avLst/>
          </a:prstGeom>
          <a:noFill/>
        </p:spPr>
        <p:txBody>
          <a:bodyPr wrap="square" rtlCol="0">
            <a:spAutoFit/>
          </a:bodyPr>
          <a:lstStyle/>
          <a:p>
            <a:r>
              <a:rPr lang="en-GB" sz="1400" dirty="0">
                <a:solidFill>
                  <a:schemeClr val="bg2"/>
                </a:solidFill>
              </a:rPr>
              <a:t>Radiolarian</a:t>
            </a:r>
          </a:p>
        </p:txBody>
      </p:sp>
      <p:sp>
        <p:nvSpPr>
          <p:cNvPr id="17" name="TextBox 16">
            <a:extLst>
              <a:ext uri="{FF2B5EF4-FFF2-40B4-BE49-F238E27FC236}">
                <a16:creationId xmlns:a16="http://schemas.microsoft.com/office/drawing/2014/main" id="{527DA440-9D4C-A585-8C07-10DB5DC36539}"/>
              </a:ext>
            </a:extLst>
          </p:cNvPr>
          <p:cNvSpPr txBox="1"/>
          <p:nvPr/>
        </p:nvSpPr>
        <p:spPr>
          <a:xfrm>
            <a:off x="7028459" y="6255221"/>
            <a:ext cx="2589994" cy="307777"/>
          </a:xfrm>
          <a:prstGeom prst="rect">
            <a:avLst/>
          </a:prstGeom>
          <a:noFill/>
        </p:spPr>
        <p:txBody>
          <a:bodyPr wrap="square" rtlCol="0">
            <a:spAutoFit/>
          </a:bodyPr>
          <a:lstStyle/>
          <a:p>
            <a:r>
              <a:rPr lang="en-GB" sz="1400" dirty="0">
                <a:solidFill>
                  <a:schemeClr val="bg2"/>
                </a:solidFill>
              </a:rPr>
              <a:t>Copepod –</a:t>
            </a:r>
            <a:r>
              <a:rPr lang="en-GB" sz="1400" i="1" dirty="0">
                <a:solidFill>
                  <a:schemeClr val="bg2"/>
                </a:solidFill>
              </a:rPr>
              <a:t>Calanus </a:t>
            </a:r>
            <a:r>
              <a:rPr lang="en-GB" sz="1400" i="1" dirty="0" err="1">
                <a:solidFill>
                  <a:schemeClr val="bg2"/>
                </a:solidFill>
              </a:rPr>
              <a:t>spp</a:t>
            </a:r>
            <a:endParaRPr lang="en-GB" sz="1400" dirty="0">
              <a:solidFill>
                <a:schemeClr val="bg2"/>
              </a:solidFill>
            </a:endParaRPr>
          </a:p>
        </p:txBody>
      </p:sp>
      <p:pic>
        <p:nvPicPr>
          <p:cNvPr id="18" name="Picture 2">
            <a:extLst>
              <a:ext uri="{FF2B5EF4-FFF2-40B4-BE49-F238E27FC236}">
                <a16:creationId xmlns:a16="http://schemas.microsoft.com/office/drawing/2014/main" id="{B24F5079-B1C6-1EEB-4BCB-509E4CEDC59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8321" t="8696" r="16193" b="21830"/>
          <a:stretch/>
        </p:blipFill>
        <p:spPr bwMode="auto">
          <a:xfrm>
            <a:off x="207034" y="3758671"/>
            <a:ext cx="1933185" cy="176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a:extLst>
              <a:ext uri="{FF2B5EF4-FFF2-40B4-BE49-F238E27FC236}">
                <a16:creationId xmlns:a16="http://schemas.microsoft.com/office/drawing/2014/main" id="{3063C484-E540-B3DC-32A0-6F310A0340D4}"/>
              </a:ext>
            </a:extLst>
          </p:cNvPr>
          <p:cNvSpPr txBox="1"/>
          <p:nvPr/>
        </p:nvSpPr>
        <p:spPr>
          <a:xfrm>
            <a:off x="6111409" y="2877689"/>
            <a:ext cx="1921469" cy="307777"/>
          </a:xfrm>
          <a:prstGeom prst="rect">
            <a:avLst/>
          </a:prstGeom>
          <a:noFill/>
        </p:spPr>
        <p:txBody>
          <a:bodyPr wrap="square" rtlCol="0">
            <a:spAutoFit/>
          </a:bodyPr>
          <a:lstStyle/>
          <a:p>
            <a:r>
              <a:rPr lang="en-GB" sz="1400" dirty="0">
                <a:solidFill>
                  <a:schemeClr val="bg2"/>
                </a:solidFill>
              </a:rPr>
              <a:t>Sea urchin larvae</a:t>
            </a:r>
          </a:p>
        </p:txBody>
      </p:sp>
      <p:sp>
        <p:nvSpPr>
          <p:cNvPr id="20" name="TextBox 19">
            <a:extLst>
              <a:ext uri="{FF2B5EF4-FFF2-40B4-BE49-F238E27FC236}">
                <a16:creationId xmlns:a16="http://schemas.microsoft.com/office/drawing/2014/main" id="{E232827B-9799-50F9-90F0-8742F6C3046B}"/>
              </a:ext>
            </a:extLst>
          </p:cNvPr>
          <p:cNvSpPr txBox="1"/>
          <p:nvPr/>
        </p:nvSpPr>
        <p:spPr>
          <a:xfrm>
            <a:off x="2347720" y="6227357"/>
            <a:ext cx="1921469" cy="307777"/>
          </a:xfrm>
          <a:prstGeom prst="rect">
            <a:avLst/>
          </a:prstGeom>
          <a:noFill/>
        </p:spPr>
        <p:txBody>
          <a:bodyPr wrap="square" rtlCol="0">
            <a:spAutoFit/>
          </a:bodyPr>
          <a:lstStyle/>
          <a:p>
            <a:r>
              <a:rPr lang="en-GB" sz="1400" dirty="0">
                <a:solidFill>
                  <a:schemeClr val="bg2"/>
                </a:solidFill>
              </a:rPr>
              <a:t>Jelly fish</a:t>
            </a:r>
          </a:p>
        </p:txBody>
      </p:sp>
      <p:sp>
        <p:nvSpPr>
          <p:cNvPr id="21" name="TextBox 20">
            <a:extLst>
              <a:ext uri="{FF2B5EF4-FFF2-40B4-BE49-F238E27FC236}">
                <a16:creationId xmlns:a16="http://schemas.microsoft.com/office/drawing/2014/main" id="{D8847BA4-DD10-3FC4-AB15-A64110A2C5E1}"/>
              </a:ext>
            </a:extLst>
          </p:cNvPr>
          <p:cNvSpPr txBox="1"/>
          <p:nvPr/>
        </p:nvSpPr>
        <p:spPr>
          <a:xfrm>
            <a:off x="8921892" y="2846620"/>
            <a:ext cx="1921469" cy="307777"/>
          </a:xfrm>
          <a:prstGeom prst="rect">
            <a:avLst/>
          </a:prstGeom>
          <a:noFill/>
        </p:spPr>
        <p:txBody>
          <a:bodyPr wrap="square" rtlCol="0">
            <a:spAutoFit/>
          </a:bodyPr>
          <a:lstStyle/>
          <a:p>
            <a:r>
              <a:rPr lang="en-GB" sz="1400" dirty="0">
                <a:solidFill>
                  <a:schemeClr val="bg2"/>
                </a:solidFill>
              </a:rPr>
              <a:t>Pteropod - Sea snail</a:t>
            </a:r>
          </a:p>
        </p:txBody>
      </p:sp>
      <p:sp>
        <p:nvSpPr>
          <p:cNvPr id="5" name="TextBox 4">
            <a:extLst>
              <a:ext uri="{FF2B5EF4-FFF2-40B4-BE49-F238E27FC236}">
                <a16:creationId xmlns:a16="http://schemas.microsoft.com/office/drawing/2014/main" id="{D785C66A-5DB6-EDD0-35CB-7523F31C492E}"/>
              </a:ext>
            </a:extLst>
          </p:cNvPr>
          <p:cNvSpPr txBox="1"/>
          <p:nvPr/>
        </p:nvSpPr>
        <p:spPr>
          <a:xfrm>
            <a:off x="104742" y="5524846"/>
            <a:ext cx="1603022" cy="307777"/>
          </a:xfrm>
          <a:prstGeom prst="rect">
            <a:avLst/>
          </a:prstGeom>
          <a:noFill/>
        </p:spPr>
        <p:txBody>
          <a:bodyPr wrap="square" rtlCol="0">
            <a:spAutoFit/>
          </a:bodyPr>
          <a:lstStyle/>
          <a:p>
            <a:r>
              <a:rPr lang="en-GB" sz="1400" dirty="0">
                <a:solidFill>
                  <a:schemeClr val="bg2"/>
                </a:solidFill>
              </a:rPr>
              <a:t>Polychaete larva</a:t>
            </a:r>
            <a:endParaRPr lang="en-GB" sz="1400" i="1" dirty="0">
              <a:solidFill>
                <a:schemeClr val="bg2"/>
              </a:solidFill>
            </a:endParaRPr>
          </a:p>
        </p:txBody>
      </p:sp>
    </p:spTree>
    <p:extLst>
      <p:ext uri="{BB962C8B-B14F-4D97-AF65-F5344CB8AC3E}">
        <p14:creationId xmlns:p14="http://schemas.microsoft.com/office/powerpoint/2010/main" val="1354311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4306B8F-39C2-F6CE-5360-89132E99C9AC}"/>
              </a:ext>
            </a:extLst>
          </p:cNvPr>
          <p:cNvGrpSpPr/>
          <p:nvPr/>
        </p:nvGrpSpPr>
        <p:grpSpPr>
          <a:xfrm>
            <a:off x="7929501" y="108672"/>
            <a:ext cx="3957728" cy="6342098"/>
            <a:chOff x="7929501" y="108672"/>
            <a:chExt cx="3957728" cy="6342098"/>
          </a:xfrm>
        </p:grpSpPr>
        <p:pic>
          <p:nvPicPr>
            <p:cNvPr id="3" name="Picture 2" descr="A close-up of a fish&#10;&#10;AI-generated content may be incorrect.">
              <a:extLst>
                <a:ext uri="{FF2B5EF4-FFF2-40B4-BE49-F238E27FC236}">
                  <a16:creationId xmlns:a16="http://schemas.microsoft.com/office/drawing/2014/main" id="{29A38C32-70C3-EC24-2F2A-5CD25CC1C107}"/>
                </a:ext>
              </a:extLst>
            </p:cNvPr>
            <p:cNvPicPr>
              <a:picLocks noChangeAspect="1"/>
            </p:cNvPicPr>
            <p:nvPr/>
          </p:nvPicPr>
          <p:blipFill>
            <a:blip r:embed="rId2">
              <a:extLst>
                <a:ext uri="{28A0092B-C50C-407E-A947-70E740481C1C}">
                  <a14:useLocalDpi xmlns:a14="http://schemas.microsoft.com/office/drawing/2010/main" val="0"/>
                </a:ext>
              </a:extLst>
            </a:blip>
            <a:srcRect r="24010"/>
            <a:stretch/>
          </p:blipFill>
          <p:spPr>
            <a:xfrm>
              <a:off x="7962181" y="108672"/>
              <a:ext cx="3892369" cy="2881223"/>
            </a:xfrm>
            <a:prstGeom prst="rect">
              <a:avLst/>
            </a:prstGeom>
          </p:spPr>
        </p:pic>
        <p:pic>
          <p:nvPicPr>
            <p:cNvPr id="4" name="Picture 3" descr="A fish swimming in a tank&#10;&#10;AI-generated content may be incorrect.">
              <a:extLst>
                <a:ext uri="{FF2B5EF4-FFF2-40B4-BE49-F238E27FC236}">
                  <a16:creationId xmlns:a16="http://schemas.microsoft.com/office/drawing/2014/main" id="{2B64D2C1-E321-ABEE-BA4E-7024D2B06F08}"/>
                </a:ext>
              </a:extLst>
            </p:cNvPr>
            <p:cNvPicPr>
              <a:picLocks noChangeAspect="1"/>
            </p:cNvPicPr>
            <p:nvPr/>
          </p:nvPicPr>
          <p:blipFill>
            <a:blip r:embed="rId3">
              <a:extLst>
                <a:ext uri="{28A0092B-C50C-407E-A947-70E740481C1C}">
                  <a14:useLocalDpi xmlns:a14="http://schemas.microsoft.com/office/drawing/2010/main" val="0"/>
                </a:ext>
              </a:extLst>
            </a:blip>
            <a:srcRect l="-839" t="-251" r="839" b="35975"/>
            <a:stretch/>
          </p:blipFill>
          <p:spPr>
            <a:xfrm>
              <a:off x="7929501" y="3058906"/>
              <a:ext cx="3957728" cy="3391864"/>
            </a:xfrm>
            <a:prstGeom prst="rect">
              <a:avLst/>
            </a:prstGeom>
          </p:spPr>
        </p:pic>
      </p:grpSp>
      <p:sp>
        <p:nvSpPr>
          <p:cNvPr id="6" name="Title 2">
            <a:extLst>
              <a:ext uri="{FF2B5EF4-FFF2-40B4-BE49-F238E27FC236}">
                <a16:creationId xmlns:a16="http://schemas.microsoft.com/office/drawing/2014/main" id="{507C052F-34DF-E1A5-B564-6F6079434F0A}"/>
              </a:ext>
            </a:extLst>
          </p:cNvPr>
          <p:cNvSpPr txBox="1">
            <a:spLocks/>
          </p:cNvSpPr>
          <p:nvPr/>
        </p:nvSpPr>
        <p:spPr>
          <a:xfrm>
            <a:off x="-1327601" y="51870"/>
            <a:ext cx="5508964" cy="308400"/>
          </a:xfrm>
          <a:prstGeom prst="rect">
            <a:avLst/>
          </a:prstGeom>
        </p:spPr>
        <p:txBody>
          <a:bodyPr>
            <a:noAutofit/>
          </a:bodyPr>
          <a:lstStyle>
            <a:lvl1pPr algn="l" defTabSz="914400" rtl="0" eaLnBrk="1" latinLnBrk="0" hangingPunct="1">
              <a:lnSpc>
                <a:spcPct val="90000"/>
              </a:lnSpc>
              <a:spcBef>
                <a:spcPct val="0"/>
              </a:spcBef>
              <a:buNone/>
              <a:defRPr sz="3200" kern="1200">
                <a:solidFill>
                  <a:schemeClr val="bg1"/>
                </a:solidFill>
                <a:latin typeface="Jost Light" pitchFamily="2" charset="0"/>
                <a:ea typeface="Jost Light" pitchFamily="2" charset="0"/>
                <a:cs typeface="+mj-cs"/>
              </a:defRPr>
            </a:lvl1pPr>
          </a:lstStyle>
          <a:p>
            <a:pPr algn="ctr"/>
            <a:r>
              <a:rPr lang="nb-NO" dirty="0"/>
              <a:t>Zooplankton</a:t>
            </a:r>
            <a:endParaRPr lang="en-GB" dirty="0"/>
          </a:p>
        </p:txBody>
      </p:sp>
      <p:pic>
        <p:nvPicPr>
          <p:cNvPr id="7" name="Picture 6" descr="A group of small white and brown objects&#10;&#10;AI-generated content may be incorrect.">
            <a:extLst>
              <a:ext uri="{FF2B5EF4-FFF2-40B4-BE49-F238E27FC236}">
                <a16:creationId xmlns:a16="http://schemas.microsoft.com/office/drawing/2014/main" id="{781EA520-4A53-2AFD-72CE-8B262097E880}"/>
              </a:ext>
            </a:extLst>
          </p:cNvPr>
          <p:cNvPicPr>
            <a:picLocks noChangeAspect="1"/>
          </p:cNvPicPr>
          <p:nvPr/>
        </p:nvPicPr>
        <p:blipFill>
          <a:blip r:embed="rId4">
            <a:extLst>
              <a:ext uri="{28A0092B-C50C-407E-A947-70E740481C1C}">
                <a14:useLocalDpi xmlns:a14="http://schemas.microsoft.com/office/drawing/2010/main" val="0"/>
              </a:ext>
            </a:extLst>
          </a:blip>
          <a:srcRect l="1922" t="43597" r="17239" b="4276"/>
          <a:stretch/>
        </p:blipFill>
        <p:spPr>
          <a:xfrm>
            <a:off x="4085127" y="0"/>
            <a:ext cx="3557876" cy="3058906"/>
          </a:xfrm>
          <a:prstGeom prst="ellipse">
            <a:avLst/>
          </a:prstGeom>
        </p:spPr>
      </p:pic>
      <p:pic>
        <p:nvPicPr>
          <p:cNvPr id="8" name="Picture 7" descr="A close-up of a microscope&#10;&#10;AI-generated content may be incorrect.">
            <a:extLst>
              <a:ext uri="{FF2B5EF4-FFF2-40B4-BE49-F238E27FC236}">
                <a16:creationId xmlns:a16="http://schemas.microsoft.com/office/drawing/2014/main" id="{2FF72901-EF41-D35C-4A15-9D303A8B938A}"/>
              </a:ext>
            </a:extLst>
          </p:cNvPr>
          <p:cNvPicPr>
            <a:picLocks noChangeAspect="1"/>
          </p:cNvPicPr>
          <p:nvPr/>
        </p:nvPicPr>
        <p:blipFill>
          <a:blip r:embed="rId5">
            <a:extLst>
              <a:ext uri="{28A0092B-C50C-407E-A947-70E740481C1C}">
                <a14:useLocalDpi xmlns:a14="http://schemas.microsoft.com/office/drawing/2010/main" val="0"/>
              </a:ext>
            </a:extLst>
          </a:blip>
          <a:srcRect l="30936" t="30818" r="17239" b="27169"/>
          <a:stretch/>
        </p:blipFill>
        <p:spPr>
          <a:xfrm>
            <a:off x="4563374" y="3314226"/>
            <a:ext cx="2803584" cy="3030412"/>
          </a:xfrm>
          <a:prstGeom prst="ellipse">
            <a:avLst/>
          </a:prstGeom>
        </p:spPr>
      </p:pic>
      <p:pic>
        <p:nvPicPr>
          <p:cNvPr id="9" name="Picture 8" descr="A yellow animal with a red dot&#10;&#10;AI-generated content may be incorrect.">
            <a:extLst>
              <a:ext uri="{FF2B5EF4-FFF2-40B4-BE49-F238E27FC236}">
                <a16:creationId xmlns:a16="http://schemas.microsoft.com/office/drawing/2014/main" id="{44441973-ACDE-46C9-F053-1BA4F61D6640}"/>
              </a:ext>
            </a:extLst>
          </p:cNvPr>
          <p:cNvPicPr>
            <a:picLocks noChangeAspect="1"/>
          </p:cNvPicPr>
          <p:nvPr/>
        </p:nvPicPr>
        <p:blipFill>
          <a:blip r:embed="rId6">
            <a:extLst>
              <a:ext uri="{28A0092B-C50C-407E-A947-70E740481C1C}">
                <a14:useLocalDpi xmlns:a14="http://schemas.microsoft.com/office/drawing/2010/main" val="0"/>
              </a:ext>
            </a:extLst>
          </a:blip>
          <a:srcRect l="23626" t="18293"/>
          <a:stretch/>
        </p:blipFill>
        <p:spPr>
          <a:xfrm>
            <a:off x="483945" y="3287507"/>
            <a:ext cx="3245799" cy="2604335"/>
          </a:xfrm>
          <a:prstGeom prst="rect">
            <a:avLst/>
          </a:prstGeom>
        </p:spPr>
      </p:pic>
      <p:pic>
        <p:nvPicPr>
          <p:cNvPr id="10" name="Picture 9" descr="A small white and yellow animal&#10;&#10;AI-generated content may be incorrect.">
            <a:extLst>
              <a:ext uri="{FF2B5EF4-FFF2-40B4-BE49-F238E27FC236}">
                <a16:creationId xmlns:a16="http://schemas.microsoft.com/office/drawing/2014/main" id="{9025BC14-4414-6548-E4F7-7AB7C474643B}"/>
              </a:ext>
            </a:extLst>
          </p:cNvPr>
          <p:cNvPicPr>
            <a:picLocks noChangeAspect="1"/>
          </p:cNvPicPr>
          <p:nvPr/>
        </p:nvPicPr>
        <p:blipFill>
          <a:blip r:embed="rId7">
            <a:extLst>
              <a:ext uri="{28A0092B-C50C-407E-A947-70E740481C1C}">
                <a14:useLocalDpi xmlns:a14="http://schemas.microsoft.com/office/drawing/2010/main" val="0"/>
              </a:ext>
            </a:extLst>
          </a:blip>
          <a:srcRect t="14842" r="37198" b="55397"/>
          <a:stretch/>
        </p:blipFill>
        <p:spPr>
          <a:xfrm>
            <a:off x="483945" y="862641"/>
            <a:ext cx="3230233" cy="2040989"/>
          </a:xfrm>
          <a:prstGeom prst="rect">
            <a:avLst/>
          </a:prstGeom>
        </p:spPr>
      </p:pic>
      <p:sp>
        <p:nvSpPr>
          <p:cNvPr id="15" name="TextBox 14">
            <a:extLst>
              <a:ext uri="{FF2B5EF4-FFF2-40B4-BE49-F238E27FC236}">
                <a16:creationId xmlns:a16="http://schemas.microsoft.com/office/drawing/2014/main" id="{A49D054A-2D49-E806-B3B2-555AD2395CF4}"/>
              </a:ext>
            </a:extLst>
          </p:cNvPr>
          <p:cNvSpPr txBox="1"/>
          <p:nvPr/>
        </p:nvSpPr>
        <p:spPr>
          <a:xfrm>
            <a:off x="4229707" y="2814986"/>
            <a:ext cx="1603022" cy="307777"/>
          </a:xfrm>
          <a:prstGeom prst="rect">
            <a:avLst/>
          </a:prstGeom>
          <a:noFill/>
        </p:spPr>
        <p:txBody>
          <a:bodyPr wrap="square" rtlCol="0">
            <a:spAutoFit/>
          </a:bodyPr>
          <a:lstStyle/>
          <a:p>
            <a:r>
              <a:rPr lang="en-GB" sz="1400" dirty="0">
                <a:solidFill>
                  <a:schemeClr val="bg2"/>
                </a:solidFill>
              </a:rPr>
              <a:t>Ostracods</a:t>
            </a:r>
          </a:p>
        </p:txBody>
      </p:sp>
      <p:sp>
        <p:nvSpPr>
          <p:cNvPr id="16" name="TextBox 15">
            <a:extLst>
              <a:ext uri="{FF2B5EF4-FFF2-40B4-BE49-F238E27FC236}">
                <a16:creationId xmlns:a16="http://schemas.microsoft.com/office/drawing/2014/main" id="{BFEC491E-A21B-A90B-5F6B-94273C656889}"/>
              </a:ext>
            </a:extLst>
          </p:cNvPr>
          <p:cNvSpPr txBox="1"/>
          <p:nvPr/>
        </p:nvSpPr>
        <p:spPr>
          <a:xfrm>
            <a:off x="4291108" y="6041560"/>
            <a:ext cx="1603022" cy="307777"/>
          </a:xfrm>
          <a:prstGeom prst="rect">
            <a:avLst/>
          </a:prstGeom>
          <a:noFill/>
        </p:spPr>
        <p:txBody>
          <a:bodyPr wrap="square" rtlCol="0">
            <a:spAutoFit/>
          </a:bodyPr>
          <a:lstStyle/>
          <a:p>
            <a:r>
              <a:rPr lang="en-GB" sz="1400" dirty="0">
                <a:solidFill>
                  <a:schemeClr val="bg2"/>
                </a:solidFill>
              </a:rPr>
              <a:t>Larvacean</a:t>
            </a:r>
          </a:p>
        </p:txBody>
      </p:sp>
      <p:sp>
        <p:nvSpPr>
          <p:cNvPr id="18" name="TextBox 17">
            <a:extLst>
              <a:ext uri="{FF2B5EF4-FFF2-40B4-BE49-F238E27FC236}">
                <a16:creationId xmlns:a16="http://schemas.microsoft.com/office/drawing/2014/main" id="{C2ED8C31-BEED-5D3A-BDF2-0D8CEF867BB8}"/>
              </a:ext>
            </a:extLst>
          </p:cNvPr>
          <p:cNvSpPr txBox="1"/>
          <p:nvPr/>
        </p:nvSpPr>
        <p:spPr>
          <a:xfrm>
            <a:off x="7962181" y="6441551"/>
            <a:ext cx="1603022" cy="307777"/>
          </a:xfrm>
          <a:prstGeom prst="rect">
            <a:avLst/>
          </a:prstGeom>
          <a:noFill/>
        </p:spPr>
        <p:txBody>
          <a:bodyPr wrap="square" rtlCol="0">
            <a:spAutoFit/>
          </a:bodyPr>
          <a:lstStyle/>
          <a:p>
            <a:r>
              <a:rPr lang="en-GB" sz="1400" dirty="0">
                <a:solidFill>
                  <a:schemeClr val="bg2"/>
                </a:solidFill>
              </a:rPr>
              <a:t>Fish larvae</a:t>
            </a:r>
          </a:p>
        </p:txBody>
      </p:sp>
      <p:sp>
        <p:nvSpPr>
          <p:cNvPr id="20" name="TextBox 19">
            <a:extLst>
              <a:ext uri="{FF2B5EF4-FFF2-40B4-BE49-F238E27FC236}">
                <a16:creationId xmlns:a16="http://schemas.microsoft.com/office/drawing/2014/main" id="{D788869F-E68C-8ED7-CA51-446794BB8245}"/>
              </a:ext>
            </a:extLst>
          </p:cNvPr>
          <p:cNvSpPr txBox="1"/>
          <p:nvPr/>
        </p:nvSpPr>
        <p:spPr>
          <a:xfrm>
            <a:off x="385333" y="2884293"/>
            <a:ext cx="1603022" cy="307777"/>
          </a:xfrm>
          <a:prstGeom prst="rect">
            <a:avLst/>
          </a:prstGeom>
          <a:noFill/>
        </p:spPr>
        <p:txBody>
          <a:bodyPr wrap="square" rtlCol="0">
            <a:spAutoFit/>
          </a:bodyPr>
          <a:lstStyle/>
          <a:p>
            <a:r>
              <a:rPr lang="en-GB" sz="1400" dirty="0">
                <a:solidFill>
                  <a:schemeClr val="bg2"/>
                </a:solidFill>
              </a:rPr>
              <a:t>Nauplii larvae</a:t>
            </a:r>
          </a:p>
        </p:txBody>
      </p:sp>
      <p:sp>
        <p:nvSpPr>
          <p:cNvPr id="5" name="TextBox 4">
            <a:extLst>
              <a:ext uri="{FF2B5EF4-FFF2-40B4-BE49-F238E27FC236}">
                <a16:creationId xmlns:a16="http://schemas.microsoft.com/office/drawing/2014/main" id="{4B33F855-2933-1DDD-4B4E-D2DCA43C2B5B}"/>
              </a:ext>
            </a:extLst>
          </p:cNvPr>
          <p:cNvSpPr txBox="1"/>
          <p:nvPr/>
        </p:nvSpPr>
        <p:spPr>
          <a:xfrm>
            <a:off x="385333" y="5887671"/>
            <a:ext cx="1603022" cy="307777"/>
          </a:xfrm>
          <a:prstGeom prst="rect">
            <a:avLst/>
          </a:prstGeom>
          <a:noFill/>
        </p:spPr>
        <p:txBody>
          <a:bodyPr wrap="square" rtlCol="0">
            <a:spAutoFit/>
          </a:bodyPr>
          <a:lstStyle/>
          <a:p>
            <a:r>
              <a:rPr lang="en-GB" sz="1400" dirty="0">
                <a:solidFill>
                  <a:schemeClr val="bg2"/>
                </a:solidFill>
              </a:rPr>
              <a:t>Amphipod</a:t>
            </a:r>
          </a:p>
        </p:txBody>
      </p:sp>
    </p:spTree>
    <p:extLst>
      <p:ext uri="{BB962C8B-B14F-4D97-AF65-F5344CB8AC3E}">
        <p14:creationId xmlns:p14="http://schemas.microsoft.com/office/powerpoint/2010/main" val="1027545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52193130-C38F-AC58-BE10-075C9C35B10A}"/>
              </a:ext>
            </a:extLst>
          </p:cNvPr>
          <p:cNvPicPr>
            <a:picLocks noGrp="1" noChangeAspect="1"/>
          </p:cNvPicPr>
          <p:nvPr>
            <p:ph type="pic" sz="quarter" idx="11"/>
          </p:nvPr>
        </p:nvPicPr>
        <p:blipFill>
          <a:blip r:embed="rId3"/>
          <a:srcRect l="7777" r="7777"/>
          <a:stretch/>
        </p:blipFill>
        <p:spPr/>
      </p:pic>
      <p:sp>
        <p:nvSpPr>
          <p:cNvPr id="5" name="Title 4">
            <a:extLst>
              <a:ext uri="{FF2B5EF4-FFF2-40B4-BE49-F238E27FC236}">
                <a16:creationId xmlns:a16="http://schemas.microsoft.com/office/drawing/2014/main" id="{C740B49D-0259-1507-FB45-DF9425750108}"/>
              </a:ext>
            </a:extLst>
          </p:cNvPr>
          <p:cNvSpPr>
            <a:spLocks noGrp="1"/>
          </p:cNvSpPr>
          <p:nvPr>
            <p:ph type="title"/>
          </p:nvPr>
        </p:nvSpPr>
        <p:spPr>
          <a:xfrm>
            <a:off x="319305" y="1835332"/>
            <a:ext cx="3438469" cy="1296337"/>
          </a:xfrm>
        </p:spPr>
        <p:txBody>
          <a:bodyPr/>
          <a:lstStyle/>
          <a:p>
            <a:r>
              <a:rPr lang="en-GB" dirty="0"/>
              <a:t>Underwater drone</a:t>
            </a:r>
          </a:p>
        </p:txBody>
      </p:sp>
      <p:sp>
        <p:nvSpPr>
          <p:cNvPr id="6" name="Text Placeholder 5">
            <a:extLst>
              <a:ext uri="{FF2B5EF4-FFF2-40B4-BE49-F238E27FC236}">
                <a16:creationId xmlns:a16="http://schemas.microsoft.com/office/drawing/2014/main" id="{A5EE9805-70A5-D6F6-4293-B96031B80DDE}"/>
              </a:ext>
            </a:extLst>
          </p:cNvPr>
          <p:cNvSpPr>
            <a:spLocks noGrp="1"/>
          </p:cNvSpPr>
          <p:nvPr>
            <p:ph type="body" sz="quarter" idx="10"/>
          </p:nvPr>
        </p:nvSpPr>
        <p:spPr/>
        <p:txBody>
          <a:bodyPr/>
          <a:lstStyle/>
          <a:p>
            <a:endParaRPr lang="en-GB" dirty="0">
              <a:solidFill>
                <a:schemeClr val="bg1"/>
              </a:solidFill>
            </a:endParaRPr>
          </a:p>
        </p:txBody>
      </p:sp>
      <p:sp>
        <p:nvSpPr>
          <p:cNvPr id="10" name="Text Placeholder 5">
            <a:extLst>
              <a:ext uri="{FF2B5EF4-FFF2-40B4-BE49-F238E27FC236}">
                <a16:creationId xmlns:a16="http://schemas.microsoft.com/office/drawing/2014/main" id="{76250C6A-5E95-3F56-5A5F-1956FDC00E0D}"/>
              </a:ext>
            </a:extLst>
          </p:cNvPr>
          <p:cNvSpPr txBox="1">
            <a:spLocks/>
          </p:cNvSpPr>
          <p:nvPr/>
        </p:nvSpPr>
        <p:spPr>
          <a:xfrm>
            <a:off x="319304" y="6102140"/>
            <a:ext cx="3438469" cy="501248"/>
          </a:xfrm>
          <a:prstGeom prst="rect">
            <a:avLst/>
          </a:prstGeom>
        </p:spPr>
        <p:txBody>
          <a:bodyPr vert="horz" wrap="square" lIns="91440" tIns="0" rIns="91440" bIns="90000" rtlCol="0" anchor="t" anchorCtr="0">
            <a:spAutoFit/>
          </a:bodyPr>
          <a:lstStyle>
            <a:lvl1pPr marL="0" indent="0" algn="l" defTabSz="914400" rtl="0" eaLnBrk="1" latinLnBrk="0" hangingPunct="1">
              <a:lnSpc>
                <a:spcPts val="1600"/>
              </a:lnSpc>
              <a:spcBef>
                <a:spcPts val="0"/>
              </a:spcBef>
              <a:buClr>
                <a:schemeClr val="tx1"/>
              </a:buClr>
              <a:buSzPct val="100000"/>
              <a:buFont typeface="Arial" panose="020B0604020202020204" pitchFamily="34" charset="0"/>
              <a:buNone/>
              <a:tabLst/>
              <a:defRPr sz="1400" b="0" i="0" kern="1200">
                <a:solidFill>
                  <a:schemeClr val="bg2"/>
                </a:solidFill>
                <a:latin typeface="Atlas Grotesk Regular" pitchFamily="50" charset="0"/>
                <a:ea typeface="+mn-ea"/>
                <a:cs typeface="+mn-cs"/>
              </a:defRPr>
            </a:lvl1pPr>
            <a:lvl2pPr marL="421207" indent="-182029" algn="l" defTabSz="914400" rtl="0" eaLnBrk="1" latinLnBrk="0" hangingPunct="1">
              <a:lnSpc>
                <a:spcPct val="100000"/>
              </a:lnSpc>
              <a:spcBef>
                <a:spcPts val="0"/>
              </a:spcBef>
              <a:buClr>
                <a:schemeClr val="tx1"/>
              </a:buClr>
              <a:buFont typeface="Arial" panose="020B0604020202020204" pitchFamily="34" charset="0"/>
              <a:buChar char="•"/>
              <a:tabLst/>
              <a:defRPr sz="1333" b="0" i="0" kern="1200">
                <a:solidFill>
                  <a:schemeClr val="tx1"/>
                </a:solidFill>
                <a:latin typeface="Austin Text Roman" pitchFamily="2" charset="77"/>
                <a:ea typeface="+mn-ea"/>
                <a:cs typeface="+mn-cs"/>
              </a:defRPr>
            </a:lvl2pPr>
            <a:lvl3pPr marL="592652" indent="-118530" algn="l" defTabSz="914400" rtl="0" eaLnBrk="1" latinLnBrk="0" hangingPunct="1">
              <a:lnSpc>
                <a:spcPct val="100000"/>
              </a:lnSpc>
              <a:spcBef>
                <a:spcPts val="0"/>
              </a:spcBef>
              <a:buClr>
                <a:schemeClr val="tx1"/>
              </a:buClr>
              <a:buSzPct val="80000"/>
              <a:buFont typeface="Arial" panose="020B0604020202020204" pitchFamily="34" charset="0"/>
              <a:buChar char="•"/>
              <a:tabLst/>
              <a:defRPr sz="1333" b="0" i="0" kern="1200">
                <a:solidFill>
                  <a:schemeClr val="tx1"/>
                </a:solidFill>
                <a:latin typeface="Austin Text Roman" pitchFamily="2" charset="77"/>
                <a:ea typeface="+mn-ea"/>
                <a:cs typeface="+mn-cs"/>
              </a:defRPr>
            </a:lvl3pPr>
            <a:lvl4pPr marL="713300" indent="-120648" algn="l" defTabSz="914400" rtl="0" eaLnBrk="1" latinLnBrk="0" hangingPunct="1">
              <a:lnSpc>
                <a:spcPct val="100000"/>
              </a:lnSpc>
              <a:spcBef>
                <a:spcPts val="0"/>
              </a:spcBef>
              <a:buClr>
                <a:schemeClr val="tx1"/>
              </a:buClr>
              <a:buFont typeface="Systemfont normal"/>
              <a:buChar char="-"/>
              <a:tabLst/>
              <a:defRPr sz="1333" b="0" i="0" kern="1200">
                <a:solidFill>
                  <a:schemeClr val="tx1"/>
                </a:solidFill>
                <a:latin typeface="Austin Text Roman" pitchFamily="2" charset="77"/>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1867" b="0" i="0" kern="1200">
                <a:solidFill>
                  <a:schemeClr val="tx1"/>
                </a:solidFill>
                <a:latin typeface="Austin Text Roman"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mn-lt"/>
              </a:rPr>
              <a:t>View the highlights from our underwater drone footage </a:t>
            </a:r>
            <a:r>
              <a:rPr lang="en-GB" dirty="0">
                <a:solidFill>
                  <a:srgbClr val="00B0F0"/>
                </a:solidFill>
                <a:latin typeface="+mn-lt"/>
                <a:hlinkClick r:id="rId4">
                  <a:extLst>
                    <a:ext uri="{A12FA001-AC4F-418D-AE19-62706E023703}">
                      <ahyp:hlinkClr xmlns:ahyp="http://schemas.microsoft.com/office/drawing/2018/hyperlinkcolor" val="tx"/>
                    </a:ext>
                  </a:extLst>
                </a:hlinkClick>
              </a:rPr>
              <a:t>on YouTube</a:t>
            </a:r>
            <a:endParaRPr lang="en-GB" dirty="0">
              <a:solidFill>
                <a:srgbClr val="00B0F0"/>
              </a:solidFill>
              <a:latin typeface="+mn-lt"/>
            </a:endParaRPr>
          </a:p>
        </p:txBody>
      </p:sp>
    </p:spTree>
    <p:extLst>
      <p:ext uri="{BB962C8B-B14F-4D97-AF65-F5344CB8AC3E}">
        <p14:creationId xmlns:p14="http://schemas.microsoft.com/office/powerpoint/2010/main" val="1906099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 name="Picture Placeholder 11" descr="Two women standing on a rocky beach&#10;&#10;Description automatically generated">
            <a:extLst>
              <a:ext uri="{FF2B5EF4-FFF2-40B4-BE49-F238E27FC236}">
                <a16:creationId xmlns:a16="http://schemas.microsoft.com/office/drawing/2014/main" id="{747B5A18-D408-84A5-4482-056415938C7A}"/>
              </a:ext>
            </a:extLst>
          </p:cNvPr>
          <p:cNvPicPr>
            <a:picLocks noGrp="1" noChangeAspect="1"/>
          </p:cNvPicPr>
          <p:nvPr>
            <p:ph type="pic" sz="quarter" idx="11"/>
          </p:nvPr>
        </p:nvPicPr>
        <p:blipFill>
          <a:blip r:embed="rId3"/>
          <a:srcRect l="7777" r="7777"/>
          <a:stretch>
            <a:fillRect/>
          </a:stretch>
        </p:blipFill>
        <p:spPr/>
      </p:pic>
      <p:sp>
        <p:nvSpPr>
          <p:cNvPr id="8" name="Title 7">
            <a:extLst>
              <a:ext uri="{FF2B5EF4-FFF2-40B4-BE49-F238E27FC236}">
                <a16:creationId xmlns:a16="http://schemas.microsoft.com/office/drawing/2014/main" id="{06A13D21-48A0-C5FC-A480-98E6A3D6C899}"/>
              </a:ext>
            </a:extLst>
          </p:cNvPr>
          <p:cNvSpPr>
            <a:spLocks noGrp="1"/>
          </p:cNvSpPr>
          <p:nvPr>
            <p:ph type="title"/>
          </p:nvPr>
        </p:nvSpPr>
        <p:spPr>
          <a:xfrm>
            <a:off x="8437145" y="2438061"/>
            <a:ext cx="3524483" cy="693608"/>
          </a:xfrm>
        </p:spPr>
        <p:txBody>
          <a:bodyPr/>
          <a:lstStyle/>
          <a:p>
            <a:r>
              <a:rPr lang="en-GB" sz="3800" dirty="0"/>
              <a:t>Beach clean-up</a:t>
            </a:r>
          </a:p>
        </p:txBody>
      </p:sp>
      <p:sp>
        <p:nvSpPr>
          <p:cNvPr id="9" name="Text Placeholder 8">
            <a:extLst>
              <a:ext uri="{FF2B5EF4-FFF2-40B4-BE49-F238E27FC236}">
                <a16:creationId xmlns:a16="http://schemas.microsoft.com/office/drawing/2014/main" id="{A5A2D17E-CD9C-7261-D6D8-2C229C080040}"/>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002667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7E17D68-D5F4-53BF-916F-C8AB3E533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0872" y="1468349"/>
            <a:ext cx="4021824" cy="5187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a:extLst>
              <a:ext uri="{FF2B5EF4-FFF2-40B4-BE49-F238E27FC236}">
                <a16:creationId xmlns:a16="http://schemas.microsoft.com/office/drawing/2014/main" id="{C960B728-121A-45CD-5A89-06F358A11CE1}"/>
              </a:ext>
            </a:extLst>
          </p:cNvPr>
          <p:cNvSpPr>
            <a:spLocks noGrp="1"/>
          </p:cNvSpPr>
          <p:nvPr>
            <p:ph type="title"/>
          </p:nvPr>
        </p:nvSpPr>
        <p:spPr>
          <a:xfrm>
            <a:off x="322066" y="533485"/>
            <a:ext cx="4151095" cy="696814"/>
          </a:xfrm>
        </p:spPr>
        <p:txBody>
          <a:bodyPr/>
          <a:lstStyle/>
          <a:p>
            <a:r>
              <a:rPr lang="en-GB" dirty="0"/>
              <a:t>Guest Scientist</a:t>
            </a:r>
          </a:p>
        </p:txBody>
      </p:sp>
      <p:sp>
        <p:nvSpPr>
          <p:cNvPr id="8" name="Text Placeholder 5">
            <a:extLst>
              <a:ext uri="{FF2B5EF4-FFF2-40B4-BE49-F238E27FC236}">
                <a16:creationId xmlns:a16="http://schemas.microsoft.com/office/drawing/2014/main" id="{25AEC5B5-6270-E2F7-1BBF-627EB560BF13}"/>
              </a:ext>
            </a:extLst>
          </p:cNvPr>
          <p:cNvSpPr txBox="1">
            <a:spLocks/>
          </p:cNvSpPr>
          <p:nvPr/>
        </p:nvSpPr>
        <p:spPr>
          <a:xfrm>
            <a:off x="319304" y="6112773"/>
            <a:ext cx="3438469" cy="501248"/>
          </a:xfrm>
          <a:prstGeom prst="rect">
            <a:avLst/>
          </a:prstGeom>
        </p:spPr>
        <p:txBody>
          <a:bodyPr vert="horz" wrap="square" lIns="91440" tIns="0" rIns="91440" bIns="90000" rtlCol="0" anchor="t" anchorCtr="0">
            <a:spAutoFit/>
          </a:bodyPr>
          <a:lstStyle>
            <a:lvl1pPr marL="0" indent="0" algn="l" defTabSz="914400" rtl="0" eaLnBrk="1" latinLnBrk="0" hangingPunct="1">
              <a:lnSpc>
                <a:spcPts val="1600"/>
              </a:lnSpc>
              <a:spcBef>
                <a:spcPts val="0"/>
              </a:spcBef>
              <a:buClr>
                <a:schemeClr val="tx1"/>
              </a:buClr>
              <a:buSzPct val="100000"/>
              <a:buFont typeface="Arial" panose="020B0604020202020204" pitchFamily="34" charset="0"/>
              <a:buNone/>
              <a:tabLst/>
              <a:defRPr sz="1400" b="0" i="0" kern="1200">
                <a:solidFill>
                  <a:schemeClr val="bg2"/>
                </a:solidFill>
                <a:latin typeface="Atlas Grotesk Regular" pitchFamily="50" charset="0"/>
                <a:ea typeface="+mn-ea"/>
                <a:cs typeface="+mn-cs"/>
              </a:defRPr>
            </a:lvl1pPr>
            <a:lvl2pPr marL="421207" indent="-182029" algn="l" defTabSz="914400" rtl="0" eaLnBrk="1" latinLnBrk="0" hangingPunct="1">
              <a:lnSpc>
                <a:spcPct val="100000"/>
              </a:lnSpc>
              <a:spcBef>
                <a:spcPts val="0"/>
              </a:spcBef>
              <a:buClr>
                <a:schemeClr val="tx1"/>
              </a:buClr>
              <a:buFont typeface="Arial" panose="020B0604020202020204" pitchFamily="34" charset="0"/>
              <a:buChar char="•"/>
              <a:tabLst/>
              <a:defRPr sz="1333" b="0" i="0" kern="1200">
                <a:solidFill>
                  <a:schemeClr val="tx1"/>
                </a:solidFill>
                <a:latin typeface="Austin Text Roman" pitchFamily="2" charset="77"/>
                <a:ea typeface="+mn-ea"/>
                <a:cs typeface="+mn-cs"/>
              </a:defRPr>
            </a:lvl2pPr>
            <a:lvl3pPr marL="592652" indent="-118530" algn="l" defTabSz="914400" rtl="0" eaLnBrk="1" latinLnBrk="0" hangingPunct="1">
              <a:lnSpc>
                <a:spcPct val="100000"/>
              </a:lnSpc>
              <a:spcBef>
                <a:spcPts val="0"/>
              </a:spcBef>
              <a:buClr>
                <a:schemeClr val="tx1"/>
              </a:buClr>
              <a:buSzPct val="80000"/>
              <a:buFont typeface="Arial" panose="020B0604020202020204" pitchFamily="34" charset="0"/>
              <a:buChar char="•"/>
              <a:tabLst/>
              <a:defRPr sz="1333" b="0" i="0" kern="1200">
                <a:solidFill>
                  <a:schemeClr val="tx1"/>
                </a:solidFill>
                <a:latin typeface="Austin Text Roman" pitchFamily="2" charset="77"/>
                <a:ea typeface="+mn-ea"/>
                <a:cs typeface="+mn-cs"/>
              </a:defRPr>
            </a:lvl3pPr>
            <a:lvl4pPr marL="713300" indent="-120648" algn="l" defTabSz="914400" rtl="0" eaLnBrk="1" latinLnBrk="0" hangingPunct="1">
              <a:lnSpc>
                <a:spcPct val="100000"/>
              </a:lnSpc>
              <a:spcBef>
                <a:spcPts val="0"/>
              </a:spcBef>
              <a:buClr>
                <a:schemeClr val="tx1"/>
              </a:buClr>
              <a:buFont typeface="Systemfont normal"/>
              <a:buChar char="-"/>
              <a:tabLst/>
              <a:defRPr sz="1333" b="0" i="0" kern="1200">
                <a:solidFill>
                  <a:schemeClr val="tx1"/>
                </a:solidFill>
                <a:latin typeface="Austin Text Roman" pitchFamily="2" charset="77"/>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1867" b="0" i="0" kern="1200">
                <a:solidFill>
                  <a:schemeClr val="tx1"/>
                </a:solidFill>
                <a:latin typeface="Austin Text Roman"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mn-lt"/>
                <a:hlinkClick r:id="rId4">
                  <a:extLst>
                    <a:ext uri="{A12FA001-AC4F-418D-AE19-62706E023703}">
                      <ahyp:hlinkClr xmlns:ahyp="http://schemas.microsoft.com/office/drawing/2018/hyperlinkcolor" val="tx"/>
                    </a:ext>
                  </a:extLst>
                </a:hlinkClick>
              </a:rPr>
              <a:t>Visit our Science &amp; Education Hub online</a:t>
            </a:r>
            <a:r>
              <a:rPr lang="en-GB" dirty="0">
                <a:latin typeface="+mn-lt"/>
              </a:rPr>
              <a:t> to find out more</a:t>
            </a:r>
            <a:endParaRPr lang="en-GB" dirty="0">
              <a:solidFill>
                <a:srgbClr val="00B0F0"/>
              </a:solidFill>
              <a:latin typeface="+mn-lt"/>
            </a:endParaRPr>
          </a:p>
        </p:txBody>
      </p:sp>
      <p:pic>
        <p:nvPicPr>
          <p:cNvPr id="3" name="Picture 2">
            <a:extLst>
              <a:ext uri="{FF2B5EF4-FFF2-40B4-BE49-F238E27FC236}">
                <a16:creationId xmlns:a16="http://schemas.microsoft.com/office/drawing/2014/main" id="{327DF130-72B4-D3BD-E7C7-BE9D1781716D}"/>
              </a:ext>
            </a:extLst>
          </p:cNvPr>
          <p:cNvPicPr>
            <a:picLocks noChangeAspect="1"/>
          </p:cNvPicPr>
          <p:nvPr/>
        </p:nvPicPr>
        <p:blipFill>
          <a:blip r:embed="rId5">
            <a:extLst>
              <a:ext uri="{28A0092B-C50C-407E-A947-70E740481C1C}">
                <a14:useLocalDpi xmlns:a14="http://schemas.microsoft.com/office/drawing/2010/main" val="0"/>
              </a:ext>
            </a:extLst>
          </a:blip>
          <a:srcRect t="25365" b="11050"/>
          <a:stretch>
            <a:fillRect/>
          </a:stretch>
        </p:blipFill>
        <p:spPr>
          <a:xfrm>
            <a:off x="5038067" y="4440924"/>
            <a:ext cx="2615559" cy="2214921"/>
          </a:xfrm>
          <a:prstGeom prst="rect">
            <a:avLst/>
          </a:prstGeom>
        </p:spPr>
      </p:pic>
      <p:pic>
        <p:nvPicPr>
          <p:cNvPr id="4" name="Picture 3">
            <a:extLst>
              <a:ext uri="{FF2B5EF4-FFF2-40B4-BE49-F238E27FC236}">
                <a16:creationId xmlns:a16="http://schemas.microsoft.com/office/drawing/2014/main" id="{27466CAA-859D-BC87-54E7-EC4601175C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84595" y="0"/>
            <a:ext cx="1945607" cy="1945607"/>
          </a:xfrm>
          <a:prstGeom prst="rect">
            <a:avLst/>
          </a:prstGeom>
        </p:spPr>
      </p:pic>
      <p:sp>
        <p:nvSpPr>
          <p:cNvPr id="7" name="Text Placeholder 5">
            <a:extLst>
              <a:ext uri="{FF2B5EF4-FFF2-40B4-BE49-F238E27FC236}">
                <a16:creationId xmlns:a16="http://schemas.microsoft.com/office/drawing/2014/main" id="{552A441E-8740-B894-6E16-1B4EF4A11BFA}"/>
              </a:ext>
            </a:extLst>
          </p:cNvPr>
          <p:cNvSpPr>
            <a:spLocks noGrp="1"/>
          </p:cNvSpPr>
          <p:nvPr>
            <p:ph type="body" sz="quarter" idx="10"/>
          </p:nvPr>
        </p:nvSpPr>
        <p:spPr>
          <a:xfrm>
            <a:off x="319303" y="1467078"/>
            <a:ext cx="6415325" cy="2676202"/>
          </a:xfrm>
        </p:spPr>
        <p:txBody>
          <a:bodyPr/>
          <a:lstStyle/>
          <a:p>
            <a:pPr algn="just">
              <a:lnSpc>
                <a:spcPct val="100000"/>
              </a:lnSpc>
              <a:buClr>
                <a:schemeClr val="bg2"/>
              </a:buClr>
            </a:pPr>
            <a:r>
              <a:rPr lang="en-GB" dirty="0">
                <a:latin typeface="+mn-lt"/>
              </a:rPr>
              <a:t>Dr Rick Reynolds was on board for the project Iceberg Ecosystems from the Scripps Institution of Oceanography. The project aims to understand how iceberg abundance and meltwater impact the ecosystems in Greenland.</a:t>
            </a:r>
          </a:p>
          <a:p>
            <a:pPr algn="just">
              <a:lnSpc>
                <a:spcPct val="100000"/>
              </a:lnSpc>
              <a:buClr>
                <a:schemeClr val="bg2"/>
              </a:buClr>
            </a:pPr>
            <a:endParaRPr lang="en-GB" dirty="0">
              <a:latin typeface="+mn-lt"/>
            </a:endParaRPr>
          </a:p>
          <a:p>
            <a:pPr algn="just">
              <a:lnSpc>
                <a:spcPct val="100000"/>
              </a:lnSpc>
              <a:buClr>
                <a:schemeClr val="bg2"/>
              </a:buClr>
            </a:pPr>
            <a:r>
              <a:rPr lang="en-GB" dirty="0">
                <a:latin typeface="+mn-lt"/>
              </a:rPr>
              <a:t>During six science boat sessions, you collected with Rick:</a:t>
            </a:r>
          </a:p>
          <a:p>
            <a:pPr algn="just">
              <a:lnSpc>
                <a:spcPct val="100000"/>
              </a:lnSpc>
              <a:buClr>
                <a:schemeClr val="bg2"/>
              </a:buClr>
            </a:pPr>
            <a:r>
              <a:rPr lang="en-GB" dirty="0">
                <a:latin typeface="+mn-lt"/>
              </a:rPr>
              <a:t>Bird, ocean colour, and iceberg data.</a:t>
            </a:r>
          </a:p>
          <a:p>
            <a:pPr marL="285750" indent="-285750" algn="just">
              <a:lnSpc>
                <a:spcPct val="100000"/>
              </a:lnSpc>
              <a:buClr>
                <a:schemeClr val="bg2"/>
              </a:buClr>
              <a:buFont typeface="Arial" panose="020B0604020202020204" pitchFamily="34" charset="0"/>
              <a:buChar char="•"/>
            </a:pPr>
            <a:r>
              <a:rPr lang="en-GB" dirty="0">
                <a:latin typeface="+mn-lt"/>
              </a:rPr>
              <a:t>12 meltwater samples (% freshwater)</a:t>
            </a:r>
          </a:p>
          <a:p>
            <a:pPr marL="285750" indent="-285750" algn="just">
              <a:lnSpc>
                <a:spcPct val="100000"/>
              </a:lnSpc>
              <a:buClr>
                <a:schemeClr val="bg2"/>
              </a:buClr>
              <a:buFont typeface="Arial" panose="020B0604020202020204" pitchFamily="34" charset="0"/>
              <a:buChar char="•"/>
            </a:pPr>
            <a:r>
              <a:rPr lang="en-GB" dirty="0">
                <a:latin typeface="+mn-lt"/>
              </a:rPr>
              <a:t>24 phytoplankton samples (identification and abundance)</a:t>
            </a:r>
          </a:p>
          <a:p>
            <a:pPr marL="285750" indent="-285750" algn="just">
              <a:lnSpc>
                <a:spcPct val="100000"/>
              </a:lnSpc>
              <a:buClr>
                <a:schemeClr val="bg2"/>
              </a:buClr>
              <a:buFont typeface="Arial" panose="020B0604020202020204" pitchFamily="34" charset="0"/>
              <a:buChar char="•"/>
            </a:pPr>
            <a:r>
              <a:rPr lang="en-GB" dirty="0">
                <a:latin typeface="+mn-lt"/>
              </a:rPr>
              <a:t>12 samples for nutrient analysis</a:t>
            </a:r>
          </a:p>
          <a:p>
            <a:pPr algn="just">
              <a:lnSpc>
                <a:spcPct val="100000"/>
              </a:lnSpc>
              <a:buClr>
                <a:schemeClr val="bg2"/>
              </a:buClr>
            </a:pPr>
            <a:endParaRPr lang="en-GB" sz="1400" dirty="0">
              <a:solidFill>
                <a:schemeClr val="bg2"/>
              </a:solidFill>
              <a:latin typeface="+mn-lt"/>
            </a:endParaRPr>
          </a:p>
          <a:p>
            <a:pPr algn="just">
              <a:lnSpc>
                <a:spcPct val="100000"/>
              </a:lnSpc>
              <a:buClr>
                <a:schemeClr val="bg2"/>
              </a:buClr>
            </a:pPr>
            <a:r>
              <a:rPr lang="en-GB" sz="1400" dirty="0">
                <a:solidFill>
                  <a:schemeClr val="bg2"/>
                </a:solidFill>
                <a:latin typeface="+mn-lt"/>
              </a:rPr>
              <a:t>Read more about the </a:t>
            </a:r>
            <a:r>
              <a:rPr lang="en-GB" sz="1400" dirty="0" err="1">
                <a:latin typeface="+mn-lt"/>
                <a:hlinkClick r:id="rId7">
                  <a:extLst>
                    <a:ext uri="{A12FA001-AC4F-418D-AE19-62706E023703}">
                      <ahyp:hlinkClr xmlns:ahyp="http://schemas.microsoft.com/office/drawing/2018/hyperlinkcolor" val="tx"/>
                    </a:ext>
                  </a:extLst>
                </a:hlinkClick>
              </a:rPr>
              <a:t>IceECo</a:t>
            </a:r>
            <a:r>
              <a:rPr lang="en-GB" sz="1400" dirty="0">
                <a:latin typeface="+mn-lt"/>
                <a:hlinkClick r:id="rId7">
                  <a:extLst>
                    <a:ext uri="{A12FA001-AC4F-418D-AE19-62706E023703}">
                      <ahyp:hlinkClr xmlns:ahyp="http://schemas.microsoft.com/office/drawing/2018/hyperlinkcolor" val="tx"/>
                    </a:ext>
                  </a:extLst>
                </a:hlinkClick>
              </a:rPr>
              <a:t> project</a:t>
            </a:r>
            <a:endParaRPr lang="en-GB" sz="1400" dirty="0">
              <a:latin typeface="+mn-lt"/>
            </a:endParaRPr>
          </a:p>
          <a:p>
            <a:pPr algn="just">
              <a:lnSpc>
                <a:spcPct val="100000"/>
              </a:lnSpc>
            </a:pPr>
            <a:endParaRPr lang="en-GB" dirty="0">
              <a:latin typeface="+mn-lt"/>
            </a:endParaRPr>
          </a:p>
        </p:txBody>
      </p:sp>
    </p:spTree>
    <p:extLst>
      <p:ext uri="{BB962C8B-B14F-4D97-AF65-F5344CB8AC3E}">
        <p14:creationId xmlns:p14="http://schemas.microsoft.com/office/powerpoint/2010/main" val="3040938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lock of birds in the sky&#10;&#10;AI-generated content may be incorrect.">
            <a:extLst>
              <a:ext uri="{FF2B5EF4-FFF2-40B4-BE49-F238E27FC236}">
                <a16:creationId xmlns:a16="http://schemas.microsoft.com/office/drawing/2014/main" id="{089303E7-820B-10F2-F350-DA55F56F96D9}"/>
              </a:ext>
            </a:extLst>
          </p:cNvPr>
          <p:cNvPicPr>
            <a:picLocks noChangeAspect="1"/>
          </p:cNvPicPr>
          <p:nvPr/>
        </p:nvPicPr>
        <p:blipFill>
          <a:blip r:embed="rId3"/>
          <a:stretch>
            <a:fillRect/>
          </a:stretch>
        </p:blipFill>
        <p:spPr>
          <a:xfrm>
            <a:off x="2239033" y="0"/>
            <a:ext cx="9952967" cy="5598544"/>
          </a:xfrm>
          <a:prstGeom prst="rect">
            <a:avLst/>
          </a:prstGeom>
        </p:spPr>
      </p:pic>
      <p:sp>
        <p:nvSpPr>
          <p:cNvPr id="5" name="Tittel 2">
            <a:extLst>
              <a:ext uri="{FF2B5EF4-FFF2-40B4-BE49-F238E27FC236}">
                <a16:creationId xmlns:a16="http://schemas.microsoft.com/office/drawing/2014/main" id="{595B3F75-751D-757D-F6F7-090822CDE927}"/>
              </a:ext>
            </a:extLst>
          </p:cNvPr>
          <p:cNvSpPr txBox="1">
            <a:spLocks/>
          </p:cNvSpPr>
          <p:nvPr/>
        </p:nvSpPr>
        <p:spPr>
          <a:xfrm>
            <a:off x="910434" y="1993246"/>
            <a:ext cx="6108715" cy="3034204"/>
          </a:xfrm>
          <a:prstGeom prst="rect">
            <a:avLst/>
          </a:prstGeom>
        </p:spPr>
        <p:txBody>
          <a:bodyPr vert="horz"/>
          <a:lstStyle>
            <a:defPPr>
              <a:defRPr lang="en-US"/>
            </a:defPPr>
            <a:lvl1pPr defTabSz="609585">
              <a:lnSpc>
                <a:spcPts val="9000"/>
              </a:lnSpc>
              <a:spcBef>
                <a:spcPct val="0"/>
              </a:spcBef>
              <a:buNone/>
              <a:defRPr sz="9000" b="1" i="0">
                <a:solidFill>
                  <a:schemeClr val="bg1"/>
                </a:solidFill>
                <a:latin typeface="+mj-lt"/>
                <a:ea typeface="+mj-ea"/>
                <a:cs typeface="Arial"/>
              </a:defRPr>
            </a:lvl1pPr>
          </a:lstStyle>
          <a:p>
            <a:r>
              <a:rPr lang="pl-PL" sz="7200" dirty="0"/>
              <a:t>Wildlife </a:t>
            </a:r>
          </a:p>
          <a:p>
            <a:r>
              <a:rPr lang="pl-PL" sz="7200" dirty="0"/>
              <a:t>List – </a:t>
            </a:r>
            <a:r>
              <a:rPr lang="en-GB" sz="7200" dirty="0"/>
              <a:t>Birds</a:t>
            </a:r>
          </a:p>
        </p:txBody>
      </p:sp>
    </p:spTree>
    <p:extLst>
      <p:ext uri="{BB962C8B-B14F-4D97-AF65-F5344CB8AC3E}">
        <p14:creationId xmlns:p14="http://schemas.microsoft.com/office/powerpoint/2010/main" val="5991127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93EC7E8D-1136-0D5B-1DBD-68C96D645B36}"/>
              </a:ext>
            </a:extLst>
          </p:cNvPr>
          <p:cNvSpPr txBox="1">
            <a:spLocks/>
          </p:cNvSpPr>
          <p:nvPr/>
        </p:nvSpPr>
        <p:spPr>
          <a:xfrm>
            <a:off x="344500" y="263492"/>
            <a:ext cx="6727448" cy="596787"/>
          </a:xfrm>
          <a:prstGeom prst="rect">
            <a:avLst/>
          </a:prstGeom>
        </p:spPr>
        <p:txBody>
          <a:bodyPr vert="horz" wrap="square" lIns="90000" tIns="90000" rIns="91440" bIns="0" rtlCol="0" anchor="b" anchorCtr="0">
            <a:spAutoFit/>
          </a:bodyPr>
          <a:lstStyle>
            <a:lvl1pPr algn="l" defTabSz="609585" rtl="0" eaLnBrk="1" latinLnBrk="0" hangingPunct="1">
              <a:lnSpc>
                <a:spcPts val="3467"/>
              </a:lnSpc>
              <a:spcBef>
                <a:spcPct val="0"/>
              </a:spcBef>
              <a:buNone/>
              <a:defRPr sz="5333" b="1" i="0" kern="1200">
                <a:solidFill>
                  <a:schemeClr val="bg1"/>
                </a:solidFill>
                <a:latin typeface="Hurtigruten Display Condensed" pitchFamily="2" charset="0"/>
                <a:ea typeface="+mj-ea"/>
                <a:cs typeface="Arial"/>
              </a:defRPr>
            </a:lvl1pPr>
          </a:lstStyle>
          <a:p>
            <a:r>
              <a:rPr lang="en-GB" sz="4400" dirty="0">
                <a:latin typeface="+mj-lt"/>
              </a:rPr>
              <a:t>Wildlife List – Seabirds</a:t>
            </a:r>
          </a:p>
        </p:txBody>
      </p:sp>
      <p:pic>
        <p:nvPicPr>
          <p:cNvPr id="4" name="Picture 3" descr="A white bird in the sky&#10;&#10;Description automatically generated with low confidence">
            <a:extLst>
              <a:ext uri="{FF2B5EF4-FFF2-40B4-BE49-F238E27FC236}">
                <a16:creationId xmlns:a16="http://schemas.microsoft.com/office/drawing/2014/main" id="{4B757DFB-1F59-9413-0D69-EE47B7DCBEF1}"/>
              </a:ext>
            </a:extLst>
          </p:cNvPr>
          <p:cNvPicPr>
            <a:picLocks noChangeAspect="1"/>
          </p:cNvPicPr>
          <p:nvPr/>
        </p:nvPicPr>
        <p:blipFill>
          <a:blip r:embed="rId3">
            <a:alphaModFix amt="10000"/>
            <a:extLst>
              <a:ext uri="{28A0092B-C50C-407E-A947-70E740481C1C}">
                <a14:useLocalDpi xmlns:a14="http://schemas.microsoft.com/office/drawing/2010/main" val="0"/>
              </a:ext>
            </a:extLst>
          </a:blip>
          <a:stretch>
            <a:fillRect/>
          </a:stretch>
        </p:blipFill>
        <p:spPr>
          <a:xfrm>
            <a:off x="6222175" y="415779"/>
            <a:ext cx="5410200" cy="889000"/>
          </a:xfrm>
          <a:prstGeom prst="rect">
            <a:avLst/>
          </a:prstGeom>
        </p:spPr>
      </p:pic>
      <p:graphicFrame>
        <p:nvGraphicFramePr>
          <p:cNvPr id="5" name="Table 4">
            <a:extLst>
              <a:ext uri="{FF2B5EF4-FFF2-40B4-BE49-F238E27FC236}">
                <a16:creationId xmlns:a16="http://schemas.microsoft.com/office/drawing/2014/main" id="{913EF463-0B43-500E-75BA-2C87F9DB6B4E}"/>
              </a:ext>
            </a:extLst>
          </p:cNvPr>
          <p:cNvGraphicFramePr>
            <a:graphicFrameLocks noGrp="1"/>
          </p:cNvGraphicFramePr>
          <p:nvPr>
            <p:extLst>
              <p:ext uri="{D42A27DB-BD31-4B8C-83A1-F6EECF244321}">
                <p14:modId xmlns:p14="http://schemas.microsoft.com/office/powerpoint/2010/main" val="176836170"/>
              </p:ext>
            </p:extLst>
          </p:nvPr>
        </p:nvGraphicFramePr>
        <p:xfrm>
          <a:off x="499730" y="1469683"/>
          <a:ext cx="11132646" cy="4991776"/>
        </p:xfrm>
        <a:graphic>
          <a:graphicData uri="http://schemas.openxmlformats.org/drawingml/2006/table">
            <a:tbl>
              <a:tblPr firstRow="1">
                <a:tableStyleId>{775DCB02-9BB8-47FD-8907-85C794F793BA}</a:tableStyleId>
              </a:tblPr>
              <a:tblGrid>
                <a:gridCol w="3710882">
                  <a:extLst>
                    <a:ext uri="{9D8B030D-6E8A-4147-A177-3AD203B41FA5}">
                      <a16:colId xmlns:a16="http://schemas.microsoft.com/office/drawing/2014/main" val="3088101616"/>
                    </a:ext>
                  </a:extLst>
                </a:gridCol>
                <a:gridCol w="3710882">
                  <a:extLst>
                    <a:ext uri="{9D8B030D-6E8A-4147-A177-3AD203B41FA5}">
                      <a16:colId xmlns:a16="http://schemas.microsoft.com/office/drawing/2014/main" val="2578081934"/>
                    </a:ext>
                  </a:extLst>
                </a:gridCol>
                <a:gridCol w="3710882">
                  <a:extLst>
                    <a:ext uri="{9D8B030D-6E8A-4147-A177-3AD203B41FA5}">
                      <a16:colId xmlns:a16="http://schemas.microsoft.com/office/drawing/2014/main" val="3905369065"/>
                    </a:ext>
                  </a:extLst>
                </a:gridCol>
              </a:tblGrid>
              <a:tr h="311986">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GB" sz="1200" b="0" dirty="0">
                          <a:solidFill>
                            <a:schemeClr val="tx1"/>
                          </a:solidFill>
                          <a:effectLst/>
                          <a:latin typeface="+mj-lt"/>
                          <a:ea typeface="Jost Medium" pitchFamily="2" charset="0"/>
                        </a:rPr>
                        <a:t>SCIENTIFIC NAME</a:t>
                      </a:r>
                      <a:endParaRPr lang="en-GB" sz="1200" b="0" i="0" dirty="0">
                        <a:solidFill>
                          <a:schemeClr val="tx1"/>
                        </a:solidFill>
                        <a:effectLst/>
                        <a:latin typeface="+mj-lt"/>
                        <a:ea typeface="Jost Medium" pitchFamily="2" charset="0"/>
                        <a:cs typeface="Times New Roman" panose="02020603050405020304" pitchFamily="18" charset="0"/>
                      </a:endParaRPr>
                    </a:p>
                  </a:txBody>
                  <a:tcPr anchor="ctr"/>
                </a:tc>
                <a:tc>
                  <a:txBody>
                    <a:bodyPr/>
                    <a:lstStyle/>
                    <a:p>
                      <a:pPr algn="ctr"/>
                      <a:r>
                        <a:rPr lang="en-US" sz="1200" b="0" dirty="0">
                          <a:solidFill>
                            <a:schemeClr val="tx1"/>
                          </a:solidFill>
                          <a:latin typeface="+mj-lt"/>
                          <a:ea typeface="Jost Medium" pitchFamily="2" charset="0"/>
                        </a:rPr>
                        <a:t>ENGLISH</a:t>
                      </a:r>
                      <a:endParaRPr lang="en-US" sz="1200" b="0" i="0" dirty="0">
                        <a:solidFill>
                          <a:schemeClr val="tx1"/>
                        </a:solidFill>
                        <a:latin typeface="+mj-lt"/>
                        <a:ea typeface="Jost Medium" pitchFamily="2" charset="0"/>
                      </a:endParaRPr>
                    </a:p>
                  </a:txBody>
                  <a:tcPr anchor="ctr"/>
                </a:tc>
                <a:tc>
                  <a:txBody>
                    <a:bodyPr/>
                    <a:lstStyle/>
                    <a:p>
                      <a:pPr algn="ctr"/>
                      <a:r>
                        <a:rPr lang="en-US" sz="1200" b="0" dirty="0">
                          <a:solidFill>
                            <a:schemeClr val="tx1"/>
                          </a:solidFill>
                          <a:latin typeface="+mj-lt"/>
                          <a:ea typeface="Jost Medium" pitchFamily="2" charset="0"/>
                        </a:rPr>
                        <a:t>DEUTSCH</a:t>
                      </a:r>
                      <a:endParaRPr lang="en-US" sz="1200" b="0" i="0" dirty="0">
                        <a:solidFill>
                          <a:schemeClr val="tx1"/>
                        </a:solidFill>
                        <a:latin typeface="+mj-lt"/>
                        <a:ea typeface="Jost Medium" pitchFamily="2" charset="0"/>
                      </a:endParaRPr>
                    </a:p>
                  </a:txBody>
                  <a:tcPr anchor="ctr"/>
                </a:tc>
                <a:extLst>
                  <a:ext uri="{0D108BD9-81ED-4DB2-BD59-A6C34878D82A}">
                    <a16:rowId xmlns:a16="http://schemas.microsoft.com/office/drawing/2014/main" val="2960362614"/>
                  </a:ext>
                </a:extLst>
              </a:tr>
              <a:tr h="311986">
                <a:tc>
                  <a:txBody>
                    <a:bodyPr/>
                    <a:lstStyle/>
                    <a:p>
                      <a:pPr algn="l" rtl="0" fontAlgn="b">
                        <a:buNone/>
                      </a:pPr>
                      <a:r>
                        <a:rPr lang="en-GB" sz="1100" b="0" i="1" u="none" strike="noStrike" dirty="0">
                          <a:solidFill>
                            <a:srgbClr val="000000"/>
                          </a:solidFill>
                          <a:effectLst/>
                          <a:latin typeface="+mn-lt"/>
                          <a:ea typeface="Jost Medium"/>
                        </a:rPr>
                        <a:t>Alle alle</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dovekie</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Krabbentaucher</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3333023288"/>
                  </a:ext>
                </a:extLst>
              </a:tr>
              <a:tr h="311986">
                <a:tc>
                  <a:txBody>
                    <a:bodyPr/>
                    <a:lstStyle/>
                    <a:p>
                      <a:pPr algn="l" rtl="0" fontAlgn="b">
                        <a:buNone/>
                      </a:pPr>
                      <a:r>
                        <a:rPr lang="en-GB" sz="1100" b="0" i="1" u="none" strike="noStrike" dirty="0">
                          <a:solidFill>
                            <a:srgbClr val="000000"/>
                          </a:solidFill>
                          <a:effectLst/>
                          <a:latin typeface="+mn-lt"/>
                          <a:ea typeface="Jost Medium"/>
                        </a:rPr>
                        <a:t>Calidris alba</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sanderling</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Sanderling</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2435987044"/>
                  </a:ext>
                </a:extLst>
              </a:tr>
              <a:tr h="311986">
                <a:tc>
                  <a:txBody>
                    <a:bodyPr/>
                    <a:lstStyle/>
                    <a:p>
                      <a:pPr algn="l" rtl="0" fontAlgn="b">
                        <a:buNone/>
                      </a:pPr>
                      <a:r>
                        <a:rPr lang="en-GB" sz="1100" b="0" i="1" u="none" strike="noStrike" dirty="0">
                          <a:solidFill>
                            <a:srgbClr val="000000"/>
                          </a:solidFill>
                          <a:effectLst/>
                          <a:latin typeface="+mn-lt"/>
                          <a:ea typeface="Jost Medium"/>
                        </a:rPr>
                        <a:t>Calidris alpina</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dunlin</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Alpenstrandläufer</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2687914586"/>
                  </a:ext>
                </a:extLst>
              </a:tr>
              <a:tr h="311986">
                <a:tc>
                  <a:txBody>
                    <a:bodyPr/>
                    <a:lstStyle/>
                    <a:p>
                      <a:pPr algn="l" rtl="0" fontAlgn="b">
                        <a:buNone/>
                      </a:pPr>
                      <a:r>
                        <a:rPr lang="en-GB" sz="1100" b="0" i="1" u="none" strike="noStrike" dirty="0" err="1">
                          <a:solidFill>
                            <a:srgbClr val="000000"/>
                          </a:solidFill>
                          <a:effectLst/>
                          <a:latin typeface="+mn-lt"/>
                          <a:ea typeface="Jost Medium"/>
                        </a:rPr>
                        <a:t>Cepphus</a:t>
                      </a:r>
                      <a:r>
                        <a:rPr lang="en-GB" sz="1100" b="0" i="1" u="none" strike="noStrike" dirty="0">
                          <a:solidFill>
                            <a:srgbClr val="000000"/>
                          </a:solidFill>
                          <a:effectLst/>
                          <a:latin typeface="+mn-lt"/>
                          <a:ea typeface="Jost Medium"/>
                        </a:rPr>
                        <a:t> grille</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black guillemot</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Gryllteiste</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3846459010"/>
                  </a:ext>
                </a:extLst>
              </a:tr>
              <a:tr h="311986">
                <a:tc>
                  <a:txBody>
                    <a:bodyPr/>
                    <a:lstStyle/>
                    <a:p>
                      <a:pPr algn="l" rtl="0" fontAlgn="b">
                        <a:buNone/>
                      </a:pPr>
                      <a:r>
                        <a:rPr lang="en-GB" sz="1100" b="0" i="1" u="none" strike="noStrike" dirty="0">
                          <a:solidFill>
                            <a:srgbClr val="000000"/>
                          </a:solidFill>
                          <a:effectLst/>
                          <a:latin typeface="+mn-lt"/>
                          <a:ea typeface="Jost Medium"/>
                        </a:rPr>
                        <a:t>Charadrius hiaticula</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common ringed plover</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Sandregenpfeifer</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3975566596"/>
                  </a:ext>
                </a:extLst>
              </a:tr>
              <a:tr h="311986">
                <a:tc>
                  <a:txBody>
                    <a:bodyPr/>
                    <a:lstStyle/>
                    <a:p>
                      <a:pPr algn="l" rtl="0" fontAlgn="b">
                        <a:buNone/>
                      </a:pPr>
                      <a:r>
                        <a:rPr lang="en-GB" sz="1100" b="0" i="1" u="none" strike="noStrike" dirty="0">
                          <a:solidFill>
                            <a:srgbClr val="000000"/>
                          </a:solidFill>
                          <a:effectLst/>
                          <a:latin typeface="+mn-lt"/>
                          <a:ea typeface="Jost Medium"/>
                        </a:rPr>
                        <a:t>Clangula hyemalis</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long-tailed duck</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Eisente</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1506005341"/>
                  </a:ext>
                </a:extLst>
              </a:tr>
              <a:tr h="311986">
                <a:tc>
                  <a:txBody>
                    <a:bodyPr/>
                    <a:lstStyle/>
                    <a:p>
                      <a:pPr algn="l" rtl="0" fontAlgn="b">
                        <a:buNone/>
                      </a:pPr>
                      <a:r>
                        <a:rPr lang="en-GB" sz="1100" b="0" i="1" u="none" strike="noStrike" dirty="0">
                          <a:solidFill>
                            <a:srgbClr val="000000"/>
                          </a:solidFill>
                          <a:effectLst/>
                          <a:latin typeface="+mn-lt"/>
                          <a:ea typeface="Jost Medium"/>
                        </a:rPr>
                        <a:t>Fratercula arctica</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Atlantic puffin</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Papageitaucher</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2300872339"/>
                  </a:ext>
                </a:extLst>
              </a:tr>
              <a:tr h="311986">
                <a:tc>
                  <a:txBody>
                    <a:bodyPr/>
                    <a:lstStyle/>
                    <a:p>
                      <a:pPr algn="l" rtl="0" fontAlgn="b">
                        <a:buNone/>
                      </a:pPr>
                      <a:r>
                        <a:rPr lang="en-GB" sz="1100" b="0" i="1" u="none" strike="noStrike" dirty="0">
                          <a:solidFill>
                            <a:srgbClr val="000000"/>
                          </a:solidFill>
                          <a:effectLst/>
                          <a:latin typeface="+mn-lt"/>
                          <a:ea typeface="Jost Medium"/>
                        </a:rPr>
                        <a:t>Fulmarus glacialis</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Northern fulmar</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Eissturmvogel</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3184993158"/>
                  </a:ext>
                </a:extLst>
              </a:tr>
              <a:tr h="311986">
                <a:tc>
                  <a:txBody>
                    <a:bodyPr/>
                    <a:lstStyle/>
                    <a:p>
                      <a:pPr algn="l" rtl="0" fontAlgn="b">
                        <a:buNone/>
                      </a:pPr>
                      <a:r>
                        <a:rPr lang="en-GB" sz="1100" b="0" i="1" u="none" strike="noStrike" dirty="0">
                          <a:solidFill>
                            <a:srgbClr val="000000"/>
                          </a:solidFill>
                          <a:effectLst/>
                          <a:latin typeface="+mn-lt"/>
                          <a:ea typeface="Jost Medium"/>
                        </a:rPr>
                        <a:t>Gavia immer</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common loon</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Eistaucher</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2848237877"/>
                  </a:ext>
                </a:extLst>
              </a:tr>
              <a:tr h="311986">
                <a:tc>
                  <a:txBody>
                    <a:bodyPr/>
                    <a:lstStyle/>
                    <a:p>
                      <a:pPr algn="l" rtl="0" fontAlgn="b">
                        <a:buNone/>
                      </a:pPr>
                      <a:r>
                        <a:rPr lang="en-GB" sz="1100" b="0" i="1" u="none" strike="noStrike" dirty="0">
                          <a:solidFill>
                            <a:srgbClr val="000000"/>
                          </a:solidFill>
                          <a:effectLst/>
                          <a:latin typeface="+mn-lt"/>
                          <a:ea typeface="Jost Medium"/>
                        </a:rPr>
                        <a:t>Gavia stellata</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red-throated loon</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Sterntaucher</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646075330"/>
                  </a:ext>
                </a:extLst>
              </a:tr>
              <a:tr h="311986">
                <a:tc>
                  <a:txBody>
                    <a:bodyPr/>
                    <a:lstStyle/>
                    <a:p>
                      <a:pPr algn="l" rtl="0" fontAlgn="b">
                        <a:buNone/>
                      </a:pPr>
                      <a:r>
                        <a:rPr lang="en-GB" sz="1100" b="0" i="1" u="none" strike="noStrike" dirty="0">
                          <a:solidFill>
                            <a:srgbClr val="000000"/>
                          </a:solidFill>
                          <a:effectLst/>
                          <a:latin typeface="+mn-lt"/>
                          <a:ea typeface="Jost Medium"/>
                        </a:rPr>
                        <a:t>Larus fuscus</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lesser black-backed gull</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Heringsmöwe</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2485789950"/>
                  </a:ext>
                </a:extLst>
              </a:tr>
              <a:tr h="311986">
                <a:tc>
                  <a:txBody>
                    <a:bodyPr/>
                    <a:lstStyle/>
                    <a:p>
                      <a:pPr algn="l" rtl="0" fontAlgn="b">
                        <a:buNone/>
                      </a:pPr>
                      <a:r>
                        <a:rPr lang="en-GB" sz="1100" b="0" i="1" u="none" strike="noStrike" dirty="0">
                          <a:solidFill>
                            <a:srgbClr val="000000"/>
                          </a:solidFill>
                          <a:effectLst/>
                          <a:latin typeface="+mn-lt"/>
                          <a:ea typeface="Jost Medium"/>
                        </a:rPr>
                        <a:t>Larus glaucoides</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Iceland gull</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Polarmöwe</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1211485998"/>
                  </a:ext>
                </a:extLst>
              </a:tr>
              <a:tr h="311986">
                <a:tc>
                  <a:txBody>
                    <a:bodyPr/>
                    <a:lstStyle/>
                    <a:p>
                      <a:pPr algn="l" rtl="0" fontAlgn="b">
                        <a:buNone/>
                      </a:pPr>
                      <a:r>
                        <a:rPr lang="en-GB" sz="1100" b="0" i="1" u="none" strike="noStrike" dirty="0">
                          <a:solidFill>
                            <a:srgbClr val="000000"/>
                          </a:solidFill>
                          <a:effectLst/>
                          <a:latin typeface="+mn-lt"/>
                          <a:ea typeface="Jost Medium"/>
                        </a:rPr>
                        <a:t>Larus hyperboreus</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glaucous gull</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Eismöwe</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300709788"/>
                  </a:ext>
                </a:extLst>
              </a:tr>
              <a:tr h="311986">
                <a:tc>
                  <a:txBody>
                    <a:bodyPr/>
                    <a:lstStyle/>
                    <a:p>
                      <a:pPr algn="l" rtl="0" fontAlgn="b">
                        <a:buNone/>
                      </a:pPr>
                      <a:r>
                        <a:rPr lang="en-GB" sz="1100" b="0" i="1" u="none" strike="noStrike" dirty="0">
                          <a:solidFill>
                            <a:srgbClr val="000000"/>
                          </a:solidFill>
                          <a:effectLst/>
                          <a:latin typeface="+mn-lt"/>
                          <a:ea typeface="Jost Medium"/>
                        </a:rPr>
                        <a:t>Larus marinus</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great black-backed gull</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Mantelmöwe</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2079362794"/>
                  </a:ext>
                </a:extLst>
              </a:tr>
              <a:tr h="311986">
                <a:tc>
                  <a:txBody>
                    <a:bodyPr/>
                    <a:lstStyle/>
                    <a:p>
                      <a:pPr algn="l" rtl="0" fontAlgn="b">
                        <a:buNone/>
                      </a:pPr>
                      <a:r>
                        <a:rPr lang="en-GB" sz="1100" b="0" i="1" u="none" strike="noStrike" dirty="0">
                          <a:solidFill>
                            <a:srgbClr val="000000"/>
                          </a:solidFill>
                          <a:effectLst/>
                          <a:latin typeface="+mn-lt"/>
                          <a:ea typeface="Jost Medium"/>
                        </a:rPr>
                        <a:t>Phalaropus lobatus</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red-necked phalarope</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Odinshühnchen</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1509112679"/>
                  </a:ext>
                </a:extLst>
              </a:tr>
            </a:tbl>
          </a:graphicData>
        </a:graphic>
      </p:graphicFrame>
    </p:spTree>
    <p:extLst>
      <p:ext uri="{BB962C8B-B14F-4D97-AF65-F5344CB8AC3E}">
        <p14:creationId xmlns:p14="http://schemas.microsoft.com/office/powerpoint/2010/main" val="1856035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93EC7E8D-1136-0D5B-1DBD-68C96D645B36}"/>
              </a:ext>
            </a:extLst>
          </p:cNvPr>
          <p:cNvSpPr txBox="1">
            <a:spLocks/>
          </p:cNvSpPr>
          <p:nvPr/>
        </p:nvSpPr>
        <p:spPr>
          <a:xfrm>
            <a:off x="344500" y="263492"/>
            <a:ext cx="6727448" cy="596787"/>
          </a:xfrm>
          <a:prstGeom prst="rect">
            <a:avLst/>
          </a:prstGeom>
        </p:spPr>
        <p:txBody>
          <a:bodyPr vert="horz" wrap="square" lIns="90000" tIns="90000" rIns="91440" bIns="0" rtlCol="0" anchor="b" anchorCtr="0">
            <a:spAutoFit/>
          </a:bodyPr>
          <a:lstStyle>
            <a:lvl1pPr algn="l" defTabSz="609585" rtl="0" eaLnBrk="1" latinLnBrk="0" hangingPunct="1">
              <a:lnSpc>
                <a:spcPts val="3467"/>
              </a:lnSpc>
              <a:spcBef>
                <a:spcPct val="0"/>
              </a:spcBef>
              <a:buNone/>
              <a:defRPr sz="5333" b="1" i="0" kern="1200">
                <a:solidFill>
                  <a:schemeClr val="bg1"/>
                </a:solidFill>
                <a:latin typeface="Hurtigruten Display Condensed" pitchFamily="2" charset="0"/>
                <a:ea typeface="+mj-ea"/>
                <a:cs typeface="Arial"/>
              </a:defRPr>
            </a:lvl1pPr>
          </a:lstStyle>
          <a:p>
            <a:r>
              <a:rPr lang="en-GB" sz="4400" dirty="0">
                <a:latin typeface="+mj-lt"/>
              </a:rPr>
              <a:t>Wildlife List – Seabirds</a:t>
            </a:r>
          </a:p>
        </p:txBody>
      </p:sp>
      <p:pic>
        <p:nvPicPr>
          <p:cNvPr id="4" name="Picture 3" descr="A white bird in the sky&#10;&#10;Description automatically generated with low confidence">
            <a:extLst>
              <a:ext uri="{FF2B5EF4-FFF2-40B4-BE49-F238E27FC236}">
                <a16:creationId xmlns:a16="http://schemas.microsoft.com/office/drawing/2014/main" id="{4B757DFB-1F59-9413-0D69-EE47B7DCBEF1}"/>
              </a:ext>
            </a:extLst>
          </p:cNvPr>
          <p:cNvPicPr>
            <a:picLocks noChangeAspect="1"/>
          </p:cNvPicPr>
          <p:nvPr/>
        </p:nvPicPr>
        <p:blipFill>
          <a:blip r:embed="rId3">
            <a:alphaModFix amt="10000"/>
            <a:extLst>
              <a:ext uri="{28A0092B-C50C-407E-A947-70E740481C1C}">
                <a14:useLocalDpi xmlns:a14="http://schemas.microsoft.com/office/drawing/2010/main" val="0"/>
              </a:ext>
            </a:extLst>
          </a:blip>
          <a:stretch>
            <a:fillRect/>
          </a:stretch>
        </p:blipFill>
        <p:spPr>
          <a:xfrm>
            <a:off x="6222175" y="415779"/>
            <a:ext cx="5410200" cy="889000"/>
          </a:xfrm>
          <a:prstGeom prst="rect">
            <a:avLst/>
          </a:prstGeom>
        </p:spPr>
      </p:pic>
      <p:graphicFrame>
        <p:nvGraphicFramePr>
          <p:cNvPr id="5" name="Table 4">
            <a:extLst>
              <a:ext uri="{FF2B5EF4-FFF2-40B4-BE49-F238E27FC236}">
                <a16:creationId xmlns:a16="http://schemas.microsoft.com/office/drawing/2014/main" id="{C42423D7-25FD-F618-078D-ED687F3BD99B}"/>
              </a:ext>
            </a:extLst>
          </p:cNvPr>
          <p:cNvGraphicFramePr>
            <a:graphicFrameLocks noGrp="1"/>
          </p:cNvGraphicFramePr>
          <p:nvPr>
            <p:extLst>
              <p:ext uri="{D42A27DB-BD31-4B8C-83A1-F6EECF244321}">
                <p14:modId xmlns:p14="http://schemas.microsoft.com/office/powerpoint/2010/main" val="1887606533"/>
              </p:ext>
            </p:extLst>
          </p:nvPr>
        </p:nvGraphicFramePr>
        <p:xfrm>
          <a:off x="499730" y="1469683"/>
          <a:ext cx="11132646" cy="2495888"/>
        </p:xfrm>
        <a:graphic>
          <a:graphicData uri="http://schemas.openxmlformats.org/drawingml/2006/table">
            <a:tbl>
              <a:tblPr firstRow="1">
                <a:tableStyleId>{775DCB02-9BB8-47FD-8907-85C794F793BA}</a:tableStyleId>
              </a:tblPr>
              <a:tblGrid>
                <a:gridCol w="3710882">
                  <a:extLst>
                    <a:ext uri="{9D8B030D-6E8A-4147-A177-3AD203B41FA5}">
                      <a16:colId xmlns:a16="http://schemas.microsoft.com/office/drawing/2014/main" val="3088101616"/>
                    </a:ext>
                  </a:extLst>
                </a:gridCol>
                <a:gridCol w="3710882">
                  <a:extLst>
                    <a:ext uri="{9D8B030D-6E8A-4147-A177-3AD203B41FA5}">
                      <a16:colId xmlns:a16="http://schemas.microsoft.com/office/drawing/2014/main" val="2578081934"/>
                    </a:ext>
                  </a:extLst>
                </a:gridCol>
                <a:gridCol w="3710882">
                  <a:extLst>
                    <a:ext uri="{9D8B030D-6E8A-4147-A177-3AD203B41FA5}">
                      <a16:colId xmlns:a16="http://schemas.microsoft.com/office/drawing/2014/main" val="3905369065"/>
                    </a:ext>
                  </a:extLst>
                </a:gridCol>
              </a:tblGrid>
              <a:tr h="311986">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GB" sz="1200" b="0" dirty="0">
                          <a:solidFill>
                            <a:schemeClr val="tx1"/>
                          </a:solidFill>
                          <a:effectLst/>
                          <a:latin typeface="+mj-lt"/>
                          <a:ea typeface="Jost Medium" pitchFamily="2" charset="0"/>
                        </a:rPr>
                        <a:t>SCIENTIFIC NAME</a:t>
                      </a:r>
                      <a:endParaRPr lang="en-GB" sz="1200" b="0" i="0" dirty="0">
                        <a:solidFill>
                          <a:schemeClr val="tx1"/>
                        </a:solidFill>
                        <a:effectLst/>
                        <a:latin typeface="+mj-lt"/>
                        <a:ea typeface="Jost Medium" pitchFamily="2" charset="0"/>
                        <a:cs typeface="Times New Roman" panose="02020603050405020304" pitchFamily="18" charset="0"/>
                      </a:endParaRPr>
                    </a:p>
                  </a:txBody>
                  <a:tcPr anchor="ctr"/>
                </a:tc>
                <a:tc>
                  <a:txBody>
                    <a:bodyPr/>
                    <a:lstStyle/>
                    <a:p>
                      <a:pPr algn="ctr"/>
                      <a:r>
                        <a:rPr lang="en-US" sz="1200" b="0" dirty="0">
                          <a:solidFill>
                            <a:schemeClr val="tx1"/>
                          </a:solidFill>
                          <a:latin typeface="+mj-lt"/>
                          <a:ea typeface="Jost Medium" pitchFamily="2" charset="0"/>
                        </a:rPr>
                        <a:t>ENGLISH</a:t>
                      </a:r>
                      <a:endParaRPr lang="en-US" sz="1200" b="0" i="0" dirty="0">
                        <a:solidFill>
                          <a:schemeClr val="tx1"/>
                        </a:solidFill>
                        <a:latin typeface="+mj-lt"/>
                        <a:ea typeface="Jost Medium" pitchFamily="2" charset="0"/>
                      </a:endParaRPr>
                    </a:p>
                  </a:txBody>
                  <a:tcPr anchor="ctr"/>
                </a:tc>
                <a:tc>
                  <a:txBody>
                    <a:bodyPr/>
                    <a:lstStyle/>
                    <a:p>
                      <a:pPr algn="ctr"/>
                      <a:r>
                        <a:rPr lang="en-US" sz="1200" b="0" dirty="0">
                          <a:solidFill>
                            <a:schemeClr val="tx1"/>
                          </a:solidFill>
                          <a:latin typeface="+mj-lt"/>
                          <a:ea typeface="Jost Medium" pitchFamily="2" charset="0"/>
                        </a:rPr>
                        <a:t>DEUTSCH</a:t>
                      </a:r>
                      <a:endParaRPr lang="en-US" sz="1200" b="0" i="0" dirty="0">
                        <a:solidFill>
                          <a:schemeClr val="tx1"/>
                        </a:solidFill>
                        <a:latin typeface="+mj-lt"/>
                        <a:ea typeface="Jost Medium" pitchFamily="2" charset="0"/>
                      </a:endParaRPr>
                    </a:p>
                  </a:txBody>
                  <a:tcPr anchor="ctr"/>
                </a:tc>
                <a:extLst>
                  <a:ext uri="{0D108BD9-81ED-4DB2-BD59-A6C34878D82A}">
                    <a16:rowId xmlns:a16="http://schemas.microsoft.com/office/drawing/2014/main" val="2960362614"/>
                  </a:ext>
                </a:extLst>
              </a:tr>
              <a:tr h="311986">
                <a:tc>
                  <a:txBody>
                    <a:bodyPr/>
                    <a:lstStyle/>
                    <a:p>
                      <a:pPr algn="l" rtl="0" fontAlgn="b">
                        <a:buNone/>
                      </a:pPr>
                      <a:r>
                        <a:rPr lang="en-GB" sz="1100" b="0" i="1" u="none" strike="noStrike" dirty="0">
                          <a:solidFill>
                            <a:srgbClr val="000000"/>
                          </a:solidFill>
                          <a:effectLst/>
                          <a:latin typeface="+mn-lt"/>
                          <a:ea typeface="Jost Medium"/>
                        </a:rPr>
                        <a:t>Rissa tridactyla</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black-legged kittiwake</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Dreizehenmöwe</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3333023288"/>
                  </a:ext>
                </a:extLst>
              </a:tr>
              <a:tr h="311986">
                <a:tc>
                  <a:txBody>
                    <a:bodyPr/>
                    <a:lstStyle/>
                    <a:p>
                      <a:pPr algn="l" rtl="0" fontAlgn="b">
                        <a:buNone/>
                      </a:pPr>
                      <a:r>
                        <a:rPr lang="en-GB" sz="1100" b="0" i="1" u="none" strike="noStrike" dirty="0">
                          <a:solidFill>
                            <a:srgbClr val="000000"/>
                          </a:solidFill>
                          <a:effectLst/>
                          <a:latin typeface="+mn-lt"/>
                          <a:ea typeface="Jost Medium"/>
                        </a:rPr>
                        <a:t>Somateria mollissima</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common eider</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Eiderente</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2435987044"/>
                  </a:ext>
                </a:extLst>
              </a:tr>
              <a:tr h="311986">
                <a:tc>
                  <a:txBody>
                    <a:bodyPr/>
                    <a:lstStyle/>
                    <a:p>
                      <a:pPr algn="l" rtl="0" fontAlgn="b">
                        <a:buNone/>
                      </a:pPr>
                      <a:r>
                        <a:rPr lang="en-GB" sz="1100" b="0" i="1" u="none" strike="noStrike" dirty="0">
                          <a:solidFill>
                            <a:srgbClr val="000000"/>
                          </a:solidFill>
                          <a:effectLst/>
                          <a:latin typeface="+mn-lt"/>
                          <a:ea typeface="Jost Medium"/>
                        </a:rPr>
                        <a:t>Somateria spectabilis</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king eider</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Prachteiderente</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2687914586"/>
                  </a:ext>
                </a:extLst>
              </a:tr>
              <a:tr h="311986">
                <a:tc>
                  <a:txBody>
                    <a:bodyPr/>
                    <a:lstStyle/>
                    <a:p>
                      <a:pPr algn="l" rtl="0" fontAlgn="b">
                        <a:buNone/>
                      </a:pPr>
                      <a:r>
                        <a:rPr lang="en-GB" sz="1100" b="0" i="1" u="none" strike="noStrike" dirty="0">
                          <a:solidFill>
                            <a:srgbClr val="000000"/>
                          </a:solidFill>
                          <a:effectLst/>
                          <a:latin typeface="+mn-lt"/>
                          <a:ea typeface="Jost Medium"/>
                        </a:rPr>
                        <a:t>Stercorarius longicaudus</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long-tailed jaeger</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Falkenraubmöwe</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3846459010"/>
                  </a:ext>
                </a:extLst>
              </a:tr>
              <a:tr h="311986">
                <a:tc>
                  <a:txBody>
                    <a:bodyPr/>
                    <a:lstStyle/>
                    <a:p>
                      <a:pPr algn="l" rtl="0" fontAlgn="b">
                        <a:buNone/>
                      </a:pPr>
                      <a:r>
                        <a:rPr lang="en-GB" sz="1100" b="0" i="1" u="none" strike="noStrike" dirty="0">
                          <a:solidFill>
                            <a:srgbClr val="000000"/>
                          </a:solidFill>
                          <a:effectLst/>
                          <a:latin typeface="+mn-lt"/>
                          <a:ea typeface="Jost Medium"/>
                        </a:rPr>
                        <a:t>Sterna paradisaea</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Arctic tern</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Küstenseeschwalbe</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3975566596"/>
                  </a:ext>
                </a:extLst>
              </a:tr>
              <a:tr h="311986">
                <a:tc>
                  <a:txBody>
                    <a:bodyPr/>
                    <a:lstStyle/>
                    <a:p>
                      <a:pPr algn="l" rtl="0" fontAlgn="b">
                        <a:buNone/>
                      </a:pPr>
                      <a:r>
                        <a:rPr lang="en-GB" sz="1100" b="0" i="1" u="none" strike="noStrike" dirty="0">
                          <a:solidFill>
                            <a:srgbClr val="000000"/>
                          </a:solidFill>
                          <a:effectLst/>
                          <a:latin typeface="+mn-lt"/>
                          <a:ea typeface="Jost Medium"/>
                        </a:rPr>
                        <a:t>Uria lomvia</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thick-billed murre</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Dickschnabellumme</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1506005341"/>
                  </a:ext>
                </a:extLst>
              </a:tr>
              <a:tr h="311986">
                <a:tc>
                  <a:txBody>
                    <a:bodyPr/>
                    <a:lstStyle/>
                    <a:p>
                      <a:pPr algn="l" rtl="0" fontAlgn="b">
                        <a:buNone/>
                      </a:pPr>
                      <a:r>
                        <a:rPr lang="en-GB" sz="1100" b="0" i="1" u="none" strike="noStrike" dirty="0">
                          <a:solidFill>
                            <a:srgbClr val="000000"/>
                          </a:solidFill>
                          <a:effectLst/>
                          <a:latin typeface="+mn-lt"/>
                          <a:ea typeface="Jost Medium"/>
                        </a:rPr>
                        <a:t>Xema sabini</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Sabine's gull</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Schwalbenmöwe</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2300872339"/>
                  </a:ext>
                </a:extLst>
              </a:tr>
            </a:tbl>
          </a:graphicData>
        </a:graphic>
      </p:graphicFrame>
    </p:spTree>
    <p:extLst>
      <p:ext uri="{BB962C8B-B14F-4D97-AF65-F5344CB8AC3E}">
        <p14:creationId xmlns:p14="http://schemas.microsoft.com/office/powerpoint/2010/main" val="3229778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93EC7E8D-1136-0D5B-1DBD-68C96D645B36}"/>
              </a:ext>
            </a:extLst>
          </p:cNvPr>
          <p:cNvSpPr txBox="1">
            <a:spLocks/>
          </p:cNvSpPr>
          <p:nvPr/>
        </p:nvSpPr>
        <p:spPr>
          <a:xfrm>
            <a:off x="365765" y="285927"/>
            <a:ext cx="7534226" cy="596787"/>
          </a:xfrm>
          <a:prstGeom prst="rect">
            <a:avLst/>
          </a:prstGeom>
        </p:spPr>
        <p:txBody>
          <a:bodyPr vert="horz" wrap="square" lIns="90000" tIns="90000" rIns="91440" bIns="0" rtlCol="0" anchor="b" anchorCtr="0">
            <a:spAutoFit/>
          </a:bodyPr>
          <a:lstStyle>
            <a:lvl1pPr algn="l" defTabSz="609585" rtl="0" eaLnBrk="1" latinLnBrk="0" hangingPunct="1">
              <a:lnSpc>
                <a:spcPts val="3467"/>
              </a:lnSpc>
              <a:spcBef>
                <a:spcPct val="0"/>
              </a:spcBef>
              <a:buNone/>
              <a:defRPr sz="5333" b="1" i="0" kern="1200">
                <a:solidFill>
                  <a:schemeClr val="bg1"/>
                </a:solidFill>
                <a:latin typeface="Hurtigruten Display Condensed" pitchFamily="2" charset="0"/>
                <a:ea typeface="+mj-ea"/>
                <a:cs typeface="Arial"/>
              </a:defRPr>
            </a:lvl1pPr>
          </a:lstStyle>
          <a:p>
            <a:r>
              <a:rPr lang="en-GB" sz="4400" dirty="0">
                <a:latin typeface="+mj-lt"/>
              </a:rPr>
              <a:t>Wildlife List – Water birds</a:t>
            </a:r>
          </a:p>
        </p:txBody>
      </p:sp>
      <p:pic>
        <p:nvPicPr>
          <p:cNvPr id="4" name="Picture 3" descr="A white bird in the sky&#10;&#10;Description automatically generated with low confidence">
            <a:extLst>
              <a:ext uri="{FF2B5EF4-FFF2-40B4-BE49-F238E27FC236}">
                <a16:creationId xmlns:a16="http://schemas.microsoft.com/office/drawing/2014/main" id="{4B757DFB-1F59-9413-0D69-EE47B7DCBEF1}"/>
              </a:ext>
            </a:extLst>
          </p:cNvPr>
          <p:cNvPicPr>
            <a:picLocks noChangeAspect="1"/>
          </p:cNvPicPr>
          <p:nvPr/>
        </p:nvPicPr>
        <p:blipFill>
          <a:blip r:embed="rId3">
            <a:alphaModFix amt="10000"/>
            <a:extLst>
              <a:ext uri="{28A0092B-C50C-407E-A947-70E740481C1C}">
                <a14:useLocalDpi xmlns:a14="http://schemas.microsoft.com/office/drawing/2010/main" val="0"/>
              </a:ext>
            </a:extLst>
          </a:blip>
          <a:stretch>
            <a:fillRect/>
          </a:stretch>
        </p:blipFill>
        <p:spPr>
          <a:xfrm>
            <a:off x="6222175" y="438214"/>
            <a:ext cx="5410200" cy="889000"/>
          </a:xfrm>
          <a:prstGeom prst="rect">
            <a:avLst/>
          </a:prstGeom>
        </p:spPr>
      </p:pic>
      <p:graphicFrame>
        <p:nvGraphicFramePr>
          <p:cNvPr id="5" name="Table 4">
            <a:extLst>
              <a:ext uri="{FF2B5EF4-FFF2-40B4-BE49-F238E27FC236}">
                <a16:creationId xmlns:a16="http://schemas.microsoft.com/office/drawing/2014/main" id="{C2D4792B-AFC3-CFF6-C529-925C34E5391E}"/>
              </a:ext>
            </a:extLst>
          </p:cNvPr>
          <p:cNvGraphicFramePr>
            <a:graphicFrameLocks noGrp="1"/>
          </p:cNvGraphicFramePr>
          <p:nvPr>
            <p:extLst>
              <p:ext uri="{D42A27DB-BD31-4B8C-83A1-F6EECF244321}">
                <p14:modId xmlns:p14="http://schemas.microsoft.com/office/powerpoint/2010/main" val="979909396"/>
              </p:ext>
            </p:extLst>
          </p:nvPr>
        </p:nvGraphicFramePr>
        <p:xfrm>
          <a:off x="473850" y="1327214"/>
          <a:ext cx="11158524" cy="1247944"/>
        </p:xfrm>
        <a:graphic>
          <a:graphicData uri="http://schemas.openxmlformats.org/drawingml/2006/table">
            <a:tbl>
              <a:tblPr firstRow="1">
                <a:tableStyleId>{775DCB02-9BB8-47FD-8907-85C794F793BA}</a:tableStyleId>
              </a:tblPr>
              <a:tblGrid>
                <a:gridCol w="3719508">
                  <a:extLst>
                    <a:ext uri="{9D8B030D-6E8A-4147-A177-3AD203B41FA5}">
                      <a16:colId xmlns:a16="http://schemas.microsoft.com/office/drawing/2014/main" val="3088101616"/>
                    </a:ext>
                  </a:extLst>
                </a:gridCol>
                <a:gridCol w="3719508">
                  <a:extLst>
                    <a:ext uri="{9D8B030D-6E8A-4147-A177-3AD203B41FA5}">
                      <a16:colId xmlns:a16="http://schemas.microsoft.com/office/drawing/2014/main" val="2578081934"/>
                    </a:ext>
                  </a:extLst>
                </a:gridCol>
                <a:gridCol w="3719508">
                  <a:extLst>
                    <a:ext uri="{9D8B030D-6E8A-4147-A177-3AD203B41FA5}">
                      <a16:colId xmlns:a16="http://schemas.microsoft.com/office/drawing/2014/main" val="3905369065"/>
                    </a:ext>
                  </a:extLst>
                </a:gridCol>
              </a:tblGrid>
              <a:tr h="311986">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GB" sz="1200" b="0" dirty="0">
                          <a:solidFill>
                            <a:schemeClr val="tx1"/>
                          </a:solidFill>
                          <a:effectLst/>
                          <a:latin typeface="+mj-lt"/>
                          <a:ea typeface="Jost Medium" pitchFamily="2" charset="0"/>
                        </a:rPr>
                        <a:t>SCIENTIFIC NAME</a:t>
                      </a:r>
                      <a:endParaRPr lang="en-GB" sz="1200" b="0" i="0" dirty="0">
                        <a:solidFill>
                          <a:schemeClr val="tx1"/>
                        </a:solidFill>
                        <a:effectLst/>
                        <a:latin typeface="+mj-lt"/>
                        <a:ea typeface="Jost Medium" pitchFamily="2" charset="0"/>
                        <a:cs typeface="Times New Roman" panose="02020603050405020304" pitchFamily="18" charset="0"/>
                      </a:endParaRPr>
                    </a:p>
                  </a:txBody>
                  <a:tcPr marL="72000" marR="72000" marT="36000" marB="36000" anchor="ctr"/>
                </a:tc>
                <a:tc>
                  <a:txBody>
                    <a:bodyPr/>
                    <a:lstStyle/>
                    <a:p>
                      <a:pPr algn="ctr"/>
                      <a:r>
                        <a:rPr lang="en-US" sz="1200" b="0" dirty="0">
                          <a:solidFill>
                            <a:schemeClr val="tx1"/>
                          </a:solidFill>
                          <a:latin typeface="+mj-lt"/>
                          <a:ea typeface="Jost Medium" pitchFamily="2" charset="0"/>
                        </a:rPr>
                        <a:t>ENGLISH</a:t>
                      </a:r>
                      <a:endParaRPr lang="en-US" sz="1200" b="0" i="0" dirty="0">
                        <a:solidFill>
                          <a:schemeClr val="tx1"/>
                        </a:solidFill>
                        <a:latin typeface="+mj-lt"/>
                        <a:ea typeface="Jost Medium" pitchFamily="2" charset="0"/>
                      </a:endParaRPr>
                    </a:p>
                  </a:txBody>
                  <a:tcPr marL="72000" marR="72000" marT="36000" marB="36000" anchor="ctr"/>
                </a:tc>
                <a:tc>
                  <a:txBody>
                    <a:bodyPr/>
                    <a:lstStyle/>
                    <a:p>
                      <a:pPr algn="ctr"/>
                      <a:r>
                        <a:rPr lang="en-US" sz="1200" b="0" dirty="0">
                          <a:solidFill>
                            <a:schemeClr val="tx1"/>
                          </a:solidFill>
                          <a:latin typeface="+mj-lt"/>
                          <a:ea typeface="Jost Medium" pitchFamily="2" charset="0"/>
                        </a:rPr>
                        <a:t>DEUTSCH</a:t>
                      </a:r>
                      <a:endParaRPr lang="en-US" sz="1200" b="0" i="0" dirty="0">
                        <a:solidFill>
                          <a:schemeClr val="tx1"/>
                        </a:solidFill>
                        <a:latin typeface="+mj-lt"/>
                        <a:ea typeface="Jost Medium" pitchFamily="2" charset="0"/>
                      </a:endParaRPr>
                    </a:p>
                  </a:txBody>
                  <a:tcPr marL="72000" marR="72000" marT="36000" marB="36000" anchor="ctr"/>
                </a:tc>
                <a:extLst>
                  <a:ext uri="{0D108BD9-81ED-4DB2-BD59-A6C34878D82A}">
                    <a16:rowId xmlns:a16="http://schemas.microsoft.com/office/drawing/2014/main" val="2960362614"/>
                  </a:ext>
                </a:extLst>
              </a:tr>
              <a:tr h="311986">
                <a:tc>
                  <a:txBody>
                    <a:bodyPr/>
                    <a:lstStyle/>
                    <a:p>
                      <a:pPr algn="l" rtl="0" fontAlgn="b">
                        <a:buNone/>
                      </a:pPr>
                      <a:r>
                        <a:rPr lang="en-GB" sz="1100" b="0" i="1" u="none" strike="noStrike" dirty="0">
                          <a:solidFill>
                            <a:srgbClr val="000000"/>
                          </a:solidFill>
                          <a:effectLst/>
                          <a:latin typeface="+mn-lt"/>
                          <a:ea typeface="Jost Medium"/>
                        </a:rPr>
                        <a:t>Anas platyrhynchos</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mallard</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Stockente</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3333023288"/>
                  </a:ext>
                </a:extLst>
              </a:tr>
              <a:tr h="311986">
                <a:tc>
                  <a:txBody>
                    <a:bodyPr/>
                    <a:lstStyle/>
                    <a:p>
                      <a:pPr algn="l" rtl="0" fontAlgn="b">
                        <a:buNone/>
                      </a:pPr>
                      <a:r>
                        <a:rPr lang="en-GB" sz="1100" b="0" i="1" u="none" strike="noStrike" dirty="0">
                          <a:solidFill>
                            <a:srgbClr val="000000"/>
                          </a:solidFill>
                          <a:effectLst/>
                          <a:latin typeface="+mn-lt"/>
                          <a:ea typeface="Jost Medium"/>
                        </a:rPr>
                        <a:t>Anser caerulescens</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snow goose</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Schneegans</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2435987044"/>
                  </a:ext>
                </a:extLst>
              </a:tr>
              <a:tr h="311986">
                <a:tc>
                  <a:txBody>
                    <a:bodyPr/>
                    <a:lstStyle/>
                    <a:p>
                      <a:pPr algn="l" rtl="0" fontAlgn="b">
                        <a:buNone/>
                      </a:pPr>
                      <a:r>
                        <a:rPr lang="en-GB" sz="1100" b="0" i="1" u="none" strike="noStrike" dirty="0">
                          <a:solidFill>
                            <a:srgbClr val="000000"/>
                          </a:solidFill>
                          <a:effectLst/>
                          <a:latin typeface="+mn-lt"/>
                          <a:ea typeface="Jost Medium"/>
                        </a:rPr>
                        <a:t>Branta canadensis</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Canada Goose</a:t>
                      </a:r>
                      <a:endParaRPr lang="en-GB" sz="1100" b="0" i="0" dirty="0">
                        <a:solidFill>
                          <a:srgbClr val="000000"/>
                        </a:solidFill>
                        <a:effectLst/>
                        <a:latin typeface="+mn-lt"/>
                        <a:ea typeface="Jost Medium"/>
                      </a:endParaRPr>
                    </a:p>
                  </a:txBody>
                  <a:tcPr marL="72000" marR="72000" marT="36000" marB="36000" anchor="b"/>
                </a:tc>
                <a:tc>
                  <a:txBody>
                    <a:bodyPr/>
                    <a:lstStyle/>
                    <a:p>
                      <a:pPr algn="l" rtl="0" fontAlgn="b">
                        <a:buNone/>
                      </a:pPr>
                      <a:r>
                        <a:rPr lang="en-GB" sz="1100" b="0" i="0" u="none" strike="noStrike" dirty="0">
                          <a:solidFill>
                            <a:srgbClr val="000000"/>
                          </a:solidFill>
                          <a:effectLst/>
                          <a:latin typeface="+mn-lt"/>
                          <a:ea typeface="Jost Medium"/>
                        </a:rPr>
                        <a:t>Kanadagans</a:t>
                      </a:r>
                      <a:endParaRPr lang="en-GB" sz="1100" b="0" i="0" dirty="0">
                        <a:solidFill>
                          <a:srgbClr val="000000"/>
                        </a:solidFill>
                        <a:effectLst/>
                        <a:latin typeface="+mn-lt"/>
                        <a:ea typeface="Jost Medium"/>
                      </a:endParaRPr>
                    </a:p>
                  </a:txBody>
                  <a:tcPr marL="72000" marR="72000" marT="36000" marB="36000" anchor="b"/>
                </a:tc>
                <a:extLst>
                  <a:ext uri="{0D108BD9-81ED-4DB2-BD59-A6C34878D82A}">
                    <a16:rowId xmlns:a16="http://schemas.microsoft.com/office/drawing/2014/main" val="2687914586"/>
                  </a:ext>
                </a:extLst>
              </a:tr>
            </a:tbl>
          </a:graphicData>
        </a:graphic>
      </p:graphicFrame>
    </p:spTree>
    <p:extLst>
      <p:ext uri="{BB962C8B-B14F-4D97-AF65-F5344CB8AC3E}">
        <p14:creationId xmlns:p14="http://schemas.microsoft.com/office/powerpoint/2010/main" val="3522052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93EC7E8D-1136-0D5B-1DBD-68C96D645B36}"/>
              </a:ext>
            </a:extLst>
          </p:cNvPr>
          <p:cNvSpPr txBox="1">
            <a:spLocks/>
          </p:cNvSpPr>
          <p:nvPr/>
        </p:nvSpPr>
        <p:spPr>
          <a:xfrm>
            <a:off x="387030" y="285927"/>
            <a:ext cx="6727448" cy="596787"/>
          </a:xfrm>
          <a:prstGeom prst="rect">
            <a:avLst/>
          </a:prstGeom>
        </p:spPr>
        <p:txBody>
          <a:bodyPr vert="horz" wrap="square" lIns="90000" tIns="90000" rIns="91440" bIns="0" rtlCol="0" anchor="b" anchorCtr="0">
            <a:spAutoFit/>
          </a:bodyPr>
          <a:lstStyle>
            <a:lvl1pPr algn="l" defTabSz="609585" rtl="0" eaLnBrk="1" latinLnBrk="0" hangingPunct="1">
              <a:lnSpc>
                <a:spcPts val="3467"/>
              </a:lnSpc>
              <a:spcBef>
                <a:spcPct val="0"/>
              </a:spcBef>
              <a:buNone/>
              <a:defRPr sz="5333" b="1" i="0" kern="1200">
                <a:solidFill>
                  <a:schemeClr val="bg1"/>
                </a:solidFill>
                <a:latin typeface="Hurtigruten Display Condensed" pitchFamily="2" charset="0"/>
                <a:ea typeface="+mj-ea"/>
                <a:cs typeface="Arial"/>
              </a:defRPr>
            </a:lvl1pPr>
          </a:lstStyle>
          <a:p>
            <a:r>
              <a:rPr lang="en-GB" sz="4400" dirty="0">
                <a:latin typeface="+mj-lt"/>
              </a:rPr>
              <a:t>Wildlife List – Land birds</a:t>
            </a:r>
          </a:p>
        </p:txBody>
      </p:sp>
      <p:pic>
        <p:nvPicPr>
          <p:cNvPr id="4" name="Picture 3" descr="A white bird in the sky&#10;&#10;Description automatically generated with low confidence">
            <a:extLst>
              <a:ext uri="{FF2B5EF4-FFF2-40B4-BE49-F238E27FC236}">
                <a16:creationId xmlns:a16="http://schemas.microsoft.com/office/drawing/2014/main" id="{4B757DFB-1F59-9413-0D69-EE47B7DCBEF1}"/>
              </a:ext>
            </a:extLst>
          </p:cNvPr>
          <p:cNvPicPr>
            <a:picLocks noChangeAspect="1"/>
          </p:cNvPicPr>
          <p:nvPr/>
        </p:nvPicPr>
        <p:blipFill>
          <a:blip r:embed="rId3">
            <a:alphaModFix amt="10000"/>
            <a:extLst>
              <a:ext uri="{28A0092B-C50C-407E-A947-70E740481C1C}">
                <a14:useLocalDpi xmlns:a14="http://schemas.microsoft.com/office/drawing/2010/main" val="0"/>
              </a:ext>
            </a:extLst>
          </a:blip>
          <a:stretch>
            <a:fillRect/>
          </a:stretch>
        </p:blipFill>
        <p:spPr>
          <a:xfrm>
            <a:off x="6222175" y="438214"/>
            <a:ext cx="5410200" cy="889000"/>
          </a:xfrm>
          <a:prstGeom prst="rect">
            <a:avLst/>
          </a:prstGeom>
        </p:spPr>
      </p:pic>
      <p:graphicFrame>
        <p:nvGraphicFramePr>
          <p:cNvPr id="5" name="Table 4">
            <a:extLst>
              <a:ext uri="{FF2B5EF4-FFF2-40B4-BE49-F238E27FC236}">
                <a16:creationId xmlns:a16="http://schemas.microsoft.com/office/drawing/2014/main" id="{A515B65B-9A11-5FCF-A9FB-AEFEECDDF10F}"/>
              </a:ext>
            </a:extLst>
          </p:cNvPr>
          <p:cNvGraphicFramePr/>
          <p:nvPr>
            <p:extLst>
              <p:ext uri="{D42A27DB-BD31-4B8C-83A1-F6EECF244321}">
                <p14:modId xmlns:p14="http://schemas.microsoft.com/office/powerpoint/2010/main" val="990223912"/>
              </p:ext>
            </p:extLst>
          </p:nvPr>
        </p:nvGraphicFramePr>
        <p:xfrm>
          <a:off x="403503" y="1035001"/>
          <a:ext cx="11228871" cy="2807874"/>
        </p:xfrm>
        <a:graphic>
          <a:graphicData uri="http://schemas.openxmlformats.org/drawingml/2006/table">
            <a:tbl>
              <a:tblPr firstRow="1">
                <a:gradFill rotWithShape="1">
                  <a:gsLst>
                    <a:gs pos="0">
                      <a:srgbClr val="DED7CA">
                        <a:lumMod val="110000"/>
                        <a:satMod val="105000"/>
                        <a:tint val="67000"/>
                      </a:srgbClr>
                    </a:gs>
                    <a:gs pos="50000">
                      <a:srgbClr val="DED7CA">
                        <a:lumMod val="105000"/>
                        <a:satMod val="103000"/>
                        <a:tint val="73000"/>
                      </a:srgbClr>
                    </a:gs>
                    <a:gs pos="100000">
                      <a:srgbClr val="DED7CA">
                        <a:lumMod val="105000"/>
                        <a:satMod val="109000"/>
                        <a:tint val="81000"/>
                      </a:srgbClr>
                    </a:gs>
                  </a:gsLst>
                  <a:lin ang="5400000" scaled="0"/>
                </a:gradFill>
                <a:effectLst/>
              </a:tblPr>
              <a:tblGrid>
                <a:gridCol w="3742957">
                  <a:extLst>
                    <a:ext uri="{9D8B030D-6E8A-4147-A177-3AD203B41FA5}">
                      <a16:colId xmlns:a16="http://schemas.microsoft.com/office/drawing/2014/main" val="20000"/>
                    </a:ext>
                  </a:extLst>
                </a:gridCol>
                <a:gridCol w="3742957">
                  <a:extLst>
                    <a:ext uri="{9D8B030D-6E8A-4147-A177-3AD203B41FA5}">
                      <a16:colId xmlns:a16="http://schemas.microsoft.com/office/drawing/2014/main" val="20001"/>
                    </a:ext>
                  </a:extLst>
                </a:gridCol>
                <a:gridCol w="3742957">
                  <a:extLst>
                    <a:ext uri="{9D8B030D-6E8A-4147-A177-3AD203B41FA5}">
                      <a16:colId xmlns:a16="http://schemas.microsoft.com/office/drawing/2014/main" val="20002"/>
                    </a:ext>
                  </a:extLst>
                </a:gridCol>
              </a:tblGrid>
              <a:tr h="311986">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GB" sz="1200" b="0" dirty="0">
                          <a:solidFill>
                            <a:schemeClr val="tx1"/>
                          </a:solidFill>
                          <a:effectLst/>
                          <a:latin typeface="+mj-lt"/>
                          <a:ea typeface="Jost Medium" pitchFamily="2" charset="0"/>
                        </a:rPr>
                        <a:t>SCIENTIFIC NAME</a:t>
                      </a:r>
                      <a:endParaRPr lang="en-GB" sz="1200" b="0" i="0" dirty="0">
                        <a:solidFill>
                          <a:schemeClr val="tx1"/>
                        </a:solidFill>
                        <a:effectLst/>
                        <a:latin typeface="+mj-lt"/>
                        <a:ea typeface="Jost Medium" pitchFamily="2" charset="0"/>
                        <a:cs typeface="Times New Roman" panose="02020603050405020304" pitchFamily="18" charset="0"/>
                      </a:endParaRPr>
                    </a:p>
                  </a:txBody>
                  <a:tcPr marL="72000" marR="72000" marT="36000" marB="36000" anchor="ctr">
                    <a:lnL w="6350" cap="flat" cmpd="sng" algn="ctr">
                      <a:solidFill>
                        <a:srgbClr val="DED7CA"/>
                      </a:solidFill>
                      <a:prstDash val="solid"/>
                      <a:miter lim="800000"/>
                    </a:lnL>
                    <a:lnR>
                      <a:noFill/>
                    </a:lnR>
                    <a:lnT w="6350" cap="flat" cmpd="sng" algn="ctr">
                      <a:solidFill>
                        <a:srgbClr val="DED7CA"/>
                      </a:solidFill>
                      <a:prstDash val="solid"/>
                      <a:miter lim="800000"/>
                    </a:lnT>
                    <a:lnB w="12700" cap="flat" cmpd="sng" algn="ctr">
                      <a:solidFill>
                        <a:sysClr val="window" lastClr="FFFFFF"/>
                      </a:solidFill>
                      <a:prstDash val="solid"/>
                      <a:miter lim="800000"/>
                    </a:lnB>
                    <a:lnTlToBr w="12700" cmpd="sng">
                      <a:noFill/>
                      <a:prstDash val="solid"/>
                    </a:lnTlToBr>
                    <a:lnBlToTr w="12700" cmpd="sng">
                      <a:noFill/>
                      <a:prstDash val="solid"/>
                    </a:lnBlToTr>
                    <a:solidFill>
                      <a:srgbClr val="DED7CA"/>
                    </a:solid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GB" sz="1200" b="0" dirty="0">
                          <a:solidFill>
                            <a:schemeClr val="tx1"/>
                          </a:solidFill>
                          <a:effectLst/>
                          <a:latin typeface="+mj-lt"/>
                          <a:ea typeface="Jost Medium" pitchFamily="2" charset="0"/>
                        </a:rPr>
                        <a:t>ENGLISH</a:t>
                      </a:r>
                      <a:endParaRPr lang="en-GB" sz="1200" b="0" i="0" dirty="0">
                        <a:solidFill>
                          <a:schemeClr val="tx1"/>
                        </a:solidFill>
                        <a:effectLst/>
                        <a:latin typeface="+mj-lt"/>
                        <a:ea typeface="Jost Medium" pitchFamily="2" charset="0"/>
                        <a:cs typeface="Times New Roman" panose="02020603050405020304" pitchFamily="18" charset="0"/>
                      </a:endParaRPr>
                    </a:p>
                  </a:txBody>
                  <a:tcPr marL="72000" marR="72000" marT="36000" marB="36000" anchor="ctr">
                    <a:lnL>
                      <a:noFill/>
                    </a:lnL>
                    <a:lnR>
                      <a:noFill/>
                    </a:lnR>
                    <a:lnT w="6350" cap="flat" cmpd="sng" algn="ctr">
                      <a:solidFill>
                        <a:srgbClr val="DED7CA"/>
                      </a:solidFill>
                      <a:prstDash val="solid"/>
                      <a:miter lim="800000"/>
                    </a:lnT>
                    <a:lnB w="12700" cap="flat" cmpd="sng" algn="ctr">
                      <a:solidFill>
                        <a:sysClr val="window" lastClr="FFFFFF"/>
                      </a:solidFill>
                      <a:prstDash val="solid"/>
                      <a:miter lim="800000"/>
                    </a:lnB>
                    <a:lnTlToBr w="12700" cmpd="sng">
                      <a:noFill/>
                      <a:prstDash val="solid"/>
                    </a:lnTlToBr>
                    <a:lnBlToTr w="12700" cmpd="sng">
                      <a:noFill/>
                      <a:prstDash val="solid"/>
                    </a:lnBlToTr>
                    <a:solidFill>
                      <a:srgbClr val="DED7CA"/>
                    </a:solidFill>
                  </a:tcPr>
                </a:tc>
                <a:tc>
                  <a:txBody>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GB" sz="1200" b="0" dirty="0">
                          <a:solidFill>
                            <a:schemeClr val="tx1"/>
                          </a:solidFill>
                          <a:effectLst/>
                          <a:latin typeface="+mj-lt"/>
                          <a:ea typeface="Jost Medium" pitchFamily="2" charset="0"/>
                        </a:rPr>
                        <a:t>DEUTSCH</a:t>
                      </a:r>
                      <a:endParaRPr lang="en-GB" sz="1200" b="0" i="0" dirty="0">
                        <a:solidFill>
                          <a:schemeClr val="tx1"/>
                        </a:solidFill>
                        <a:effectLst/>
                        <a:latin typeface="+mj-lt"/>
                        <a:ea typeface="Jost Medium" pitchFamily="2" charset="0"/>
                        <a:cs typeface="Times New Roman" panose="02020603050405020304" pitchFamily="18" charset="0"/>
                      </a:endParaRPr>
                    </a:p>
                  </a:txBody>
                  <a:tcPr marL="72000" marR="72000" marT="36000" marB="36000" anchor="ctr">
                    <a:lnL>
                      <a:noFill/>
                    </a:lnL>
                    <a:lnR>
                      <a:noFill/>
                    </a:lnR>
                    <a:lnT w="6350" cap="flat" cmpd="sng" algn="ctr">
                      <a:solidFill>
                        <a:srgbClr val="DED7CA"/>
                      </a:solidFill>
                      <a:prstDash val="solid"/>
                      <a:miter lim="800000"/>
                    </a:lnT>
                    <a:lnB w="12700" cap="flat" cmpd="sng" algn="ctr">
                      <a:solidFill>
                        <a:sysClr val="window" lastClr="FFFFFF"/>
                      </a:solidFill>
                      <a:prstDash val="solid"/>
                      <a:miter lim="800000"/>
                    </a:lnB>
                    <a:lnTlToBr w="12700" cmpd="sng">
                      <a:noFill/>
                      <a:prstDash val="solid"/>
                    </a:lnTlToBr>
                    <a:lnBlToTr w="12700" cmpd="sng">
                      <a:noFill/>
                      <a:prstDash val="solid"/>
                    </a:lnBlToTr>
                    <a:solidFill>
                      <a:srgbClr val="DED7CA"/>
                    </a:solidFill>
                  </a:tcPr>
                </a:tc>
                <a:extLst>
                  <a:ext uri="{0D108BD9-81ED-4DB2-BD59-A6C34878D82A}">
                    <a16:rowId xmlns:a16="http://schemas.microsoft.com/office/drawing/2014/main" val="10000"/>
                  </a:ext>
                </a:extLst>
              </a:tr>
              <a:tr h="311986">
                <a:tc>
                  <a:txBody>
                    <a:bodyPr/>
                    <a:lstStyle/>
                    <a:p>
                      <a:pPr algn="l" rtl="0" fontAlgn="b">
                        <a:buNone/>
                      </a:pPr>
                      <a:r>
                        <a:rPr lang="en-GB" sz="1100" b="0" i="1" u="none" strike="noStrike" dirty="0">
                          <a:solidFill>
                            <a:srgbClr val="000000"/>
                          </a:solidFill>
                          <a:effectLst/>
                          <a:latin typeface="+mn-lt"/>
                          <a:ea typeface="Jost Medium"/>
                        </a:rPr>
                        <a:t>Acanthis flammea</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12700" cap="flat" cmpd="sng" algn="ctr">
                      <a:solidFill>
                        <a:sysClr val="window" lastClr="FFFFFF"/>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pPr algn="l" rtl="0" fontAlgn="b">
                        <a:buNone/>
                      </a:pPr>
                      <a:r>
                        <a:rPr lang="en-GB" sz="1100" b="0" i="0" u="none" strike="noStrike" dirty="0">
                          <a:solidFill>
                            <a:srgbClr val="000000"/>
                          </a:solidFill>
                          <a:effectLst/>
                          <a:latin typeface="+mn-lt"/>
                          <a:ea typeface="Jost Medium"/>
                        </a:rPr>
                        <a:t>redpoll</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12700" cap="flat" cmpd="sng" algn="ctr">
                      <a:solidFill>
                        <a:sysClr val="window" lastClr="FFFFFF"/>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pPr algn="l" rtl="0" fontAlgn="b">
                        <a:buNone/>
                      </a:pPr>
                      <a:r>
                        <a:rPr lang="en-GB" sz="1100" b="0" i="0" u="none" strike="noStrike" dirty="0">
                          <a:solidFill>
                            <a:srgbClr val="000000"/>
                          </a:solidFill>
                          <a:effectLst/>
                          <a:latin typeface="+mn-lt"/>
                          <a:ea typeface="Jost Medium"/>
                        </a:rPr>
                        <a:t>Birkenzeisig</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12700" cap="flat" cmpd="sng" algn="ctr">
                      <a:solidFill>
                        <a:sysClr val="window" lastClr="FFFFFF"/>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11986">
                <a:tc>
                  <a:txBody>
                    <a:bodyPr/>
                    <a:lstStyle/>
                    <a:p>
                      <a:pPr algn="l" rtl="0" fontAlgn="b">
                        <a:buNone/>
                      </a:pPr>
                      <a:r>
                        <a:rPr lang="en-GB" sz="1100" b="0" i="1" u="none" strike="noStrike" dirty="0">
                          <a:solidFill>
                            <a:srgbClr val="000000"/>
                          </a:solidFill>
                          <a:effectLst/>
                          <a:latin typeface="+mn-lt"/>
                          <a:ea typeface="Jost Medium"/>
                        </a:rPr>
                        <a:t>Calcarius lapponicus</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pPr algn="l" rtl="0" fontAlgn="b">
                        <a:buNone/>
                      </a:pPr>
                      <a:r>
                        <a:rPr lang="en-GB" sz="1100" b="0" i="0" u="none" strike="noStrike" dirty="0">
                          <a:solidFill>
                            <a:srgbClr val="000000"/>
                          </a:solidFill>
                          <a:effectLst/>
                          <a:latin typeface="+mn-lt"/>
                          <a:ea typeface="Jost Medium"/>
                        </a:rPr>
                        <a:t>Lapland longspur</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pPr algn="l" rtl="0" fontAlgn="b">
                        <a:buNone/>
                      </a:pPr>
                      <a:r>
                        <a:rPr lang="en-GB" sz="1100" b="0" i="0" u="none" strike="noStrike" dirty="0">
                          <a:solidFill>
                            <a:srgbClr val="000000"/>
                          </a:solidFill>
                          <a:effectLst/>
                          <a:latin typeface="+mn-lt"/>
                          <a:ea typeface="Jost Medium"/>
                        </a:rPr>
                        <a:t>Spornammer</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11986">
                <a:tc>
                  <a:txBody>
                    <a:bodyPr/>
                    <a:lstStyle/>
                    <a:p>
                      <a:pPr algn="l" rtl="0" fontAlgn="b">
                        <a:buNone/>
                      </a:pPr>
                      <a:r>
                        <a:rPr lang="en-GB" sz="1100" b="0" i="1" u="none" strike="noStrike" dirty="0">
                          <a:solidFill>
                            <a:srgbClr val="000000"/>
                          </a:solidFill>
                          <a:effectLst/>
                          <a:latin typeface="+mn-lt"/>
                          <a:ea typeface="Jost Medium"/>
                        </a:rPr>
                        <a:t>Corvus corax</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pPr algn="l" rtl="0" fontAlgn="b">
                        <a:buNone/>
                      </a:pPr>
                      <a:r>
                        <a:rPr lang="en-GB" sz="1100" b="0" i="0" u="none" strike="noStrike" dirty="0">
                          <a:solidFill>
                            <a:srgbClr val="000000"/>
                          </a:solidFill>
                          <a:effectLst/>
                          <a:latin typeface="+mn-lt"/>
                          <a:ea typeface="Jost Medium"/>
                        </a:rPr>
                        <a:t>common raven</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pPr algn="l" rtl="0" fontAlgn="b">
                        <a:buNone/>
                      </a:pPr>
                      <a:r>
                        <a:rPr lang="en-GB" sz="1100" b="0" i="0" u="none" strike="noStrike" dirty="0">
                          <a:solidFill>
                            <a:srgbClr val="000000"/>
                          </a:solidFill>
                          <a:effectLst/>
                          <a:latin typeface="+mn-lt"/>
                          <a:ea typeface="Jost Medium"/>
                        </a:rPr>
                        <a:t>Kolkrabe</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11986">
                <a:tc>
                  <a:txBody>
                    <a:bodyPr/>
                    <a:lstStyle/>
                    <a:p>
                      <a:pPr algn="l" rtl="0" fontAlgn="b">
                        <a:buNone/>
                      </a:pPr>
                      <a:r>
                        <a:rPr lang="en-GB" sz="1100" b="0" i="1" u="none" strike="noStrike" dirty="0">
                          <a:solidFill>
                            <a:srgbClr val="000000"/>
                          </a:solidFill>
                          <a:effectLst/>
                          <a:latin typeface="+mn-lt"/>
                          <a:ea typeface="Jost Medium"/>
                        </a:rPr>
                        <a:t>Lagopus muta</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pPr algn="l" rtl="0" fontAlgn="b">
                        <a:buNone/>
                      </a:pPr>
                      <a:r>
                        <a:rPr lang="en-GB" sz="1100" b="0" i="0" u="none" strike="noStrike" dirty="0">
                          <a:solidFill>
                            <a:srgbClr val="000000"/>
                          </a:solidFill>
                          <a:effectLst/>
                          <a:latin typeface="+mn-lt"/>
                          <a:ea typeface="Jost Medium"/>
                        </a:rPr>
                        <a:t>rock ptarmigan</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pPr algn="l" rtl="0" fontAlgn="b">
                        <a:buNone/>
                      </a:pPr>
                      <a:r>
                        <a:rPr lang="en-GB" sz="1100" b="0" i="0" u="none" strike="noStrike" dirty="0">
                          <a:solidFill>
                            <a:srgbClr val="000000"/>
                          </a:solidFill>
                          <a:effectLst/>
                          <a:latin typeface="+mn-lt"/>
                          <a:ea typeface="Jost Medium"/>
                        </a:rPr>
                        <a:t>Alpenschneehuhn</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11986">
                <a:tc>
                  <a:txBody>
                    <a:bodyPr/>
                    <a:lstStyle/>
                    <a:p>
                      <a:pPr algn="l" rtl="0" fontAlgn="b">
                        <a:buNone/>
                      </a:pPr>
                      <a:r>
                        <a:rPr lang="en-GB" sz="1100" b="0" i="1" u="none" strike="noStrike" dirty="0">
                          <a:solidFill>
                            <a:srgbClr val="000000"/>
                          </a:solidFill>
                          <a:effectLst/>
                          <a:latin typeface="+mn-lt"/>
                          <a:ea typeface="Jost Medium"/>
                        </a:rPr>
                        <a:t>Mergus serrator</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pPr algn="l" rtl="0" fontAlgn="b">
                        <a:buNone/>
                      </a:pPr>
                      <a:r>
                        <a:rPr lang="en-GB" sz="1100" b="0" i="0" u="none" strike="noStrike" dirty="0">
                          <a:solidFill>
                            <a:srgbClr val="000000"/>
                          </a:solidFill>
                          <a:effectLst/>
                          <a:latin typeface="+mn-lt"/>
                          <a:ea typeface="Jost Medium"/>
                        </a:rPr>
                        <a:t>red-breasted merganser</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pPr algn="l" rtl="0" fontAlgn="b">
                        <a:buNone/>
                      </a:pPr>
                      <a:r>
                        <a:rPr lang="en-GB" sz="1100" b="0" i="0" u="none" strike="noStrike" dirty="0">
                          <a:solidFill>
                            <a:srgbClr val="000000"/>
                          </a:solidFill>
                          <a:effectLst/>
                          <a:latin typeface="+mn-lt"/>
                          <a:ea typeface="Jost Medium"/>
                        </a:rPr>
                        <a:t>Mittelsäger</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11986">
                <a:tc>
                  <a:txBody>
                    <a:bodyPr/>
                    <a:lstStyle/>
                    <a:p>
                      <a:pPr algn="l" rtl="0" fontAlgn="b">
                        <a:buNone/>
                      </a:pPr>
                      <a:r>
                        <a:rPr lang="en-GB" sz="1100" b="0" i="1" u="none" strike="noStrike" dirty="0">
                          <a:solidFill>
                            <a:srgbClr val="000000"/>
                          </a:solidFill>
                          <a:effectLst/>
                          <a:latin typeface="+mn-lt"/>
                          <a:ea typeface="Jost Medium"/>
                        </a:rPr>
                        <a:t>Oenanthe oenanthe</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pPr algn="l" rtl="0" fontAlgn="b">
                        <a:buNone/>
                      </a:pPr>
                      <a:r>
                        <a:rPr lang="en-GB" sz="1100" b="0" i="0" u="none" strike="noStrike" dirty="0">
                          <a:solidFill>
                            <a:srgbClr val="000000"/>
                          </a:solidFill>
                          <a:effectLst/>
                          <a:latin typeface="+mn-lt"/>
                          <a:ea typeface="Jost Medium"/>
                        </a:rPr>
                        <a:t>Northern wheatear</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pPr algn="l" rtl="0" fontAlgn="b">
                        <a:buNone/>
                      </a:pPr>
                      <a:r>
                        <a:rPr lang="en-GB" sz="1100" b="0" i="0" u="none" strike="noStrike" dirty="0">
                          <a:solidFill>
                            <a:srgbClr val="000000"/>
                          </a:solidFill>
                          <a:effectLst/>
                          <a:latin typeface="+mn-lt"/>
                          <a:ea typeface="Jost Medium"/>
                        </a:rPr>
                        <a:t>Steinschmätzer</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11986">
                <a:tc>
                  <a:txBody>
                    <a:bodyPr/>
                    <a:lstStyle/>
                    <a:p>
                      <a:pPr algn="l" rtl="0" fontAlgn="b">
                        <a:buNone/>
                      </a:pPr>
                      <a:r>
                        <a:rPr lang="en-GB" sz="1100" b="0" i="1" u="none" strike="noStrike" dirty="0">
                          <a:solidFill>
                            <a:srgbClr val="000000"/>
                          </a:solidFill>
                          <a:effectLst/>
                          <a:latin typeface="+mn-lt"/>
                          <a:ea typeface="Jost Medium"/>
                        </a:rPr>
                        <a:t>Plectrophenax nivalis</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pPr algn="l" rtl="0" fontAlgn="b">
                        <a:buNone/>
                      </a:pPr>
                      <a:r>
                        <a:rPr lang="en-GB" sz="1100" b="0" i="0" u="none" strike="noStrike" dirty="0">
                          <a:solidFill>
                            <a:srgbClr val="000000"/>
                          </a:solidFill>
                          <a:effectLst/>
                          <a:latin typeface="+mn-lt"/>
                          <a:ea typeface="Jost Medium"/>
                        </a:rPr>
                        <a:t>snow bunting</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pPr algn="l" rtl="0" fontAlgn="b">
                        <a:buNone/>
                      </a:pPr>
                      <a:r>
                        <a:rPr lang="en-GB" sz="1100" b="0" i="0" u="none" strike="noStrike" dirty="0">
                          <a:solidFill>
                            <a:srgbClr val="000000"/>
                          </a:solidFill>
                          <a:effectLst/>
                          <a:latin typeface="+mn-lt"/>
                          <a:ea typeface="Jost Medium"/>
                        </a:rPr>
                        <a:t>Schneeammer</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11986">
                <a:tc>
                  <a:txBody>
                    <a:bodyPr/>
                    <a:lstStyle/>
                    <a:p>
                      <a:pPr algn="l" rtl="0" fontAlgn="b">
                        <a:buNone/>
                      </a:pPr>
                      <a:r>
                        <a:rPr lang="en-GB" sz="1100" b="0" i="1" u="none" strike="noStrike" dirty="0">
                          <a:solidFill>
                            <a:srgbClr val="000000"/>
                          </a:solidFill>
                          <a:effectLst/>
                          <a:latin typeface="+mn-lt"/>
                          <a:ea typeface="Jost Medium"/>
                        </a:rPr>
                        <a:t>Turdus iliacus</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pPr algn="l" rtl="0" fontAlgn="b">
                        <a:buNone/>
                      </a:pPr>
                      <a:r>
                        <a:rPr lang="en-GB" sz="1100" b="0" i="0" u="none" strike="noStrike" dirty="0">
                          <a:solidFill>
                            <a:srgbClr val="000000"/>
                          </a:solidFill>
                          <a:effectLst/>
                          <a:latin typeface="+mn-lt"/>
                          <a:ea typeface="Jost Medium"/>
                        </a:rPr>
                        <a:t>redwing</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pPr algn="l" rtl="0" fontAlgn="b">
                        <a:buNone/>
                      </a:pPr>
                      <a:r>
                        <a:rPr lang="en-GB" sz="1100" b="0" i="0" u="none" strike="noStrike" dirty="0">
                          <a:solidFill>
                            <a:srgbClr val="000000"/>
                          </a:solidFill>
                          <a:effectLst/>
                          <a:latin typeface="+mn-lt"/>
                          <a:ea typeface="Jost Medium"/>
                        </a:rPr>
                        <a:t>Rotdrossel</a:t>
                      </a:r>
                      <a:endParaRPr lang="en-GB" sz="1100" b="0" i="0" dirty="0">
                        <a:solidFill>
                          <a:srgbClr val="000000"/>
                        </a:solidFill>
                        <a:effectLst/>
                        <a:latin typeface="+mn-lt"/>
                        <a:ea typeface="Jost Medium"/>
                      </a:endParaRPr>
                    </a:p>
                  </a:txBody>
                  <a:tcPr marL="72000" marR="72000" marT="36000" marB="36000" anchor="b">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429492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DC7FF-882E-1C06-6B68-283D516EEDAD}"/>
              </a:ext>
            </a:extLst>
          </p:cNvPr>
          <p:cNvSpPr>
            <a:spLocks noGrp="1"/>
          </p:cNvSpPr>
          <p:nvPr>
            <p:ph type="title"/>
          </p:nvPr>
        </p:nvSpPr>
        <p:spPr>
          <a:xfrm>
            <a:off x="8437145" y="904228"/>
            <a:ext cx="3438469" cy="693608"/>
          </a:xfrm>
        </p:spPr>
        <p:txBody>
          <a:bodyPr/>
          <a:lstStyle/>
          <a:p>
            <a:r>
              <a:rPr lang="en-US" dirty="0"/>
              <a:t>eBird</a:t>
            </a:r>
          </a:p>
        </p:txBody>
      </p:sp>
      <p:sp>
        <p:nvSpPr>
          <p:cNvPr id="3" name="Text Placeholder 2">
            <a:extLst>
              <a:ext uri="{FF2B5EF4-FFF2-40B4-BE49-F238E27FC236}">
                <a16:creationId xmlns:a16="http://schemas.microsoft.com/office/drawing/2014/main" id="{EA3859AB-018D-B1A8-5D45-0BC25B60E774}"/>
              </a:ext>
            </a:extLst>
          </p:cNvPr>
          <p:cNvSpPr>
            <a:spLocks noGrp="1"/>
          </p:cNvSpPr>
          <p:nvPr>
            <p:ph type="body" sz="quarter" idx="10"/>
          </p:nvPr>
        </p:nvSpPr>
        <p:spPr>
          <a:xfrm>
            <a:off x="8437145" y="1835626"/>
            <a:ext cx="3438469" cy="2966025"/>
          </a:xfrm>
        </p:spPr>
        <p:txBody>
          <a:bodyPr/>
          <a:lstStyle/>
          <a:p>
            <a:r>
              <a:rPr lang="en-US" dirty="0"/>
              <a:t>Bird-watching is not just a hobby. It is a powerful tool for science. eBird, a global Citizen Science platform, allows bird enthusiasts to record and share sightings, contributing valuable data for research and conservation.</a:t>
            </a:r>
          </a:p>
          <a:p>
            <a:endParaRPr lang="en-US" dirty="0"/>
          </a:p>
          <a:p>
            <a:r>
              <a:rPr lang="en-US" dirty="0"/>
              <a:t>During our voyage, our onboard Ornithologist completed 37 checklists and recorded 33 bird species along the way.</a:t>
            </a:r>
          </a:p>
          <a:p>
            <a:r>
              <a:rPr lang="en-US" dirty="0"/>
              <a:t>Every entry adds to a growing database that helps scientists track migration patterns, monitor populations, and understand bird </a:t>
            </a:r>
            <a:r>
              <a:rPr lang="en-US" dirty="0" err="1"/>
              <a:t>behaviour</a:t>
            </a:r>
            <a:r>
              <a:rPr lang="en-US" dirty="0"/>
              <a:t> in Greenland.</a:t>
            </a:r>
            <a:endParaRPr lang="en-GB" dirty="0"/>
          </a:p>
        </p:txBody>
      </p:sp>
      <p:sp>
        <p:nvSpPr>
          <p:cNvPr id="4" name="Text Placeholder 2">
            <a:extLst>
              <a:ext uri="{FF2B5EF4-FFF2-40B4-BE49-F238E27FC236}">
                <a16:creationId xmlns:a16="http://schemas.microsoft.com/office/drawing/2014/main" id="{782271C4-14A3-5EA3-8D30-E679D70FEE90}"/>
              </a:ext>
            </a:extLst>
          </p:cNvPr>
          <p:cNvSpPr txBox="1">
            <a:spLocks/>
          </p:cNvSpPr>
          <p:nvPr/>
        </p:nvSpPr>
        <p:spPr>
          <a:xfrm>
            <a:off x="8437145" y="6399852"/>
            <a:ext cx="3438469" cy="296063"/>
          </a:xfrm>
          <a:prstGeom prst="rect">
            <a:avLst/>
          </a:prstGeom>
        </p:spPr>
        <p:txBody>
          <a:bodyPr vert="horz" wrap="square" lIns="91440" tIns="0" rIns="91440" bIns="90000" rtlCol="0" anchor="t" anchorCtr="0">
            <a:spAutoFit/>
          </a:bodyPr>
          <a:lstStyle>
            <a:lvl1pPr marL="0" indent="0" algn="l" defTabSz="914400" rtl="0" eaLnBrk="1" latinLnBrk="0" hangingPunct="1">
              <a:lnSpc>
                <a:spcPts val="1600"/>
              </a:lnSpc>
              <a:spcBef>
                <a:spcPts val="0"/>
              </a:spcBef>
              <a:buClr>
                <a:schemeClr val="tx1"/>
              </a:buClr>
              <a:buSzPct val="100000"/>
              <a:buFont typeface="Arial" panose="020B0604020202020204" pitchFamily="34" charset="0"/>
              <a:buNone/>
              <a:tabLst/>
              <a:defRPr sz="1400" b="0" i="0" kern="1200">
                <a:solidFill>
                  <a:schemeClr val="bg2"/>
                </a:solidFill>
                <a:latin typeface="Atlas Grotesk Regular" pitchFamily="50" charset="0"/>
                <a:ea typeface="+mn-ea"/>
                <a:cs typeface="+mn-cs"/>
              </a:defRPr>
            </a:lvl1pPr>
            <a:lvl2pPr marL="421207" indent="-182029" algn="l" defTabSz="914400" rtl="0" eaLnBrk="1" latinLnBrk="0" hangingPunct="1">
              <a:lnSpc>
                <a:spcPct val="100000"/>
              </a:lnSpc>
              <a:spcBef>
                <a:spcPts val="0"/>
              </a:spcBef>
              <a:buClr>
                <a:schemeClr val="tx1"/>
              </a:buClr>
              <a:buFont typeface="Arial" panose="020B0604020202020204" pitchFamily="34" charset="0"/>
              <a:buChar char="•"/>
              <a:tabLst/>
              <a:defRPr sz="1333" b="0" i="0" kern="1200">
                <a:solidFill>
                  <a:schemeClr val="tx1"/>
                </a:solidFill>
                <a:latin typeface="Austin Text Roman" pitchFamily="2" charset="77"/>
                <a:ea typeface="+mn-ea"/>
                <a:cs typeface="+mn-cs"/>
              </a:defRPr>
            </a:lvl2pPr>
            <a:lvl3pPr marL="592652" indent="-118530" algn="l" defTabSz="914400" rtl="0" eaLnBrk="1" latinLnBrk="0" hangingPunct="1">
              <a:lnSpc>
                <a:spcPct val="100000"/>
              </a:lnSpc>
              <a:spcBef>
                <a:spcPts val="0"/>
              </a:spcBef>
              <a:buClr>
                <a:schemeClr val="tx1"/>
              </a:buClr>
              <a:buSzPct val="80000"/>
              <a:buFont typeface="Arial" panose="020B0604020202020204" pitchFamily="34" charset="0"/>
              <a:buChar char="•"/>
              <a:tabLst/>
              <a:defRPr sz="1333" b="0" i="0" kern="1200">
                <a:solidFill>
                  <a:schemeClr val="tx1"/>
                </a:solidFill>
                <a:latin typeface="Austin Text Roman" pitchFamily="2" charset="77"/>
                <a:ea typeface="+mn-ea"/>
                <a:cs typeface="+mn-cs"/>
              </a:defRPr>
            </a:lvl3pPr>
            <a:lvl4pPr marL="713300" indent="-120648" algn="l" defTabSz="914400" rtl="0" eaLnBrk="1" latinLnBrk="0" hangingPunct="1">
              <a:lnSpc>
                <a:spcPct val="100000"/>
              </a:lnSpc>
              <a:spcBef>
                <a:spcPts val="0"/>
              </a:spcBef>
              <a:buClr>
                <a:schemeClr val="tx1"/>
              </a:buClr>
              <a:buFont typeface="Systemfont normal"/>
              <a:buChar char="-"/>
              <a:tabLst/>
              <a:defRPr sz="1333" b="0" i="0" kern="1200">
                <a:solidFill>
                  <a:schemeClr val="tx1"/>
                </a:solidFill>
                <a:latin typeface="Austin Text Roman" pitchFamily="2" charset="77"/>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1867" b="0" i="0" kern="1200">
                <a:solidFill>
                  <a:schemeClr val="tx1"/>
                </a:solidFill>
                <a:latin typeface="Austin Text Roman"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n-lt"/>
              </a:rPr>
              <a:t>View our data on our </a:t>
            </a:r>
            <a:r>
              <a:rPr lang="en-US" dirty="0">
                <a:latin typeface="+mn-lt"/>
                <a:hlinkClick r:id="rId3">
                  <a:extLst>
                    <a:ext uri="{A12FA001-AC4F-418D-AE19-62706E023703}">
                      <ahyp:hlinkClr xmlns:ahyp="http://schemas.microsoft.com/office/drawing/2018/hyperlinkcolor" val="tx"/>
                    </a:ext>
                  </a:extLst>
                </a:hlinkClick>
              </a:rPr>
              <a:t>e-Bird trip report</a:t>
            </a:r>
            <a:endParaRPr lang="en-US" dirty="0">
              <a:latin typeface="+mn-lt"/>
            </a:endParaRPr>
          </a:p>
        </p:txBody>
      </p:sp>
      <p:pic>
        <p:nvPicPr>
          <p:cNvPr id="8" name="Picture 7" descr="A bird flying in the sky&#10;&#10;AI-generated content may be incorrect.">
            <a:extLst>
              <a:ext uri="{FF2B5EF4-FFF2-40B4-BE49-F238E27FC236}">
                <a16:creationId xmlns:a16="http://schemas.microsoft.com/office/drawing/2014/main" id="{303C5CE0-F7CD-1E03-4A93-1DAA80F0E347}"/>
              </a:ext>
            </a:extLst>
          </p:cNvPr>
          <p:cNvPicPr>
            <a:picLocks noChangeAspect="1"/>
          </p:cNvPicPr>
          <p:nvPr/>
        </p:nvPicPr>
        <p:blipFill>
          <a:blip r:embed="rId4"/>
          <a:stretch>
            <a:fillRect/>
          </a:stretch>
        </p:blipFill>
        <p:spPr>
          <a:xfrm>
            <a:off x="217960" y="904228"/>
            <a:ext cx="7718341" cy="4341567"/>
          </a:xfrm>
          <a:prstGeom prst="rect">
            <a:avLst/>
          </a:prstGeom>
        </p:spPr>
      </p:pic>
    </p:spTree>
    <p:extLst>
      <p:ext uri="{BB962C8B-B14F-4D97-AF65-F5344CB8AC3E}">
        <p14:creationId xmlns:p14="http://schemas.microsoft.com/office/powerpoint/2010/main" val="30194462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ale swimming in the water&#10;&#10;AI-generated content may be incorrect.">
            <a:extLst>
              <a:ext uri="{FF2B5EF4-FFF2-40B4-BE49-F238E27FC236}">
                <a16:creationId xmlns:a16="http://schemas.microsoft.com/office/drawing/2014/main" id="{0A13D47E-0E49-1E58-9443-1AE16B249602}"/>
              </a:ext>
            </a:extLst>
          </p:cNvPr>
          <p:cNvPicPr>
            <a:picLocks noChangeAspect="1"/>
          </p:cNvPicPr>
          <p:nvPr/>
        </p:nvPicPr>
        <p:blipFill>
          <a:blip r:embed="rId2"/>
          <a:stretch>
            <a:fillRect/>
          </a:stretch>
        </p:blipFill>
        <p:spPr>
          <a:xfrm>
            <a:off x="1993661" y="1121435"/>
            <a:ext cx="10198339" cy="5736566"/>
          </a:xfrm>
          <a:prstGeom prst="rect">
            <a:avLst/>
          </a:prstGeom>
        </p:spPr>
      </p:pic>
      <p:sp>
        <p:nvSpPr>
          <p:cNvPr id="4" name="Tittel 2">
            <a:extLst>
              <a:ext uri="{FF2B5EF4-FFF2-40B4-BE49-F238E27FC236}">
                <a16:creationId xmlns:a16="http://schemas.microsoft.com/office/drawing/2014/main" id="{87932F2C-36A9-7C2B-53BA-D7D21585C2C2}"/>
              </a:ext>
            </a:extLst>
          </p:cNvPr>
          <p:cNvSpPr txBox="1">
            <a:spLocks/>
          </p:cNvSpPr>
          <p:nvPr/>
        </p:nvSpPr>
        <p:spPr>
          <a:xfrm>
            <a:off x="919291" y="2076771"/>
            <a:ext cx="10042875" cy="3034204"/>
          </a:xfrm>
          <a:prstGeom prst="rect">
            <a:avLst/>
          </a:prstGeom>
        </p:spPr>
        <p:txBody>
          <a:bodyPr vert="horz"/>
          <a:lstStyle>
            <a:lvl1pPr algn="l" defTabSz="609585" rtl="0" eaLnBrk="1" latinLnBrk="0" hangingPunct="1">
              <a:spcBef>
                <a:spcPct val="0"/>
              </a:spcBef>
              <a:buNone/>
              <a:defRPr sz="3733" b="0" i="0" kern="1200">
                <a:solidFill>
                  <a:srgbClr val="000000"/>
                </a:solidFill>
                <a:latin typeface="+mj-lt"/>
                <a:ea typeface="+mj-ea"/>
                <a:cs typeface="Arial"/>
              </a:defRPr>
            </a:lvl1pPr>
          </a:lstStyle>
          <a:p>
            <a:pPr>
              <a:lnSpc>
                <a:spcPts val="9000"/>
              </a:lnSpc>
            </a:pPr>
            <a:r>
              <a:rPr lang="pl-PL" sz="7200" b="1" i="0" dirty="0">
                <a:solidFill>
                  <a:schemeClr val="bg1"/>
                </a:solidFill>
              </a:rPr>
              <a:t>Wildlife </a:t>
            </a:r>
          </a:p>
          <a:p>
            <a:pPr>
              <a:lnSpc>
                <a:spcPts val="9000"/>
              </a:lnSpc>
            </a:pPr>
            <a:r>
              <a:rPr lang="pl-PL" sz="7200" b="1" i="0" dirty="0">
                <a:solidFill>
                  <a:schemeClr val="bg1"/>
                </a:solidFill>
              </a:rPr>
              <a:t>List </a:t>
            </a:r>
            <a:r>
              <a:rPr lang="en-GB" sz="7200" b="1" dirty="0">
                <a:solidFill>
                  <a:schemeClr val="bg1"/>
                </a:solidFill>
              </a:rPr>
              <a:t>–</a:t>
            </a:r>
            <a:r>
              <a:rPr lang="pl-PL" sz="7200" b="1" i="0" dirty="0">
                <a:solidFill>
                  <a:schemeClr val="bg1"/>
                </a:solidFill>
              </a:rPr>
              <a:t> </a:t>
            </a:r>
            <a:r>
              <a:rPr lang="en-GB" sz="7200" b="1" dirty="0">
                <a:solidFill>
                  <a:schemeClr val="bg1"/>
                </a:solidFill>
              </a:rPr>
              <a:t>M</a:t>
            </a:r>
            <a:r>
              <a:rPr lang="en-GB" sz="7200" b="1" i="0" dirty="0">
                <a:solidFill>
                  <a:schemeClr val="bg1"/>
                </a:solidFill>
              </a:rPr>
              <a:t>arine </a:t>
            </a:r>
            <a:r>
              <a:rPr lang="en-GB" sz="7200" b="1" i="0" noProof="0" dirty="0">
                <a:solidFill>
                  <a:schemeClr val="bg1"/>
                </a:solidFill>
              </a:rPr>
              <a:t>Mammals</a:t>
            </a:r>
          </a:p>
        </p:txBody>
      </p:sp>
    </p:spTree>
    <p:extLst>
      <p:ext uri="{BB962C8B-B14F-4D97-AF65-F5344CB8AC3E}">
        <p14:creationId xmlns:p14="http://schemas.microsoft.com/office/powerpoint/2010/main" val="1202743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5E9321E3-840E-B4F3-4864-B958BEFBD0AA}"/>
              </a:ext>
            </a:extLst>
          </p:cNvPr>
          <p:cNvSpPr txBox="1">
            <a:spLocks/>
          </p:cNvSpPr>
          <p:nvPr/>
        </p:nvSpPr>
        <p:spPr>
          <a:xfrm>
            <a:off x="376396" y="270912"/>
            <a:ext cx="8501789" cy="596787"/>
          </a:xfrm>
          <a:prstGeom prst="rect">
            <a:avLst/>
          </a:prstGeom>
        </p:spPr>
        <p:txBody>
          <a:bodyPr vert="horz" wrap="square" lIns="90000" tIns="90000" rIns="91440" bIns="0" rtlCol="0" anchor="b" anchorCtr="0">
            <a:spAutoFit/>
          </a:bodyPr>
          <a:lstStyle>
            <a:lvl1pPr algn="l" defTabSz="609585" rtl="0" eaLnBrk="1" latinLnBrk="0" hangingPunct="1">
              <a:lnSpc>
                <a:spcPts val="3467"/>
              </a:lnSpc>
              <a:spcBef>
                <a:spcPct val="0"/>
              </a:spcBef>
              <a:buNone/>
              <a:defRPr sz="5333" b="1" i="0" kern="1200">
                <a:solidFill>
                  <a:schemeClr val="bg1"/>
                </a:solidFill>
                <a:latin typeface="Hurtigruten Display Condensed" pitchFamily="2" charset="0"/>
                <a:ea typeface="+mj-ea"/>
                <a:cs typeface="Arial"/>
              </a:defRPr>
            </a:lvl1pPr>
          </a:lstStyle>
          <a:p>
            <a:r>
              <a:rPr lang="en-GB" sz="4400" dirty="0">
                <a:latin typeface="+mj-lt"/>
              </a:rPr>
              <a:t>Wildlife List – marine mammals</a:t>
            </a:r>
          </a:p>
        </p:txBody>
      </p:sp>
      <p:pic>
        <p:nvPicPr>
          <p:cNvPr id="4" name="Picture 3" descr="A white whale tail on a black background&#10;&#10;Description automatically generated with low confidence">
            <a:extLst>
              <a:ext uri="{FF2B5EF4-FFF2-40B4-BE49-F238E27FC236}">
                <a16:creationId xmlns:a16="http://schemas.microsoft.com/office/drawing/2014/main" id="{F3D2CA4C-BB46-3A54-F2F4-28895C1E5001}"/>
              </a:ext>
            </a:extLst>
          </p:cNvPr>
          <p:cNvPicPr>
            <a:picLocks noChangeAspect="1"/>
          </p:cNvPicPr>
          <p:nvPr/>
        </p:nvPicPr>
        <p:blipFill>
          <a:blip r:embed="rId3">
            <a:alphaModFix amt="10000"/>
            <a:extLst>
              <a:ext uri="{28A0092B-C50C-407E-A947-70E740481C1C}">
                <a14:useLocalDpi xmlns:a14="http://schemas.microsoft.com/office/drawing/2010/main" val="0"/>
              </a:ext>
            </a:extLst>
          </a:blip>
          <a:stretch>
            <a:fillRect/>
          </a:stretch>
        </p:blipFill>
        <p:spPr>
          <a:xfrm>
            <a:off x="7114480" y="704280"/>
            <a:ext cx="4521200" cy="744137"/>
          </a:xfrm>
          <a:prstGeom prst="rect">
            <a:avLst/>
          </a:prstGeom>
          <a:effectLst>
            <a:outerShdw blurRad="50800" dist="50800" dir="5400000" algn="ctr" rotWithShape="0">
              <a:srgbClr val="000000"/>
            </a:outerShdw>
          </a:effectLst>
        </p:spPr>
      </p:pic>
      <p:graphicFrame>
        <p:nvGraphicFramePr>
          <p:cNvPr id="2" name="Table 1">
            <a:extLst>
              <a:ext uri="{FF2B5EF4-FFF2-40B4-BE49-F238E27FC236}">
                <a16:creationId xmlns:a16="http://schemas.microsoft.com/office/drawing/2014/main" id="{325504B8-71D0-761E-7557-D22EE81581C4}"/>
              </a:ext>
            </a:extLst>
          </p:cNvPr>
          <p:cNvGraphicFramePr>
            <a:graphicFrameLocks noGrp="1"/>
          </p:cNvGraphicFramePr>
          <p:nvPr>
            <p:extLst>
              <p:ext uri="{D42A27DB-BD31-4B8C-83A1-F6EECF244321}">
                <p14:modId xmlns:p14="http://schemas.microsoft.com/office/powerpoint/2010/main" val="418497761"/>
              </p:ext>
            </p:extLst>
          </p:nvPr>
        </p:nvGraphicFramePr>
        <p:xfrm>
          <a:off x="515623" y="1448417"/>
          <a:ext cx="11120058" cy="3435700"/>
        </p:xfrm>
        <a:graphic>
          <a:graphicData uri="http://schemas.openxmlformats.org/drawingml/2006/table">
            <a:tbl>
              <a:tblPr firstRow="1">
                <a:tableStyleId>{775DCB02-9BB8-47FD-8907-85C794F793BA}</a:tableStyleId>
              </a:tblPr>
              <a:tblGrid>
                <a:gridCol w="3706686">
                  <a:extLst>
                    <a:ext uri="{9D8B030D-6E8A-4147-A177-3AD203B41FA5}">
                      <a16:colId xmlns:a16="http://schemas.microsoft.com/office/drawing/2014/main" val="3088101616"/>
                    </a:ext>
                  </a:extLst>
                </a:gridCol>
                <a:gridCol w="3706686">
                  <a:extLst>
                    <a:ext uri="{9D8B030D-6E8A-4147-A177-3AD203B41FA5}">
                      <a16:colId xmlns:a16="http://schemas.microsoft.com/office/drawing/2014/main" val="2578081934"/>
                    </a:ext>
                  </a:extLst>
                </a:gridCol>
                <a:gridCol w="3706686">
                  <a:extLst>
                    <a:ext uri="{9D8B030D-6E8A-4147-A177-3AD203B41FA5}">
                      <a16:colId xmlns:a16="http://schemas.microsoft.com/office/drawing/2014/main" val="3905369065"/>
                    </a:ext>
                  </a:extLst>
                </a:gridCol>
              </a:tblGrid>
              <a:tr h="311986">
                <a:tc>
                  <a:txBody>
                    <a:bodyPr/>
                    <a:lstStyle>
                      <a:lvl1pPr marL="0" algn="l" defTabSz="914400" rtl="0" eaLnBrk="1" latinLnBrk="0" hangingPunct="1">
                        <a:defRPr sz="1800" b="1" kern="1200">
                          <a:solidFill>
                            <a:schemeClr val="lt1"/>
                          </a:solidFill>
                          <a:latin typeface="Jost"/>
                        </a:defRPr>
                      </a:lvl1pPr>
                      <a:lvl2pPr marL="457200" algn="l" defTabSz="914400" rtl="0" eaLnBrk="1" latinLnBrk="0" hangingPunct="1">
                        <a:defRPr sz="1800" b="1" kern="1200">
                          <a:solidFill>
                            <a:schemeClr val="lt1"/>
                          </a:solidFill>
                          <a:latin typeface="Jost"/>
                        </a:defRPr>
                      </a:lvl2pPr>
                      <a:lvl3pPr marL="914400" algn="l" defTabSz="914400" rtl="0" eaLnBrk="1" latinLnBrk="0" hangingPunct="1">
                        <a:defRPr sz="1800" b="1" kern="1200">
                          <a:solidFill>
                            <a:schemeClr val="lt1"/>
                          </a:solidFill>
                          <a:latin typeface="Jost"/>
                        </a:defRPr>
                      </a:lvl3pPr>
                      <a:lvl4pPr marL="1371600" algn="l" defTabSz="914400" rtl="0" eaLnBrk="1" latinLnBrk="0" hangingPunct="1">
                        <a:defRPr sz="1800" b="1" kern="1200">
                          <a:solidFill>
                            <a:schemeClr val="lt1"/>
                          </a:solidFill>
                          <a:latin typeface="Jost"/>
                        </a:defRPr>
                      </a:lvl4pPr>
                      <a:lvl5pPr marL="1828800" algn="l" defTabSz="914400" rtl="0" eaLnBrk="1" latinLnBrk="0" hangingPunct="1">
                        <a:defRPr sz="1800" b="1" kern="1200">
                          <a:solidFill>
                            <a:schemeClr val="lt1"/>
                          </a:solidFill>
                          <a:latin typeface="Jost"/>
                        </a:defRPr>
                      </a:lvl5pPr>
                      <a:lvl6pPr marL="2286000" algn="l" defTabSz="914400" rtl="0" eaLnBrk="1" latinLnBrk="0" hangingPunct="1">
                        <a:defRPr sz="1800" b="1" kern="1200">
                          <a:solidFill>
                            <a:schemeClr val="lt1"/>
                          </a:solidFill>
                          <a:latin typeface="Jost"/>
                        </a:defRPr>
                      </a:lvl6pPr>
                      <a:lvl7pPr marL="2743200" algn="l" defTabSz="914400" rtl="0" eaLnBrk="1" latinLnBrk="0" hangingPunct="1">
                        <a:defRPr sz="1800" b="1" kern="1200">
                          <a:solidFill>
                            <a:schemeClr val="lt1"/>
                          </a:solidFill>
                          <a:latin typeface="Jost"/>
                        </a:defRPr>
                      </a:lvl7pPr>
                      <a:lvl8pPr marL="3200400" algn="l" defTabSz="914400" rtl="0" eaLnBrk="1" latinLnBrk="0" hangingPunct="1">
                        <a:defRPr sz="1800" b="1" kern="1200">
                          <a:solidFill>
                            <a:schemeClr val="lt1"/>
                          </a:solidFill>
                          <a:latin typeface="Jost"/>
                        </a:defRPr>
                      </a:lvl8pPr>
                      <a:lvl9pPr marL="3657600" algn="l" defTabSz="914400" rtl="0" eaLnBrk="1" latinLnBrk="0" hangingPunct="1">
                        <a:defRPr sz="1800" b="1" kern="1200">
                          <a:solidFill>
                            <a:schemeClr val="lt1"/>
                          </a:solidFill>
                          <a:latin typeface="Jost"/>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GB" sz="1600" b="0" dirty="0">
                          <a:solidFill>
                            <a:schemeClr val="tx1"/>
                          </a:solidFill>
                          <a:effectLst/>
                          <a:latin typeface="+mj-lt"/>
                          <a:ea typeface="Jost Medium" pitchFamily="2" charset="0"/>
                        </a:rPr>
                        <a:t>SCIENTIFIC NAME</a:t>
                      </a:r>
                      <a:endParaRPr lang="en-GB" sz="1600" b="0" i="0" dirty="0">
                        <a:solidFill>
                          <a:schemeClr val="tx1"/>
                        </a:solidFill>
                        <a:effectLst/>
                        <a:latin typeface="+mj-lt"/>
                        <a:ea typeface="Jost Medium" pitchFamily="2" charset="0"/>
                        <a:cs typeface="Times New Roman" panose="02020603050405020304" pitchFamily="18" charset="0"/>
                      </a:endParaRPr>
                    </a:p>
                  </a:txBody>
                  <a:tcPr marL="72000" marR="72000" marT="36000" marB="36000" anchor="ctr"/>
                </a:tc>
                <a:tc>
                  <a:txBody>
                    <a:bodyPr/>
                    <a:lstStyle>
                      <a:lvl1pPr marL="0" algn="l" defTabSz="914400" rtl="0" eaLnBrk="1" latinLnBrk="0" hangingPunct="1">
                        <a:defRPr sz="1800" b="1" kern="1200">
                          <a:solidFill>
                            <a:schemeClr val="lt1"/>
                          </a:solidFill>
                          <a:latin typeface="Jost"/>
                        </a:defRPr>
                      </a:lvl1pPr>
                      <a:lvl2pPr marL="457200" algn="l" defTabSz="914400" rtl="0" eaLnBrk="1" latinLnBrk="0" hangingPunct="1">
                        <a:defRPr sz="1800" b="1" kern="1200">
                          <a:solidFill>
                            <a:schemeClr val="lt1"/>
                          </a:solidFill>
                          <a:latin typeface="Jost"/>
                        </a:defRPr>
                      </a:lvl2pPr>
                      <a:lvl3pPr marL="914400" algn="l" defTabSz="914400" rtl="0" eaLnBrk="1" latinLnBrk="0" hangingPunct="1">
                        <a:defRPr sz="1800" b="1" kern="1200">
                          <a:solidFill>
                            <a:schemeClr val="lt1"/>
                          </a:solidFill>
                          <a:latin typeface="Jost"/>
                        </a:defRPr>
                      </a:lvl3pPr>
                      <a:lvl4pPr marL="1371600" algn="l" defTabSz="914400" rtl="0" eaLnBrk="1" latinLnBrk="0" hangingPunct="1">
                        <a:defRPr sz="1800" b="1" kern="1200">
                          <a:solidFill>
                            <a:schemeClr val="lt1"/>
                          </a:solidFill>
                          <a:latin typeface="Jost"/>
                        </a:defRPr>
                      </a:lvl4pPr>
                      <a:lvl5pPr marL="1828800" algn="l" defTabSz="914400" rtl="0" eaLnBrk="1" latinLnBrk="0" hangingPunct="1">
                        <a:defRPr sz="1800" b="1" kern="1200">
                          <a:solidFill>
                            <a:schemeClr val="lt1"/>
                          </a:solidFill>
                          <a:latin typeface="Jost"/>
                        </a:defRPr>
                      </a:lvl5pPr>
                      <a:lvl6pPr marL="2286000" algn="l" defTabSz="914400" rtl="0" eaLnBrk="1" latinLnBrk="0" hangingPunct="1">
                        <a:defRPr sz="1800" b="1" kern="1200">
                          <a:solidFill>
                            <a:schemeClr val="lt1"/>
                          </a:solidFill>
                          <a:latin typeface="Jost"/>
                        </a:defRPr>
                      </a:lvl6pPr>
                      <a:lvl7pPr marL="2743200" algn="l" defTabSz="914400" rtl="0" eaLnBrk="1" latinLnBrk="0" hangingPunct="1">
                        <a:defRPr sz="1800" b="1" kern="1200">
                          <a:solidFill>
                            <a:schemeClr val="lt1"/>
                          </a:solidFill>
                          <a:latin typeface="Jost"/>
                        </a:defRPr>
                      </a:lvl7pPr>
                      <a:lvl8pPr marL="3200400" algn="l" defTabSz="914400" rtl="0" eaLnBrk="1" latinLnBrk="0" hangingPunct="1">
                        <a:defRPr sz="1800" b="1" kern="1200">
                          <a:solidFill>
                            <a:schemeClr val="lt1"/>
                          </a:solidFill>
                          <a:latin typeface="Jost"/>
                        </a:defRPr>
                      </a:lvl8pPr>
                      <a:lvl9pPr marL="3657600" algn="l" defTabSz="914400" rtl="0" eaLnBrk="1" latinLnBrk="0" hangingPunct="1">
                        <a:defRPr sz="1800" b="1" kern="1200">
                          <a:solidFill>
                            <a:schemeClr val="lt1"/>
                          </a:solidFill>
                          <a:latin typeface="Jost"/>
                        </a:defRPr>
                      </a:lvl9pPr>
                    </a:lstStyle>
                    <a:p>
                      <a:pPr algn="ctr"/>
                      <a:r>
                        <a:rPr lang="en-US" sz="1600" b="0" dirty="0">
                          <a:solidFill>
                            <a:schemeClr val="tx1"/>
                          </a:solidFill>
                          <a:latin typeface="+mj-lt"/>
                          <a:ea typeface="Jost Medium" pitchFamily="2" charset="0"/>
                        </a:rPr>
                        <a:t>ENGLISH</a:t>
                      </a:r>
                      <a:endParaRPr lang="en-US" sz="1600" b="0" i="0" dirty="0">
                        <a:solidFill>
                          <a:schemeClr val="tx1"/>
                        </a:solidFill>
                        <a:latin typeface="+mj-lt"/>
                        <a:ea typeface="Jost Medium" pitchFamily="2" charset="0"/>
                      </a:endParaRPr>
                    </a:p>
                  </a:txBody>
                  <a:tcPr marL="72000" marR="72000" marT="36000" marB="36000" anchor="ctr"/>
                </a:tc>
                <a:tc>
                  <a:txBody>
                    <a:bodyPr/>
                    <a:lstStyle>
                      <a:lvl1pPr marL="0" algn="l" defTabSz="914400" rtl="0" eaLnBrk="1" latinLnBrk="0" hangingPunct="1">
                        <a:defRPr sz="1800" b="1" kern="1200">
                          <a:solidFill>
                            <a:schemeClr val="lt1"/>
                          </a:solidFill>
                          <a:latin typeface="Jost"/>
                        </a:defRPr>
                      </a:lvl1pPr>
                      <a:lvl2pPr marL="457200" algn="l" defTabSz="914400" rtl="0" eaLnBrk="1" latinLnBrk="0" hangingPunct="1">
                        <a:defRPr sz="1800" b="1" kern="1200">
                          <a:solidFill>
                            <a:schemeClr val="lt1"/>
                          </a:solidFill>
                          <a:latin typeface="Jost"/>
                        </a:defRPr>
                      </a:lvl2pPr>
                      <a:lvl3pPr marL="914400" algn="l" defTabSz="914400" rtl="0" eaLnBrk="1" latinLnBrk="0" hangingPunct="1">
                        <a:defRPr sz="1800" b="1" kern="1200">
                          <a:solidFill>
                            <a:schemeClr val="lt1"/>
                          </a:solidFill>
                          <a:latin typeface="Jost"/>
                        </a:defRPr>
                      </a:lvl3pPr>
                      <a:lvl4pPr marL="1371600" algn="l" defTabSz="914400" rtl="0" eaLnBrk="1" latinLnBrk="0" hangingPunct="1">
                        <a:defRPr sz="1800" b="1" kern="1200">
                          <a:solidFill>
                            <a:schemeClr val="lt1"/>
                          </a:solidFill>
                          <a:latin typeface="Jost"/>
                        </a:defRPr>
                      </a:lvl4pPr>
                      <a:lvl5pPr marL="1828800" algn="l" defTabSz="914400" rtl="0" eaLnBrk="1" latinLnBrk="0" hangingPunct="1">
                        <a:defRPr sz="1800" b="1" kern="1200">
                          <a:solidFill>
                            <a:schemeClr val="lt1"/>
                          </a:solidFill>
                          <a:latin typeface="Jost"/>
                        </a:defRPr>
                      </a:lvl5pPr>
                      <a:lvl6pPr marL="2286000" algn="l" defTabSz="914400" rtl="0" eaLnBrk="1" latinLnBrk="0" hangingPunct="1">
                        <a:defRPr sz="1800" b="1" kern="1200">
                          <a:solidFill>
                            <a:schemeClr val="lt1"/>
                          </a:solidFill>
                          <a:latin typeface="Jost"/>
                        </a:defRPr>
                      </a:lvl6pPr>
                      <a:lvl7pPr marL="2743200" algn="l" defTabSz="914400" rtl="0" eaLnBrk="1" latinLnBrk="0" hangingPunct="1">
                        <a:defRPr sz="1800" b="1" kern="1200">
                          <a:solidFill>
                            <a:schemeClr val="lt1"/>
                          </a:solidFill>
                          <a:latin typeface="Jost"/>
                        </a:defRPr>
                      </a:lvl7pPr>
                      <a:lvl8pPr marL="3200400" algn="l" defTabSz="914400" rtl="0" eaLnBrk="1" latinLnBrk="0" hangingPunct="1">
                        <a:defRPr sz="1800" b="1" kern="1200">
                          <a:solidFill>
                            <a:schemeClr val="lt1"/>
                          </a:solidFill>
                          <a:latin typeface="Jost"/>
                        </a:defRPr>
                      </a:lvl8pPr>
                      <a:lvl9pPr marL="3657600" algn="l" defTabSz="914400" rtl="0" eaLnBrk="1" latinLnBrk="0" hangingPunct="1">
                        <a:defRPr sz="1800" b="1" kern="1200">
                          <a:solidFill>
                            <a:schemeClr val="lt1"/>
                          </a:solidFill>
                          <a:latin typeface="Jost"/>
                        </a:defRPr>
                      </a:lvl9pPr>
                    </a:lstStyle>
                    <a:p>
                      <a:pPr algn="ctr"/>
                      <a:r>
                        <a:rPr lang="en-US" sz="1600" b="0" dirty="0">
                          <a:solidFill>
                            <a:schemeClr val="tx1"/>
                          </a:solidFill>
                          <a:latin typeface="+mj-lt"/>
                          <a:ea typeface="Jost Medium" pitchFamily="2" charset="0"/>
                        </a:rPr>
                        <a:t>DEUTSCH</a:t>
                      </a:r>
                      <a:endParaRPr lang="en-US" sz="1600" b="0" i="0" dirty="0">
                        <a:solidFill>
                          <a:schemeClr val="tx1"/>
                        </a:solidFill>
                        <a:latin typeface="+mj-lt"/>
                        <a:ea typeface="Jost Medium" pitchFamily="2" charset="0"/>
                      </a:endParaRPr>
                    </a:p>
                  </a:txBody>
                  <a:tcPr marL="72000" marR="72000" marT="36000" marB="36000" anchor="ctr"/>
                </a:tc>
                <a:extLst>
                  <a:ext uri="{0D108BD9-81ED-4DB2-BD59-A6C34878D82A}">
                    <a16:rowId xmlns:a16="http://schemas.microsoft.com/office/drawing/2014/main" val="2960362614"/>
                  </a:ext>
                </a:extLst>
              </a:tr>
              <a:tr h="311986">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r>
                        <a:rPr lang="en-CA" sz="1100" b="0" i="1" dirty="0">
                          <a:solidFill>
                            <a:schemeClr val="tx1"/>
                          </a:solidFill>
                          <a:effectLst/>
                          <a:latin typeface="+mn-lt"/>
                          <a:ea typeface="Jost Medium" pitchFamily="2" charset="0"/>
                        </a:rPr>
                        <a:t>Balaenoptera physalus</a:t>
                      </a:r>
                      <a:endParaRPr lang="en-GB" sz="1100" b="0" i="1"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r>
                        <a:rPr lang="en-CA" sz="1100" b="0" dirty="0">
                          <a:solidFill>
                            <a:schemeClr val="tx1"/>
                          </a:solidFill>
                          <a:effectLst/>
                          <a:latin typeface="+mn-lt"/>
                          <a:ea typeface="Jost Medium" pitchFamily="2" charset="0"/>
                        </a:rPr>
                        <a:t>fin whale</a:t>
                      </a:r>
                      <a:endParaRPr lang="en-GB" sz="1100" b="0" i="0"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r>
                        <a:rPr lang="en-CA" sz="1100" b="0" dirty="0" err="1">
                          <a:solidFill>
                            <a:schemeClr val="tx1"/>
                          </a:solidFill>
                          <a:effectLst/>
                          <a:latin typeface="+mn-lt"/>
                          <a:ea typeface="Jost Medium" pitchFamily="2" charset="0"/>
                        </a:rPr>
                        <a:t>Finnwal</a:t>
                      </a:r>
                      <a:endParaRPr lang="en-GB" sz="1100" b="0" i="0"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extLst>
                  <a:ext uri="{0D108BD9-81ED-4DB2-BD59-A6C34878D82A}">
                    <a16:rowId xmlns:a16="http://schemas.microsoft.com/office/drawing/2014/main" val="3333023288"/>
                  </a:ext>
                </a:extLst>
              </a:tr>
              <a:tr h="311986">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r>
                        <a:rPr lang="en-CA" sz="1100" b="0" i="1" dirty="0">
                          <a:solidFill>
                            <a:schemeClr val="tx1"/>
                          </a:solidFill>
                          <a:effectLst/>
                          <a:latin typeface="+mn-lt"/>
                          <a:ea typeface="Jost Medium" pitchFamily="2" charset="0"/>
                        </a:rPr>
                        <a:t>Balaenoptera musculus</a:t>
                      </a:r>
                      <a:endParaRPr lang="en-GB" sz="1100" b="0" i="1"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r>
                        <a:rPr lang="en-CA" sz="1100" b="0" dirty="0">
                          <a:solidFill>
                            <a:schemeClr val="tx1"/>
                          </a:solidFill>
                          <a:effectLst/>
                          <a:latin typeface="+mn-lt"/>
                          <a:ea typeface="Jost Medium" pitchFamily="2" charset="0"/>
                        </a:rPr>
                        <a:t>blue whale</a:t>
                      </a:r>
                      <a:endParaRPr lang="en-GB" sz="1100" b="0" i="0"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r>
                        <a:rPr lang="en-CA" sz="1100" b="0" dirty="0" err="1">
                          <a:solidFill>
                            <a:schemeClr val="tx1"/>
                          </a:solidFill>
                          <a:effectLst/>
                          <a:latin typeface="+mn-lt"/>
                          <a:ea typeface="Jost Medium" pitchFamily="2" charset="0"/>
                        </a:rPr>
                        <a:t>Blauwal</a:t>
                      </a:r>
                      <a:endParaRPr lang="en-GB" sz="1100" b="0" i="0"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extLst>
                  <a:ext uri="{0D108BD9-81ED-4DB2-BD59-A6C34878D82A}">
                    <a16:rowId xmlns:a16="http://schemas.microsoft.com/office/drawing/2014/main" val="2435987044"/>
                  </a:ext>
                </a:extLst>
              </a:tr>
              <a:tr h="311986">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r>
                        <a:rPr lang="en-CA" sz="1100" b="0" i="1" dirty="0">
                          <a:solidFill>
                            <a:schemeClr val="tx1"/>
                          </a:solidFill>
                          <a:effectLst/>
                          <a:latin typeface="+mn-lt"/>
                          <a:ea typeface="Jost Medium" pitchFamily="2" charset="0"/>
                        </a:rPr>
                        <a:t>Megaptera novaeangliae</a:t>
                      </a:r>
                      <a:endParaRPr lang="en-GB" sz="1100" b="0" i="1"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r>
                        <a:rPr lang="en-CA" sz="1100" b="0" dirty="0">
                          <a:solidFill>
                            <a:schemeClr val="tx1"/>
                          </a:solidFill>
                          <a:effectLst/>
                          <a:latin typeface="+mn-lt"/>
                          <a:ea typeface="Jost Medium" pitchFamily="2" charset="0"/>
                        </a:rPr>
                        <a:t>humpback whale</a:t>
                      </a:r>
                      <a:endParaRPr lang="en-GB" sz="1100" b="0" i="0"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r>
                        <a:rPr lang="en-CA" sz="1100" b="0" dirty="0" err="1">
                          <a:solidFill>
                            <a:schemeClr val="tx1"/>
                          </a:solidFill>
                          <a:effectLst/>
                          <a:latin typeface="+mn-lt"/>
                          <a:ea typeface="Jost Medium" pitchFamily="2" charset="0"/>
                        </a:rPr>
                        <a:t>Buckelwal</a:t>
                      </a:r>
                      <a:endParaRPr lang="en-GB" sz="1100" b="0" i="0"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extLst>
                  <a:ext uri="{0D108BD9-81ED-4DB2-BD59-A6C34878D82A}">
                    <a16:rowId xmlns:a16="http://schemas.microsoft.com/office/drawing/2014/main" val="2687914586"/>
                  </a:ext>
                </a:extLst>
              </a:tr>
              <a:tr h="311986">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r>
                        <a:rPr lang="en-CA" sz="1100" b="0" i="1" dirty="0">
                          <a:solidFill>
                            <a:schemeClr val="tx1"/>
                          </a:solidFill>
                          <a:effectLst/>
                          <a:latin typeface="+mn-lt"/>
                          <a:ea typeface="Jost Medium" pitchFamily="2" charset="0"/>
                          <a:cs typeface="Times New Roman" panose="02020603050405020304" pitchFamily="18" charset="0"/>
                        </a:rPr>
                        <a:t>Balaenoptera borealis</a:t>
                      </a:r>
                      <a:endParaRPr lang="en-GB" sz="1100" b="0" i="1"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r>
                        <a:rPr lang="en-CA" sz="1100" b="0" dirty="0">
                          <a:solidFill>
                            <a:schemeClr val="tx1"/>
                          </a:solidFill>
                          <a:effectLst/>
                          <a:latin typeface="+mn-lt"/>
                          <a:ea typeface="Jost Medium" pitchFamily="2" charset="0"/>
                        </a:rPr>
                        <a:t>sei whale</a:t>
                      </a:r>
                      <a:endParaRPr lang="en-GB" sz="1100" b="0" i="0"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r>
                        <a:rPr lang="en-CA" sz="1100" b="0" dirty="0" err="1">
                          <a:solidFill>
                            <a:schemeClr val="tx1"/>
                          </a:solidFill>
                          <a:effectLst/>
                          <a:latin typeface="+mn-lt"/>
                          <a:ea typeface="Jost Medium" pitchFamily="2" charset="0"/>
                        </a:rPr>
                        <a:t>Seiwal</a:t>
                      </a:r>
                      <a:endParaRPr lang="en-GB" sz="1100" b="0" i="0"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extLst>
                  <a:ext uri="{0D108BD9-81ED-4DB2-BD59-A6C34878D82A}">
                    <a16:rowId xmlns:a16="http://schemas.microsoft.com/office/drawing/2014/main" val="3846459010"/>
                  </a:ext>
                </a:extLst>
              </a:tr>
              <a:tr h="311986">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r>
                        <a:rPr lang="en-CA" sz="1100" b="0" i="1" dirty="0">
                          <a:solidFill>
                            <a:schemeClr val="tx1"/>
                          </a:solidFill>
                          <a:effectLst/>
                          <a:latin typeface="+mn-lt"/>
                          <a:ea typeface="Jost Medium" pitchFamily="2" charset="0"/>
                          <a:cs typeface="Times New Roman" panose="02020603050405020304" pitchFamily="18" charset="0"/>
                        </a:rPr>
                        <a:t>Balaenoptera </a:t>
                      </a:r>
                      <a:r>
                        <a:rPr lang="en-CA" sz="1100" b="0" i="1" dirty="0" err="1">
                          <a:solidFill>
                            <a:schemeClr val="tx1"/>
                          </a:solidFill>
                          <a:effectLst/>
                          <a:latin typeface="+mn-lt"/>
                          <a:ea typeface="Jost Medium" pitchFamily="2" charset="0"/>
                          <a:cs typeface="Times New Roman" panose="02020603050405020304" pitchFamily="18" charset="0"/>
                        </a:rPr>
                        <a:t>acutorostrata</a:t>
                      </a:r>
                      <a:endParaRPr lang="en-GB" sz="1100" b="0" i="1"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r>
                        <a:rPr lang="en-CA" sz="1100" b="0" dirty="0">
                          <a:solidFill>
                            <a:schemeClr val="tx1"/>
                          </a:solidFill>
                          <a:effectLst/>
                          <a:latin typeface="+mn-lt"/>
                          <a:ea typeface="Jost Medium" pitchFamily="2" charset="0"/>
                        </a:rPr>
                        <a:t>minke whale</a:t>
                      </a:r>
                      <a:endParaRPr lang="en-GB" sz="1100" b="0" i="0"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r>
                        <a:rPr lang="en-CA" sz="1100" b="0" dirty="0" err="1">
                          <a:solidFill>
                            <a:schemeClr val="tx1"/>
                          </a:solidFill>
                          <a:effectLst/>
                          <a:latin typeface="+mn-lt"/>
                          <a:ea typeface="Jost Medium" pitchFamily="2" charset="0"/>
                        </a:rPr>
                        <a:t>Zwegwal</a:t>
                      </a:r>
                      <a:endParaRPr lang="en-GB" sz="1100" b="0" i="0"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extLst>
                  <a:ext uri="{0D108BD9-81ED-4DB2-BD59-A6C34878D82A}">
                    <a16:rowId xmlns:a16="http://schemas.microsoft.com/office/drawing/2014/main" val="3975566596"/>
                  </a:ext>
                </a:extLst>
              </a:tr>
              <a:tr h="311986">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pPr algn="l" fontAlgn="ctr"/>
                      <a:r>
                        <a:rPr lang="en-US" sz="1100" b="0" i="1" u="none" strike="noStrike" dirty="0" err="1">
                          <a:solidFill>
                            <a:srgbClr val="000000"/>
                          </a:solidFill>
                          <a:effectLst/>
                          <a:latin typeface="+mn-lt"/>
                          <a:ea typeface="Jost Medium" pitchFamily="2" charset="0"/>
                        </a:rPr>
                        <a:t>Erignathus</a:t>
                      </a:r>
                      <a:r>
                        <a:rPr lang="en-US" sz="1100" b="0" i="1" u="none" strike="noStrike" dirty="0">
                          <a:solidFill>
                            <a:srgbClr val="000000"/>
                          </a:solidFill>
                          <a:effectLst/>
                          <a:latin typeface="+mn-lt"/>
                          <a:ea typeface="Jost Medium" pitchFamily="2" charset="0"/>
                        </a:rPr>
                        <a:t> barbatus</a:t>
                      </a: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pPr algn="l" fontAlgn="ctr"/>
                      <a:r>
                        <a:rPr lang="en-US" sz="1100" b="0" i="0" u="none" strike="noStrike" dirty="0">
                          <a:solidFill>
                            <a:srgbClr val="000000"/>
                          </a:solidFill>
                          <a:effectLst/>
                          <a:latin typeface="+mn-lt"/>
                          <a:ea typeface="Jost Medium" pitchFamily="2" charset="0"/>
                        </a:rPr>
                        <a:t>bearded seal</a:t>
                      </a: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pPr algn="l" fontAlgn="ctr"/>
                      <a:r>
                        <a:rPr lang="en-US" sz="1100" b="0" i="0" u="none" strike="noStrike" dirty="0" err="1">
                          <a:solidFill>
                            <a:srgbClr val="000000"/>
                          </a:solidFill>
                          <a:effectLst/>
                          <a:latin typeface="+mn-lt"/>
                          <a:ea typeface="Jost Medium" pitchFamily="2" charset="0"/>
                        </a:rPr>
                        <a:t>Bartrobbe</a:t>
                      </a:r>
                      <a:endParaRPr lang="en-US" sz="1100" b="0" i="0" u="none" strike="noStrike" dirty="0">
                        <a:solidFill>
                          <a:srgbClr val="000000"/>
                        </a:solidFill>
                        <a:effectLst/>
                        <a:latin typeface="+mn-lt"/>
                        <a:ea typeface="Jost Medium" pitchFamily="2" charset="0"/>
                      </a:endParaRPr>
                    </a:p>
                  </a:txBody>
                  <a:tcPr marL="72000" marR="72000" marT="36000" marB="36000" anchor="ctr"/>
                </a:tc>
                <a:extLst>
                  <a:ext uri="{0D108BD9-81ED-4DB2-BD59-A6C34878D82A}">
                    <a16:rowId xmlns:a16="http://schemas.microsoft.com/office/drawing/2014/main" val="1506005341"/>
                  </a:ext>
                </a:extLst>
              </a:tr>
              <a:tr h="311986">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pPr algn="l" fontAlgn="ctr"/>
                      <a:r>
                        <a:rPr lang="en-US" sz="1100" b="0" i="1" u="none" strike="noStrike" dirty="0" err="1">
                          <a:solidFill>
                            <a:srgbClr val="000000"/>
                          </a:solidFill>
                          <a:effectLst/>
                          <a:latin typeface="+mn-lt"/>
                          <a:ea typeface="Jost Medium" pitchFamily="2" charset="0"/>
                        </a:rPr>
                        <a:t>Pagophilus</a:t>
                      </a:r>
                      <a:r>
                        <a:rPr lang="en-US" sz="1100" b="0" i="1" u="none" strike="noStrike" dirty="0">
                          <a:solidFill>
                            <a:srgbClr val="000000"/>
                          </a:solidFill>
                          <a:effectLst/>
                          <a:latin typeface="+mn-lt"/>
                          <a:ea typeface="Jost Medium" pitchFamily="2" charset="0"/>
                        </a:rPr>
                        <a:t> </a:t>
                      </a:r>
                      <a:r>
                        <a:rPr lang="en-US" sz="1100" b="0" i="1" u="none" strike="noStrike" dirty="0" err="1">
                          <a:solidFill>
                            <a:srgbClr val="000000"/>
                          </a:solidFill>
                          <a:effectLst/>
                          <a:latin typeface="+mn-lt"/>
                          <a:ea typeface="Jost Medium" pitchFamily="2" charset="0"/>
                        </a:rPr>
                        <a:t>groenlandicus</a:t>
                      </a:r>
                      <a:endParaRPr lang="en-US" sz="1100" b="0" i="1" u="none" strike="noStrike" dirty="0">
                        <a:solidFill>
                          <a:srgbClr val="000000"/>
                        </a:solidFill>
                        <a:effectLst/>
                        <a:latin typeface="+mn-lt"/>
                        <a:ea typeface="Jost Medium" pitchFamily="2" charset="0"/>
                      </a:endParaRP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pPr algn="l" fontAlgn="ctr"/>
                      <a:r>
                        <a:rPr lang="en-US" sz="1100" b="0" i="0" u="none" strike="noStrike" dirty="0">
                          <a:solidFill>
                            <a:srgbClr val="000000"/>
                          </a:solidFill>
                          <a:effectLst/>
                          <a:latin typeface="+mn-lt"/>
                          <a:ea typeface="Jost Medium" pitchFamily="2" charset="0"/>
                        </a:rPr>
                        <a:t>harp/Greenland seal</a:t>
                      </a: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pPr algn="l" fontAlgn="ctr"/>
                      <a:r>
                        <a:rPr lang="en-US" sz="1100" b="0" i="0" u="none" strike="noStrike" dirty="0" err="1">
                          <a:solidFill>
                            <a:srgbClr val="000000"/>
                          </a:solidFill>
                          <a:effectLst/>
                          <a:latin typeface="+mn-lt"/>
                          <a:ea typeface="Jost Medium" pitchFamily="2" charset="0"/>
                        </a:rPr>
                        <a:t>Sattelrobbe</a:t>
                      </a:r>
                      <a:endParaRPr lang="en-US" sz="1100" b="0" i="0" u="none" strike="noStrike" dirty="0">
                        <a:solidFill>
                          <a:srgbClr val="000000"/>
                        </a:solidFill>
                        <a:effectLst/>
                        <a:latin typeface="+mn-lt"/>
                        <a:ea typeface="Jost Medium" pitchFamily="2" charset="0"/>
                      </a:endParaRPr>
                    </a:p>
                  </a:txBody>
                  <a:tcPr marL="72000" marR="72000" marT="36000" marB="36000" anchor="ctr"/>
                </a:tc>
                <a:extLst>
                  <a:ext uri="{0D108BD9-81ED-4DB2-BD59-A6C34878D82A}">
                    <a16:rowId xmlns:a16="http://schemas.microsoft.com/office/drawing/2014/main" val="2300872339"/>
                  </a:ext>
                </a:extLst>
              </a:tr>
              <a:tr h="311986">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pPr algn="l" fontAlgn="ctr"/>
                      <a:r>
                        <a:rPr lang="en-US" sz="1100" b="0" i="1" u="none" strike="noStrike" dirty="0">
                          <a:solidFill>
                            <a:srgbClr val="000000"/>
                          </a:solidFill>
                          <a:effectLst/>
                          <a:latin typeface="+mn-lt"/>
                          <a:ea typeface="Jost Medium" pitchFamily="2" charset="0"/>
                        </a:rPr>
                        <a:t>Pusa hispida</a:t>
                      </a: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pPr algn="l" fontAlgn="ctr"/>
                      <a:r>
                        <a:rPr lang="en-US" sz="1100" b="0" i="0" u="none" strike="noStrike" dirty="0">
                          <a:solidFill>
                            <a:srgbClr val="000000"/>
                          </a:solidFill>
                          <a:effectLst/>
                          <a:latin typeface="+mn-lt"/>
                          <a:ea typeface="Jost Medium" pitchFamily="2" charset="0"/>
                        </a:rPr>
                        <a:t>ringed seal</a:t>
                      </a: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pPr algn="l" fontAlgn="ctr"/>
                      <a:r>
                        <a:rPr lang="en-US" sz="1100" b="0" i="0" u="none" strike="noStrike" dirty="0" err="1">
                          <a:solidFill>
                            <a:srgbClr val="000000"/>
                          </a:solidFill>
                          <a:effectLst/>
                          <a:latin typeface="+mn-lt"/>
                          <a:ea typeface="Jost Medium" pitchFamily="2" charset="0"/>
                        </a:rPr>
                        <a:t>Ringelrobbe</a:t>
                      </a:r>
                      <a:endParaRPr lang="en-US" sz="1100" b="0" i="0" u="none" strike="noStrike" dirty="0">
                        <a:solidFill>
                          <a:srgbClr val="000000"/>
                        </a:solidFill>
                        <a:effectLst/>
                        <a:latin typeface="+mn-lt"/>
                        <a:ea typeface="Jost Medium" pitchFamily="2" charset="0"/>
                      </a:endParaRPr>
                    </a:p>
                  </a:txBody>
                  <a:tcPr marL="72000" marR="72000" marT="36000" marB="36000" anchor="ctr"/>
                </a:tc>
                <a:extLst>
                  <a:ext uri="{0D108BD9-81ED-4DB2-BD59-A6C34878D82A}">
                    <a16:rowId xmlns:a16="http://schemas.microsoft.com/office/drawing/2014/main" val="3184993158"/>
                  </a:ext>
                </a:extLst>
              </a:tr>
              <a:tr h="311986">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endParaRPr lang="en-GB" sz="1100" b="0" i="1"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r>
                        <a:rPr lang="en-GB" sz="1100" b="0" i="0" dirty="0">
                          <a:solidFill>
                            <a:schemeClr val="tx1"/>
                          </a:solidFill>
                          <a:effectLst/>
                          <a:latin typeface="+mn-lt"/>
                          <a:ea typeface="Jost Medium" pitchFamily="2" charset="0"/>
                          <a:cs typeface="Times New Roman" panose="02020603050405020304" pitchFamily="18" charset="0"/>
                        </a:rPr>
                        <a:t>unidentified seal</a:t>
                      </a: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endParaRPr lang="en-GB" sz="1100" b="0" i="0"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tc>
                <a:extLst>
                  <a:ext uri="{0D108BD9-81ED-4DB2-BD59-A6C34878D82A}">
                    <a16:rowId xmlns:a16="http://schemas.microsoft.com/office/drawing/2014/main" val="2848237877"/>
                  </a:ext>
                </a:extLst>
              </a:tr>
              <a:tr h="311986">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pPr algn="l" fontAlgn="ctr"/>
                      <a:r>
                        <a:rPr lang="en-US" sz="1100" b="0" i="1" u="none" strike="noStrike" dirty="0">
                          <a:solidFill>
                            <a:srgbClr val="000000"/>
                          </a:solidFill>
                          <a:effectLst/>
                          <a:latin typeface="+mn-lt"/>
                          <a:ea typeface="Jost Medium" pitchFamily="2" charset="0"/>
                        </a:rPr>
                        <a:t>Ursus maritimus</a:t>
                      </a: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pPr algn="l" fontAlgn="ctr"/>
                      <a:r>
                        <a:rPr lang="en-US" sz="1100" b="0" i="0" u="none" strike="noStrike" dirty="0">
                          <a:solidFill>
                            <a:srgbClr val="000000"/>
                          </a:solidFill>
                          <a:effectLst/>
                          <a:latin typeface="+mn-lt"/>
                          <a:ea typeface="Jost Medium" pitchFamily="2" charset="0"/>
                        </a:rPr>
                        <a:t>polar bear</a:t>
                      </a:r>
                    </a:p>
                  </a:txBody>
                  <a:tcPr marL="72000" marR="72000" marT="36000" marB="36000" anchor="ct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pPr algn="l" fontAlgn="ctr"/>
                      <a:r>
                        <a:rPr lang="en-US" sz="1100" b="0" i="0" u="none" strike="noStrike" dirty="0" err="1">
                          <a:solidFill>
                            <a:srgbClr val="000000"/>
                          </a:solidFill>
                          <a:effectLst/>
                          <a:latin typeface="+mn-lt"/>
                          <a:ea typeface="Jost Medium" pitchFamily="2" charset="0"/>
                        </a:rPr>
                        <a:t>Eisbär</a:t>
                      </a:r>
                      <a:endParaRPr lang="en-US" sz="1100" b="0" i="0" u="none" strike="noStrike" dirty="0">
                        <a:solidFill>
                          <a:srgbClr val="000000"/>
                        </a:solidFill>
                        <a:effectLst/>
                        <a:latin typeface="+mn-lt"/>
                        <a:ea typeface="Jost Medium" pitchFamily="2" charset="0"/>
                      </a:endParaRPr>
                    </a:p>
                  </a:txBody>
                  <a:tcPr marL="72000" marR="72000" marT="36000" marB="36000" anchor="ctr"/>
                </a:tc>
                <a:extLst>
                  <a:ext uri="{0D108BD9-81ED-4DB2-BD59-A6C34878D82A}">
                    <a16:rowId xmlns:a16="http://schemas.microsoft.com/office/drawing/2014/main" val="646075330"/>
                  </a:ext>
                </a:extLst>
              </a:tr>
            </a:tbl>
          </a:graphicData>
        </a:graphic>
      </p:graphicFrame>
    </p:spTree>
    <p:extLst>
      <p:ext uri="{BB962C8B-B14F-4D97-AF65-F5344CB8AC3E}">
        <p14:creationId xmlns:p14="http://schemas.microsoft.com/office/powerpoint/2010/main" val="14084255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157DA40-C780-E2A5-C097-FB76F1B36E9C}"/>
              </a:ext>
            </a:extLst>
          </p:cNvPr>
          <p:cNvSpPr>
            <a:spLocks noGrp="1"/>
          </p:cNvSpPr>
          <p:nvPr>
            <p:ph type="body" sz="quarter" idx="10"/>
          </p:nvPr>
        </p:nvSpPr>
        <p:spPr>
          <a:xfrm>
            <a:off x="742211" y="1582333"/>
            <a:ext cx="3438469" cy="3991947"/>
          </a:xfrm>
        </p:spPr>
        <p:txBody>
          <a:bodyPr/>
          <a:lstStyle/>
          <a:p>
            <a:r>
              <a:rPr lang="en-US" dirty="0"/>
              <a:t>While on your journey around West and North Greenland you were joined by ORCA Ocean Conservationist, Taz, who was collecting data on whales, dolphins, and porpoises. We collected this data using the ORCA </a:t>
            </a:r>
            <a:r>
              <a:rPr lang="en-US" dirty="0" err="1"/>
              <a:t>OceanWatchers</a:t>
            </a:r>
            <a:r>
              <a:rPr lang="en-US" dirty="0"/>
              <a:t> App and sent it back to ORCA, making it available to many </a:t>
            </a:r>
            <a:r>
              <a:rPr lang="en-US" dirty="0" err="1"/>
              <a:t>organisations</a:t>
            </a:r>
            <a:r>
              <a:rPr lang="en-US" dirty="0"/>
              <a:t> interested in cetacean conservation. It will also appear on the ORCA website's interactive map, giving an overview of what you might encounter where.</a:t>
            </a:r>
          </a:p>
          <a:p>
            <a:endParaRPr lang="en-US" dirty="0"/>
          </a:p>
          <a:p>
            <a:r>
              <a:rPr lang="en-US" dirty="0"/>
              <a:t>On this journey we collected a total of 12 hours and 34 minutes of data, spanning 212.4 km. We recorded five species of marine mammal during these surveys, with a total of 20 individuals, plus more during wildlife watching outside the surveys.</a:t>
            </a:r>
            <a:endParaRPr lang="en-GB" dirty="0"/>
          </a:p>
        </p:txBody>
      </p:sp>
      <p:sp>
        <p:nvSpPr>
          <p:cNvPr id="3" name="Title 2">
            <a:extLst>
              <a:ext uri="{FF2B5EF4-FFF2-40B4-BE49-F238E27FC236}">
                <a16:creationId xmlns:a16="http://schemas.microsoft.com/office/drawing/2014/main" id="{71211A91-2F74-84AF-E117-C43B717D7385}"/>
              </a:ext>
            </a:extLst>
          </p:cNvPr>
          <p:cNvSpPr>
            <a:spLocks noGrp="1"/>
          </p:cNvSpPr>
          <p:nvPr>
            <p:ph type="title"/>
          </p:nvPr>
        </p:nvSpPr>
        <p:spPr>
          <a:xfrm>
            <a:off x="319301" y="703483"/>
            <a:ext cx="3438469" cy="693608"/>
          </a:xfrm>
        </p:spPr>
        <p:txBody>
          <a:bodyPr/>
          <a:lstStyle/>
          <a:p>
            <a:pPr algn="ctr"/>
            <a:r>
              <a:rPr lang="en-US" dirty="0"/>
              <a:t>ORCA</a:t>
            </a:r>
          </a:p>
        </p:txBody>
      </p:sp>
      <p:pic>
        <p:nvPicPr>
          <p:cNvPr id="2" name="Picture 1" descr="A screenshot of a phone&#10;&#10;AI-generated content may be incorrect.">
            <a:extLst>
              <a:ext uri="{FF2B5EF4-FFF2-40B4-BE49-F238E27FC236}">
                <a16:creationId xmlns:a16="http://schemas.microsoft.com/office/drawing/2014/main" id="{DC86A1A3-DEEC-83D9-F45B-9E799AE783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636" y="0"/>
            <a:ext cx="3168981" cy="6858000"/>
          </a:xfrm>
          <a:prstGeom prst="rect">
            <a:avLst/>
          </a:prstGeom>
        </p:spPr>
      </p:pic>
      <p:pic>
        <p:nvPicPr>
          <p:cNvPr id="5" name="Picture 4" descr="An aerial view of land with snow and mountains&#10;&#10;AI-generated content may be incorrect.">
            <a:extLst>
              <a:ext uri="{FF2B5EF4-FFF2-40B4-BE49-F238E27FC236}">
                <a16:creationId xmlns:a16="http://schemas.microsoft.com/office/drawing/2014/main" id="{66BF3A48-71BC-7F60-5885-9D444FE57B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54993" y="0"/>
            <a:ext cx="3168981" cy="6858000"/>
          </a:xfrm>
          <a:prstGeom prst="rect">
            <a:avLst/>
          </a:prstGeom>
        </p:spPr>
      </p:pic>
    </p:spTree>
    <p:extLst>
      <p:ext uri="{BB962C8B-B14F-4D97-AF65-F5344CB8AC3E}">
        <p14:creationId xmlns:p14="http://schemas.microsoft.com/office/powerpoint/2010/main" val="15299994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fox holding a white object in its mouth&#10;&#10;AI-generated content may be incorrect.">
            <a:extLst>
              <a:ext uri="{FF2B5EF4-FFF2-40B4-BE49-F238E27FC236}">
                <a16:creationId xmlns:a16="http://schemas.microsoft.com/office/drawing/2014/main" id="{DEFC010A-30E2-C33B-7172-2F167412CF75}"/>
              </a:ext>
            </a:extLst>
          </p:cNvPr>
          <p:cNvPicPr>
            <a:picLocks noChangeAspect="1"/>
          </p:cNvPicPr>
          <p:nvPr/>
        </p:nvPicPr>
        <p:blipFill>
          <a:blip r:embed="rId2"/>
          <a:stretch>
            <a:fillRect/>
          </a:stretch>
        </p:blipFill>
        <p:spPr>
          <a:xfrm>
            <a:off x="3052894" y="-362857"/>
            <a:ext cx="9139106" cy="6094642"/>
          </a:xfrm>
          <a:prstGeom prst="rect">
            <a:avLst/>
          </a:prstGeom>
        </p:spPr>
      </p:pic>
      <p:sp>
        <p:nvSpPr>
          <p:cNvPr id="4" name="Tittel 2">
            <a:extLst>
              <a:ext uri="{FF2B5EF4-FFF2-40B4-BE49-F238E27FC236}">
                <a16:creationId xmlns:a16="http://schemas.microsoft.com/office/drawing/2014/main" id="{DE5B16CC-AFE7-A64D-C297-82A7F2CCCA91}"/>
              </a:ext>
            </a:extLst>
          </p:cNvPr>
          <p:cNvSpPr txBox="1">
            <a:spLocks/>
          </p:cNvSpPr>
          <p:nvPr/>
        </p:nvSpPr>
        <p:spPr>
          <a:xfrm>
            <a:off x="908662" y="2076771"/>
            <a:ext cx="9139106" cy="3034204"/>
          </a:xfrm>
          <a:prstGeom prst="rect">
            <a:avLst/>
          </a:prstGeom>
        </p:spPr>
        <p:txBody>
          <a:bodyPr vert="horz"/>
          <a:lstStyle>
            <a:defPPr>
              <a:defRPr lang="en-US"/>
            </a:defPPr>
            <a:lvl1pPr defTabSz="609585">
              <a:lnSpc>
                <a:spcPts val="9000"/>
              </a:lnSpc>
              <a:spcBef>
                <a:spcPct val="0"/>
              </a:spcBef>
              <a:buNone/>
              <a:defRPr sz="7200" b="1" i="0">
                <a:solidFill>
                  <a:schemeClr val="bg1"/>
                </a:solidFill>
                <a:latin typeface="+mj-lt"/>
                <a:ea typeface="+mj-ea"/>
                <a:cs typeface="Arial"/>
              </a:defRPr>
            </a:lvl1pPr>
          </a:lstStyle>
          <a:p>
            <a:r>
              <a:rPr lang="pl-PL" dirty="0"/>
              <a:t>Wildlife</a:t>
            </a:r>
          </a:p>
          <a:p>
            <a:r>
              <a:rPr lang="pl-PL" dirty="0"/>
              <a:t>List </a:t>
            </a:r>
            <a:r>
              <a:rPr lang="en-GB" dirty="0"/>
              <a:t>–</a:t>
            </a:r>
            <a:r>
              <a:rPr lang="pl-PL" dirty="0"/>
              <a:t> </a:t>
            </a:r>
            <a:r>
              <a:rPr lang="en-GB" dirty="0"/>
              <a:t>Land</a:t>
            </a:r>
            <a:r>
              <a:rPr lang="pl-PL" dirty="0"/>
              <a:t> </a:t>
            </a:r>
            <a:r>
              <a:rPr lang="en-GB" dirty="0"/>
              <a:t>Mammals</a:t>
            </a:r>
          </a:p>
        </p:txBody>
      </p:sp>
    </p:spTree>
    <p:extLst>
      <p:ext uri="{BB962C8B-B14F-4D97-AF65-F5344CB8AC3E}">
        <p14:creationId xmlns:p14="http://schemas.microsoft.com/office/powerpoint/2010/main" val="37848323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1">
            <a:extLst>
              <a:ext uri="{FF2B5EF4-FFF2-40B4-BE49-F238E27FC236}">
                <a16:creationId xmlns:a16="http://schemas.microsoft.com/office/drawing/2014/main" id="{5E9321E3-840E-B4F3-4864-B958BEFBD0AA}"/>
              </a:ext>
            </a:extLst>
          </p:cNvPr>
          <p:cNvSpPr txBox="1">
            <a:spLocks/>
          </p:cNvSpPr>
          <p:nvPr/>
        </p:nvSpPr>
        <p:spPr>
          <a:xfrm>
            <a:off x="376397" y="233273"/>
            <a:ext cx="8002058" cy="596787"/>
          </a:xfrm>
          <a:prstGeom prst="rect">
            <a:avLst/>
          </a:prstGeom>
        </p:spPr>
        <p:txBody>
          <a:bodyPr vert="horz" wrap="square" lIns="90000" tIns="90000" rIns="91440" bIns="0" rtlCol="0" anchor="b" anchorCtr="0">
            <a:spAutoFit/>
          </a:bodyPr>
          <a:lstStyle>
            <a:lvl1pPr algn="l" defTabSz="609585" rtl="0" eaLnBrk="1" latinLnBrk="0" hangingPunct="1">
              <a:lnSpc>
                <a:spcPts val="3467"/>
              </a:lnSpc>
              <a:spcBef>
                <a:spcPct val="0"/>
              </a:spcBef>
              <a:buNone/>
              <a:defRPr sz="5333" b="1" i="0" kern="1200">
                <a:solidFill>
                  <a:schemeClr val="bg1"/>
                </a:solidFill>
                <a:latin typeface="Hurtigruten Display Condensed" pitchFamily="2" charset="0"/>
                <a:ea typeface="+mj-ea"/>
                <a:cs typeface="Arial"/>
              </a:defRPr>
            </a:lvl1pPr>
          </a:lstStyle>
          <a:p>
            <a:r>
              <a:rPr lang="en-GB" sz="4400" dirty="0">
                <a:latin typeface="+mj-lt"/>
              </a:rPr>
              <a:t>Wildlife List – Land mammals  </a:t>
            </a:r>
          </a:p>
        </p:txBody>
      </p:sp>
      <p:pic>
        <p:nvPicPr>
          <p:cNvPr id="7" name="Picture 6" descr="A white silhouette of a deer&#10;&#10;Description automatically generated">
            <a:extLst>
              <a:ext uri="{FF2B5EF4-FFF2-40B4-BE49-F238E27FC236}">
                <a16:creationId xmlns:a16="http://schemas.microsoft.com/office/drawing/2014/main" id="{5402CAC7-7617-3B35-4C87-B99D2A572AD8}"/>
              </a:ext>
            </a:extLst>
          </p:cNvPr>
          <p:cNvPicPr>
            <a:picLocks noChangeAspect="1"/>
          </p:cNvPicPr>
          <p:nvPr/>
        </p:nvPicPr>
        <p:blipFill>
          <a:blip r:embed="rId3">
            <a:alphaModFix amt="10000"/>
          </a:blip>
          <a:stretch>
            <a:fillRect/>
          </a:stretch>
        </p:blipFill>
        <p:spPr>
          <a:xfrm>
            <a:off x="7329942" y="531666"/>
            <a:ext cx="4270178" cy="809189"/>
          </a:xfrm>
          <a:prstGeom prst="rect">
            <a:avLst/>
          </a:prstGeom>
        </p:spPr>
      </p:pic>
      <p:graphicFrame>
        <p:nvGraphicFramePr>
          <p:cNvPr id="4" name="Table 3">
            <a:extLst>
              <a:ext uri="{FF2B5EF4-FFF2-40B4-BE49-F238E27FC236}">
                <a16:creationId xmlns:a16="http://schemas.microsoft.com/office/drawing/2014/main" id="{28903B73-B93D-6437-FE57-0603726D4356}"/>
              </a:ext>
            </a:extLst>
          </p:cNvPr>
          <p:cNvGraphicFramePr>
            <a:graphicFrameLocks noGrp="1"/>
          </p:cNvGraphicFramePr>
          <p:nvPr>
            <p:extLst>
              <p:ext uri="{D42A27DB-BD31-4B8C-83A1-F6EECF244321}">
                <p14:modId xmlns:p14="http://schemas.microsoft.com/office/powerpoint/2010/main" val="1742884292"/>
              </p:ext>
            </p:extLst>
          </p:nvPr>
        </p:nvGraphicFramePr>
        <p:xfrm>
          <a:off x="376396" y="1639248"/>
          <a:ext cx="11223723" cy="1507804"/>
        </p:xfrm>
        <a:graphic>
          <a:graphicData uri="http://schemas.openxmlformats.org/drawingml/2006/table">
            <a:tbl>
              <a:tblPr firstRow="1">
                <a:gradFill rotWithShape="1">
                  <a:gsLst>
                    <a:gs pos="0">
                      <a:srgbClr val="DED7CA">
                        <a:lumMod val="110000"/>
                        <a:satMod val="105000"/>
                        <a:tint val="67000"/>
                      </a:srgbClr>
                    </a:gs>
                    <a:gs pos="50000">
                      <a:srgbClr val="DED7CA">
                        <a:lumMod val="105000"/>
                        <a:satMod val="103000"/>
                        <a:tint val="73000"/>
                      </a:srgbClr>
                    </a:gs>
                    <a:gs pos="100000">
                      <a:srgbClr val="DED7CA">
                        <a:lumMod val="105000"/>
                        <a:satMod val="109000"/>
                        <a:tint val="81000"/>
                      </a:srgbClr>
                    </a:gs>
                  </a:gsLst>
                  <a:lin ang="5400000" scaled="0"/>
                </a:gradFill>
                <a:effectLst/>
              </a:tblPr>
              <a:tblGrid>
                <a:gridCol w="3741241">
                  <a:extLst>
                    <a:ext uri="{9D8B030D-6E8A-4147-A177-3AD203B41FA5}">
                      <a16:colId xmlns:a16="http://schemas.microsoft.com/office/drawing/2014/main" val="3088101616"/>
                    </a:ext>
                  </a:extLst>
                </a:gridCol>
                <a:gridCol w="3741241">
                  <a:extLst>
                    <a:ext uri="{9D8B030D-6E8A-4147-A177-3AD203B41FA5}">
                      <a16:colId xmlns:a16="http://schemas.microsoft.com/office/drawing/2014/main" val="2578081934"/>
                    </a:ext>
                  </a:extLst>
                </a:gridCol>
                <a:gridCol w="3741241">
                  <a:extLst>
                    <a:ext uri="{9D8B030D-6E8A-4147-A177-3AD203B41FA5}">
                      <a16:colId xmlns:a16="http://schemas.microsoft.com/office/drawing/2014/main" val="3905369065"/>
                    </a:ext>
                  </a:extLst>
                </a:gridCol>
              </a:tblGrid>
              <a:tr h="376951">
                <a:tc>
                  <a:txBody>
                    <a:bodyPr/>
                    <a:lstStyle>
                      <a:lvl1pPr marL="0" algn="l" defTabSz="914400" rtl="0" eaLnBrk="1" latinLnBrk="0" hangingPunct="1">
                        <a:defRPr sz="1800" b="1" kern="1200">
                          <a:solidFill>
                            <a:schemeClr val="lt1"/>
                          </a:solidFill>
                          <a:latin typeface="Jost"/>
                        </a:defRPr>
                      </a:lvl1pPr>
                      <a:lvl2pPr marL="457200" algn="l" defTabSz="914400" rtl="0" eaLnBrk="1" latinLnBrk="0" hangingPunct="1">
                        <a:defRPr sz="1800" b="1" kern="1200">
                          <a:solidFill>
                            <a:schemeClr val="lt1"/>
                          </a:solidFill>
                          <a:latin typeface="Jost"/>
                        </a:defRPr>
                      </a:lvl2pPr>
                      <a:lvl3pPr marL="914400" algn="l" defTabSz="914400" rtl="0" eaLnBrk="1" latinLnBrk="0" hangingPunct="1">
                        <a:defRPr sz="1800" b="1" kern="1200">
                          <a:solidFill>
                            <a:schemeClr val="lt1"/>
                          </a:solidFill>
                          <a:latin typeface="Jost"/>
                        </a:defRPr>
                      </a:lvl3pPr>
                      <a:lvl4pPr marL="1371600" algn="l" defTabSz="914400" rtl="0" eaLnBrk="1" latinLnBrk="0" hangingPunct="1">
                        <a:defRPr sz="1800" b="1" kern="1200">
                          <a:solidFill>
                            <a:schemeClr val="lt1"/>
                          </a:solidFill>
                          <a:latin typeface="Jost"/>
                        </a:defRPr>
                      </a:lvl4pPr>
                      <a:lvl5pPr marL="1828800" algn="l" defTabSz="914400" rtl="0" eaLnBrk="1" latinLnBrk="0" hangingPunct="1">
                        <a:defRPr sz="1800" b="1" kern="1200">
                          <a:solidFill>
                            <a:schemeClr val="lt1"/>
                          </a:solidFill>
                          <a:latin typeface="Jost"/>
                        </a:defRPr>
                      </a:lvl5pPr>
                      <a:lvl6pPr marL="2286000" algn="l" defTabSz="914400" rtl="0" eaLnBrk="1" latinLnBrk="0" hangingPunct="1">
                        <a:defRPr sz="1800" b="1" kern="1200">
                          <a:solidFill>
                            <a:schemeClr val="lt1"/>
                          </a:solidFill>
                          <a:latin typeface="Jost"/>
                        </a:defRPr>
                      </a:lvl6pPr>
                      <a:lvl7pPr marL="2743200" algn="l" defTabSz="914400" rtl="0" eaLnBrk="1" latinLnBrk="0" hangingPunct="1">
                        <a:defRPr sz="1800" b="1" kern="1200">
                          <a:solidFill>
                            <a:schemeClr val="lt1"/>
                          </a:solidFill>
                          <a:latin typeface="Jost"/>
                        </a:defRPr>
                      </a:lvl7pPr>
                      <a:lvl8pPr marL="3200400" algn="l" defTabSz="914400" rtl="0" eaLnBrk="1" latinLnBrk="0" hangingPunct="1">
                        <a:defRPr sz="1800" b="1" kern="1200">
                          <a:solidFill>
                            <a:schemeClr val="lt1"/>
                          </a:solidFill>
                          <a:latin typeface="Jost"/>
                        </a:defRPr>
                      </a:lvl8pPr>
                      <a:lvl9pPr marL="3657600" algn="l" defTabSz="914400" rtl="0" eaLnBrk="1" latinLnBrk="0" hangingPunct="1">
                        <a:defRPr sz="1800" b="1" kern="1200">
                          <a:solidFill>
                            <a:schemeClr val="lt1"/>
                          </a:solidFill>
                          <a:latin typeface="Jost"/>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GB" sz="1600" b="0" dirty="0">
                          <a:solidFill>
                            <a:schemeClr val="tx1"/>
                          </a:solidFill>
                          <a:effectLst/>
                          <a:latin typeface="+mj-lt"/>
                          <a:ea typeface="Jost Medium" pitchFamily="2" charset="0"/>
                        </a:rPr>
                        <a:t>SCIENTIFIC NAME</a:t>
                      </a:r>
                      <a:endParaRPr lang="en-GB" sz="1600" b="0" i="0" dirty="0">
                        <a:solidFill>
                          <a:schemeClr val="tx1"/>
                        </a:solidFill>
                        <a:effectLst/>
                        <a:latin typeface="+mj-lt"/>
                        <a:ea typeface="Jost Medium" pitchFamily="2" charset="0"/>
                        <a:cs typeface="Times New Roman" panose="02020603050405020304" pitchFamily="18" charset="0"/>
                      </a:endParaRPr>
                    </a:p>
                  </a:txBody>
                  <a:tcPr marL="72000" marR="72000" marT="36000" marB="36000" anchor="ctr">
                    <a:lnL w="6350" cap="flat" cmpd="sng" algn="ctr">
                      <a:solidFill>
                        <a:srgbClr val="DED7CA"/>
                      </a:solidFill>
                      <a:prstDash val="solid"/>
                      <a:miter lim="800000"/>
                    </a:lnL>
                    <a:lnR>
                      <a:noFill/>
                    </a:lnR>
                    <a:lnT w="6350" cap="flat" cmpd="sng" algn="ctr">
                      <a:solidFill>
                        <a:srgbClr val="DED7CA"/>
                      </a:solidFill>
                      <a:prstDash val="solid"/>
                      <a:miter lim="800000"/>
                    </a:lnT>
                    <a:lnB w="12700" cap="flat" cmpd="sng" algn="ctr">
                      <a:solidFill>
                        <a:sysClr val="window" lastClr="FFFFFF"/>
                      </a:solidFill>
                      <a:prstDash val="solid"/>
                      <a:miter lim="800000"/>
                      <a:headEnd type="none" w="med" len="med"/>
                      <a:tailEnd type="none" w="med" len="med"/>
                    </a:lnB>
                    <a:lnTlToBr w="12700" cmpd="sng">
                      <a:noFill/>
                      <a:prstDash val="solid"/>
                    </a:lnTlToBr>
                    <a:lnBlToTr w="12700" cmpd="sng">
                      <a:noFill/>
                      <a:prstDash val="solid"/>
                    </a:lnBlToTr>
                    <a:solidFill>
                      <a:srgbClr val="DED7CA"/>
                    </a:solidFill>
                  </a:tcPr>
                </a:tc>
                <a:tc>
                  <a:txBody>
                    <a:bodyPr/>
                    <a:lstStyle>
                      <a:lvl1pPr marL="0" algn="l" defTabSz="914400" rtl="0" eaLnBrk="1" latinLnBrk="0" hangingPunct="1">
                        <a:defRPr sz="1800" b="1" kern="1200">
                          <a:solidFill>
                            <a:schemeClr val="lt1"/>
                          </a:solidFill>
                          <a:latin typeface="Jost"/>
                        </a:defRPr>
                      </a:lvl1pPr>
                      <a:lvl2pPr marL="457200" algn="l" defTabSz="914400" rtl="0" eaLnBrk="1" latinLnBrk="0" hangingPunct="1">
                        <a:defRPr sz="1800" b="1" kern="1200">
                          <a:solidFill>
                            <a:schemeClr val="lt1"/>
                          </a:solidFill>
                          <a:latin typeface="Jost"/>
                        </a:defRPr>
                      </a:lvl2pPr>
                      <a:lvl3pPr marL="914400" algn="l" defTabSz="914400" rtl="0" eaLnBrk="1" latinLnBrk="0" hangingPunct="1">
                        <a:defRPr sz="1800" b="1" kern="1200">
                          <a:solidFill>
                            <a:schemeClr val="lt1"/>
                          </a:solidFill>
                          <a:latin typeface="Jost"/>
                        </a:defRPr>
                      </a:lvl3pPr>
                      <a:lvl4pPr marL="1371600" algn="l" defTabSz="914400" rtl="0" eaLnBrk="1" latinLnBrk="0" hangingPunct="1">
                        <a:defRPr sz="1800" b="1" kern="1200">
                          <a:solidFill>
                            <a:schemeClr val="lt1"/>
                          </a:solidFill>
                          <a:latin typeface="Jost"/>
                        </a:defRPr>
                      </a:lvl4pPr>
                      <a:lvl5pPr marL="1828800" algn="l" defTabSz="914400" rtl="0" eaLnBrk="1" latinLnBrk="0" hangingPunct="1">
                        <a:defRPr sz="1800" b="1" kern="1200">
                          <a:solidFill>
                            <a:schemeClr val="lt1"/>
                          </a:solidFill>
                          <a:latin typeface="Jost"/>
                        </a:defRPr>
                      </a:lvl5pPr>
                      <a:lvl6pPr marL="2286000" algn="l" defTabSz="914400" rtl="0" eaLnBrk="1" latinLnBrk="0" hangingPunct="1">
                        <a:defRPr sz="1800" b="1" kern="1200">
                          <a:solidFill>
                            <a:schemeClr val="lt1"/>
                          </a:solidFill>
                          <a:latin typeface="Jost"/>
                        </a:defRPr>
                      </a:lvl6pPr>
                      <a:lvl7pPr marL="2743200" algn="l" defTabSz="914400" rtl="0" eaLnBrk="1" latinLnBrk="0" hangingPunct="1">
                        <a:defRPr sz="1800" b="1" kern="1200">
                          <a:solidFill>
                            <a:schemeClr val="lt1"/>
                          </a:solidFill>
                          <a:latin typeface="Jost"/>
                        </a:defRPr>
                      </a:lvl7pPr>
                      <a:lvl8pPr marL="3200400" algn="l" defTabSz="914400" rtl="0" eaLnBrk="1" latinLnBrk="0" hangingPunct="1">
                        <a:defRPr sz="1800" b="1" kern="1200">
                          <a:solidFill>
                            <a:schemeClr val="lt1"/>
                          </a:solidFill>
                          <a:latin typeface="Jost"/>
                        </a:defRPr>
                      </a:lvl8pPr>
                      <a:lvl9pPr marL="3657600" algn="l" defTabSz="914400" rtl="0" eaLnBrk="1" latinLnBrk="0" hangingPunct="1">
                        <a:defRPr sz="1800" b="1" kern="1200">
                          <a:solidFill>
                            <a:schemeClr val="lt1"/>
                          </a:solidFill>
                          <a:latin typeface="Jost"/>
                        </a:defRPr>
                      </a:lvl9pPr>
                    </a:lstStyle>
                    <a:p>
                      <a:pPr algn="ctr"/>
                      <a:r>
                        <a:rPr lang="en-US" sz="1600" b="0" dirty="0">
                          <a:solidFill>
                            <a:schemeClr val="tx1"/>
                          </a:solidFill>
                          <a:latin typeface="+mj-lt"/>
                          <a:ea typeface="Jost Medium" pitchFamily="2" charset="0"/>
                        </a:rPr>
                        <a:t>ENGLISH</a:t>
                      </a:r>
                      <a:endParaRPr lang="en-US" sz="1600" b="0" i="0" dirty="0">
                        <a:solidFill>
                          <a:schemeClr val="tx1"/>
                        </a:solidFill>
                        <a:latin typeface="+mj-lt"/>
                        <a:ea typeface="Jost Medium" pitchFamily="2" charset="0"/>
                      </a:endParaRPr>
                    </a:p>
                  </a:txBody>
                  <a:tcPr marL="72000" marR="72000" marT="36000" marB="36000" anchor="ctr">
                    <a:lnL>
                      <a:noFill/>
                    </a:lnL>
                    <a:lnR>
                      <a:noFill/>
                    </a:lnR>
                    <a:lnT w="6350" cap="flat" cmpd="sng" algn="ctr">
                      <a:solidFill>
                        <a:srgbClr val="DED7CA"/>
                      </a:solidFill>
                      <a:prstDash val="solid"/>
                      <a:miter lim="800000"/>
                    </a:lnT>
                    <a:lnB w="12700" cap="flat" cmpd="sng" algn="ctr">
                      <a:solidFill>
                        <a:sysClr val="window" lastClr="FFFFFF"/>
                      </a:solidFill>
                      <a:prstDash val="solid"/>
                      <a:miter lim="800000"/>
                      <a:headEnd type="none" w="med" len="med"/>
                      <a:tailEnd type="none" w="med" len="med"/>
                    </a:lnB>
                    <a:lnTlToBr w="12700" cmpd="sng">
                      <a:noFill/>
                      <a:prstDash val="solid"/>
                    </a:lnTlToBr>
                    <a:lnBlToTr w="12700" cmpd="sng">
                      <a:noFill/>
                      <a:prstDash val="solid"/>
                    </a:lnBlToTr>
                    <a:solidFill>
                      <a:srgbClr val="DED7CA"/>
                    </a:solidFill>
                  </a:tcPr>
                </a:tc>
                <a:tc>
                  <a:txBody>
                    <a:bodyPr/>
                    <a:lstStyle>
                      <a:lvl1pPr marL="0" algn="l" defTabSz="914400" rtl="0" eaLnBrk="1" latinLnBrk="0" hangingPunct="1">
                        <a:defRPr sz="1800" b="1" kern="1200">
                          <a:solidFill>
                            <a:schemeClr val="lt1"/>
                          </a:solidFill>
                          <a:latin typeface="Jost"/>
                        </a:defRPr>
                      </a:lvl1pPr>
                      <a:lvl2pPr marL="457200" algn="l" defTabSz="914400" rtl="0" eaLnBrk="1" latinLnBrk="0" hangingPunct="1">
                        <a:defRPr sz="1800" b="1" kern="1200">
                          <a:solidFill>
                            <a:schemeClr val="lt1"/>
                          </a:solidFill>
                          <a:latin typeface="Jost"/>
                        </a:defRPr>
                      </a:lvl2pPr>
                      <a:lvl3pPr marL="914400" algn="l" defTabSz="914400" rtl="0" eaLnBrk="1" latinLnBrk="0" hangingPunct="1">
                        <a:defRPr sz="1800" b="1" kern="1200">
                          <a:solidFill>
                            <a:schemeClr val="lt1"/>
                          </a:solidFill>
                          <a:latin typeface="Jost"/>
                        </a:defRPr>
                      </a:lvl3pPr>
                      <a:lvl4pPr marL="1371600" algn="l" defTabSz="914400" rtl="0" eaLnBrk="1" latinLnBrk="0" hangingPunct="1">
                        <a:defRPr sz="1800" b="1" kern="1200">
                          <a:solidFill>
                            <a:schemeClr val="lt1"/>
                          </a:solidFill>
                          <a:latin typeface="Jost"/>
                        </a:defRPr>
                      </a:lvl4pPr>
                      <a:lvl5pPr marL="1828800" algn="l" defTabSz="914400" rtl="0" eaLnBrk="1" latinLnBrk="0" hangingPunct="1">
                        <a:defRPr sz="1800" b="1" kern="1200">
                          <a:solidFill>
                            <a:schemeClr val="lt1"/>
                          </a:solidFill>
                          <a:latin typeface="Jost"/>
                        </a:defRPr>
                      </a:lvl5pPr>
                      <a:lvl6pPr marL="2286000" algn="l" defTabSz="914400" rtl="0" eaLnBrk="1" latinLnBrk="0" hangingPunct="1">
                        <a:defRPr sz="1800" b="1" kern="1200">
                          <a:solidFill>
                            <a:schemeClr val="lt1"/>
                          </a:solidFill>
                          <a:latin typeface="Jost"/>
                        </a:defRPr>
                      </a:lvl6pPr>
                      <a:lvl7pPr marL="2743200" algn="l" defTabSz="914400" rtl="0" eaLnBrk="1" latinLnBrk="0" hangingPunct="1">
                        <a:defRPr sz="1800" b="1" kern="1200">
                          <a:solidFill>
                            <a:schemeClr val="lt1"/>
                          </a:solidFill>
                          <a:latin typeface="Jost"/>
                        </a:defRPr>
                      </a:lvl7pPr>
                      <a:lvl8pPr marL="3200400" algn="l" defTabSz="914400" rtl="0" eaLnBrk="1" latinLnBrk="0" hangingPunct="1">
                        <a:defRPr sz="1800" b="1" kern="1200">
                          <a:solidFill>
                            <a:schemeClr val="lt1"/>
                          </a:solidFill>
                          <a:latin typeface="Jost"/>
                        </a:defRPr>
                      </a:lvl8pPr>
                      <a:lvl9pPr marL="3657600" algn="l" defTabSz="914400" rtl="0" eaLnBrk="1" latinLnBrk="0" hangingPunct="1">
                        <a:defRPr sz="1800" b="1" kern="1200">
                          <a:solidFill>
                            <a:schemeClr val="lt1"/>
                          </a:solidFill>
                          <a:latin typeface="Jost"/>
                        </a:defRPr>
                      </a:lvl9pPr>
                    </a:lstStyle>
                    <a:p>
                      <a:pPr algn="ctr"/>
                      <a:r>
                        <a:rPr lang="en-US" sz="1600" b="0" dirty="0">
                          <a:solidFill>
                            <a:schemeClr val="tx1"/>
                          </a:solidFill>
                          <a:latin typeface="+mj-lt"/>
                          <a:ea typeface="Jost Medium" pitchFamily="2" charset="0"/>
                        </a:rPr>
                        <a:t>DEUTSCH</a:t>
                      </a:r>
                      <a:endParaRPr lang="en-US" sz="1600" b="0" i="0" dirty="0">
                        <a:solidFill>
                          <a:schemeClr val="tx1"/>
                        </a:solidFill>
                        <a:latin typeface="+mj-lt"/>
                        <a:ea typeface="Jost Medium" pitchFamily="2" charset="0"/>
                      </a:endParaRPr>
                    </a:p>
                  </a:txBody>
                  <a:tcPr marL="72000" marR="72000" marT="36000" marB="36000" anchor="ctr">
                    <a:lnL>
                      <a:noFill/>
                    </a:lnL>
                    <a:lnR w="6350" cap="flat" cmpd="sng" algn="ctr">
                      <a:solidFill>
                        <a:srgbClr val="DED7CA"/>
                      </a:solidFill>
                      <a:prstDash val="solid"/>
                      <a:miter lim="800000"/>
                    </a:lnR>
                    <a:lnT w="6350" cap="flat" cmpd="sng" algn="ctr">
                      <a:solidFill>
                        <a:srgbClr val="DED7CA"/>
                      </a:solidFill>
                      <a:prstDash val="solid"/>
                      <a:miter lim="800000"/>
                    </a:lnT>
                    <a:lnB w="12700" cap="flat" cmpd="sng" algn="ctr">
                      <a:solidFill>
                        <a:sysClr val="window" lastClr="FFFFFF"/>
                      </a:solidFill>
                      <a:prstDash val="solid"/>
                      <a:miter lim="800000"/>
                      <a:headEnd type="none" w="med" len="med"/>
                      <a:tailEnd type="none" w="med" len="med"/>
                    </a:lnB>
                    <a:lnTlToBr w="12700" cmpd="sng">
                      <a:noFill/>
                      <a:prstDash val="solid"/>
                    </a:lnTlToBr>
                    <a:lnBlToTr w="12700" cmpd="sng">
                      <a:noFill/>
                      <a:prstDash val="solid"/>
                    </a:lnBlToTr>
                    <a:solidFill>
                      <a:srgbClr val="DED7CA"/>
                    </a:solidFill>
                  </a:tcPr>
                </a:tc>
                <a:extLst>
                  <a:ext uri="{0D108BD9-81ED-4DB2-BD59-A6C34878D82A}">
                    <a16:rowId xmlns:a16="http://schemas.microsoft.com/office/drawing/2014/main" val="2960362614"/>
                  </a:ext>
                </a:extLst>
              </a:tr>
              <a:tr h="376951">
                <a:tc>
                  <a:txBody>
                    <a:bodyPr/>
                    <a:lstStyle/>
                    <a:p>
                      <a:r>
                        <a:rPr lang="en-GB" sz="1100" b="0" i="1" dirty="0">
                          <a:solidFill>
                            <a:schemeClr val="tx1"/>
                          </a:solidFill>
                          <a:effectLst/>
                          <a:latin typeface="+mn-lt"/>
                          <a:ea typeface="Jost Medium" pitchFamily="2" charset="0"/>
                          <a:cs typeface="Times New Roman" panose="02020603050405020304" pitchFamily="18" charset="0"/>
                        </a:rPr>
                        <a:t>Equus </a:t>
                      </a:r>
                      <a:r>
                        <a:rPr lang="en-GB" sz="1100" b="0" i="1" dirty="0" err="1">
                          <a:solidFill>
                            <a:schemeClr val="tx1"/>
                          </a:solidFill>
                          <a:effectLst/>
                          <a:latin typeface="+mn-lt"/>
                          <a:ea typeface="Jost Medium" pitchFamily="2" charset="0"/>
                          <a:cs typeface="Times New Roman" panose="02020603050405020304" pitchFamily="18" charset="0"/>
                        </a:rPr>
                        <a:t>ferus</a:t>
                      </a:r>
                      <a:r>
                        <a:rPr lang="en-GB" sz="1100" b="0" i="1" dirty="0">
                          <a:solidFill>
                            <a:schemeClr val="tx1"/>
                          </a:solidFill>
                          <a:effectLst/>
                          <a:latin typeface="+mn-lt"/>
                          <a:ea typeface="Jost Medium" pitchFamily="2" charset="0"/>
                          <a:cs typeface="Times New Roman" panose="02020603050405020304" pitchFamily="18" charset="0"/>
                        </a:rPr>
                        <a:t> caballus</a:t>
                      </a:r>
                    </a:p>
                  </a:txBody>
                  <a:tcPr marL="72000" marR="72000" marT="36000" marB="36000" anchor="ctr">
                    <a:lnL w="6350" cap="flat" cmpd="sng" algn="ctr">
                      <a:solidFill>
                        <a:srgbClr val="DED7CA"/>
                      </a:solidFill>
                      <a:prstDash val="solid"/>
                      <a:miter lim="800000"/>
                    </a:lnL>
                    <a:lnR w="6350" cap="flat" cmpd="sng" algn="ctr">
                      <a:solidFill>
                        <a:srgbClr val="DED7CA"/>
                      </a:solidFill>
                      <a:prstDash val="solid"/>
                      <a:miter lim="800000"/>
                    </a:lnR>
                    <a:lnT w="12700" cap="flat" cmpd="sng" algn="ctr">
                      <a:solidFill>
                        <a:sysClr val="window" lastClr="FFFFFF"/>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r>
                        <a:rPr lang="en-GB" sz="1100" b="0" i="0" dirty="0">
                          <a:solidFill>
                            <a:schemeClr val="tx1"/>
                          </a:solidFill>
                          <a:effectLst/>
                          <a:latin typeface="+mn-lt"/>
                          <a:ea typeface="Jost Medium" pitchFamily="2" charset="0"/>
                          <a:cs typeface="Times New Roman" panose="02020603050405020304" pitchFamily="18" charset="0"/>
                        </a:rPr>
                        <a:t>musk ox</a:t>
                      </a:r>
                    </a:p>
                  </a:txBody>
                  <a:tcPr marL="72000" marR="72000" marT="36000" marB="36000" anchor="ctr">
                    <a:lnL w="6350" cap="flat" cmpd="sng" algn="ctr">
                      <a:solidFill>
                        <a:srgbClr val="DED7CA"/>
                      </a:solidFill>
                      <a:prstDash val="solid"/>
                      <a:miter lim="800000"/>
                    </a:lnL>
                    <a:lnR w="6350" cap="flat" cmpd="sng" algn="ctr">
                      <a:solidFill>
                        <a:srgbClr val="DED7CA"/>
                      </a:solidFill>
                      <a:prstDash val="solid"/>
                      <a:miter lim="800000"/>
                    </a:lnR>
                    <a:lnT w="12700" cap="flat" cmpd="sng" algn="ctr">
                      <a:solidFill>
                        <a:sysClr val="window" lastClr="FFFFFF"/>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r>
                        <a:rPr lang="en-GB" sz="1100" b="0" i="0" dirty="0" err="1">
                          <a:solidFill>
                            <a:schemeClr val="tx1"/>
                          </a:solidFill>
                          <a:effectLst/>
                          <a:latin typeface="+mn-lt"/>
                          <a:ea typeface="Jost Medium" pitchFamily="2" charset="0"/>
                          <a:cs typeface="Times New Roman" panose="02020603050405020304" pitchFamily="18" charset="0"/>
                        </a:rPr>
                        <a:t>Moschusochse</a:t>
                      </a:r>
                      <a:endParaRPr lang="en-GB" sz="1100" b="0" i="0"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lnL w="6350" cap="flat" cmpd="sng" algn="ctr">
                      <a:solidFill>
                        <a:srgbClr val="DED7CA"/>
                      </a:solidFill>
                      <a:prstDash val="solid"/>
                      <a:miter lim="800000"/>
                    </a:lnL>
                    <a:lnR w="6350" cap="flat" cmpd="sng" algn="ctr">
                      <a:solidFill>
                        <a:srgbClr val="DED7CA"/>
                      </a:solidFill>
                      <a:prstDash val="solid"/>
                      <a:miter lim="800000"/>
                    </a:lnR>
                    <a:lnT w="12700" cap="flat" cmpd="sng" algn="ctr">
                      <a:solidFill>
                        <a:sysClr val="window" lastClr="FFFFFF"/>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2435987044"/>
                  </a:ext>
                </a:extLst>
              </a:tr>
              <a:tr h="376951">
                <a:tc>
                  <a:txBody>
                    <a:bodyPr/>
                    <a:lstStyle/>
                    <a:p>
                      <a:r>
                        <a:rPr lang="en-GB" sz="1100" b="0" i="1" dirty="0" err="1">
                          <a:solidFill>
                            <a:schemeClr val="tx1"/>
                          </a:solidFill>
                          <a:effectLst/>
                          <a:latin typeface="+mn-lt"/>
                          <a:ea typeface="Jost Medium" pitchFamily="2" charset="0"/>
                          <a:cs typeface="Times New Roman" panose="02020603050405020304" pitchFamily="18" charset="0"/>
                        </a:rPr>
                        <a:t>Leptus</a:t>
                      </a:r>
                      <a:r>
                        <a:rPr lang="en-GB" sz="1100" b="0" i="1" dirty="0">
                          <a:solidFill>
                            <a:schemeClr val="tx1"/>
                          </a:solidFill>
                          <a:effectLst/>
                          <a:latin typeface="+mn-lt"/>
                          <a:ea typeface="Jost Medium" pitchFamily="2" charset="0"/>
                          <a:cs typeface="Times New Roman" panose="02020603050405020304" pitchFamily="18" charset="0"/>
                        </a:rPr>
                        <a:t> arcticus</a:t>
                      </a:r>
                    </a:p>
                  </a:txBody>
                  <a:tcPr marL="72000" marR="72000" marT="36000" marB="36000" anchor="ctr">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r>
                        <a:rPr lang="en-GB" sz="1100" b="0" i="0" dirty="0">
                          <a:solidFill>
                            <a:schemeClr val="tx1"/>
                          </a:solidFill>
                          <a:effectLst/>
                          <a:latin typeface="+mn-lt"/>
                          <a:ea typeface="Jost Medium" pitchFamily="2" charset="0"/>
                          <a:cs typeface="Times New Roman" panose="02020603050405020304" pitchFamily="18" charset="0"/>
                        </a:rPr>
                        <a:t>Arctic hare</a:t>
                      </a:r>
                    </a:p>
                  </a:txBody>
                  <a:tcPr marL="72000" marR="72000" marT="36000" marB="36000" anchor="ctr">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p>
                      <a:r>
                        <a:rPr lang="en-GB" sz="1100" b="0" i="0" dirty="0" err="1">
                          <a:solidFill>
                            <a:schemeClr val="tx1"/>
                          </a:solidFill>
                          <a:effectLst/>
                          <a:latin typeface="+mn-lt"/>
                          <a:ea typeface="Jost Medium" pitchFamily="2" charset="0"/>
                          <a:cs typeface="Times New Roman" panose="02020603050405020304" pitchFamily="18" charset="0"/>
                        </a:rPr>
                        <a:t>Schneehase</a:t>
                      </a:r>
                      <a:endParaRPr lang="en-GB" sz="1100" b="0" i="0" dirty="0">
                        <a:solidFill>
                          <a:schemeClr val="tx1"/>
                        </a:solidFill>
                        <a:effectLst/>
                        <a:latin typeface="+mn-lt"/>
                        <a:ea typeface="Jost Medium" pitchFamily="2" charset="0"/>
                        <a:cs typeface="Times New Roman" panose="02020603050405020304" pitchFamily="18" charset="0"/>
                      </a:endParaRPr>
                    </a:p>
                  </a:txBody>
                  <a:tcPr marL="72000" marR="72000" marT="36000" marB="36000" anchor="ctr">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lnT>
                    <a:lnB w="6350" cap="flat" cmpd="sng" algn="ctr">
                      <a:solidFill>
                        <a:srgbClr val="DED7CA"/>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2687914586"/>
                  </a:ext>
                </a:extLst>
              </a:tr>
              <a:tr h="376951">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pPr algn="l" fontAlgn="ctr"/>
                      <a:r>
                        <a:rPr lang="en-US" sz="1100" b="0" i="1" u="none" strike="noStrike" dirty="0">
                          <a:solidFill>
                            <a:srgbClr val="000000"/>
                          </a:solidFill>
                          <a:effectLst/>
                          <a:latin typeface="+mn-lt"/>
                          <a:ea typeface="Jost Medium" pitchFamily="2" charset="0"/>
                        </a:rPr>
                        <a:t>Vulpes lagopus</a:t>
                      </a:r>
                    </a:p>
                  </a:txBody>
                  <a:tcPr marL="72000" marR="72000" marT="36000" marB="36000" anchor="ctr">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headEnd type="none" w="med" len="med"/>
                      <a:tailEnd type="none" w="med" len="med"/>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pPr algn="l" fontAlgn="ctr"/>
                      <a:r>
                        <a:rPr lang="en-US" sz="1100" b="0" i="0" u="none" strike="noStrike" dirty="0">
                          <a:solidFill>
                            <a:srgbClr val="000000"/>
                          </a:solidFill>
                          <a:effectLst/>
                          <a:latin typeface="+mn-lt"/>
                          <a:ea typeface="Jost Medium" pitchFamily="2" charset="0"/>
                        </a:rPr>
                        <a:t>Arctic fox</a:t>
                      </a:r>
                    </a:p>
                  </a:txBody>
                  <a:tcPr marL="72000" marR="72000" marT="36000" marB="36000" anchor="ctr">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headEnd type="none" w="med" len="med"/>
                      <a:tailEnd type="none" w="med" len="med"/>
                    </a:lnT>
                    <a:lnB w="6350" cap="flat" cmpd="sng" algn="ctr">
                      <a:solidFill>
                        <a:srgbClr val="DED7CA"/>
                      </a:solidFill>
                      <a:prstDash val="solid"/>
                      <a:miter lim="800000"/>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Jost"/>
                        </a:defRPr>
                      </a:lvl1pPr>
                      <a:lvl2pPr marL="457200" algn="l" defTabSz="914400" rtl="0" eaLnBrk="1" latinLnBrk="0" hangingPunct="1">
                        <a:defRPr sz="1800" kern="1200">
                          <a:solidFill>
                            <a:schemeClr val="dk1"/>
                          </a:solidFill>
                          <a:latin typeface="Jost"/>
                        </a:defRPr>
                      </a:lvl2pPr>
                      <a:lvl3pPr marL="914400" algn="l" defTabSz="914400" rtl="0" eaLnBrk="1" latinLnBrk="0" hangingPunct="1">
                        <a:defRPr sz="1800" kern="1200">
                          <a:solidFill>
                            <a:schemeClr val="dk1"/>
                          </a:solidFill>
                          <a:latin typeface="Jost"/>
                        </a:defRPr>
                      </a:lvl3pPr>
                      <a:lvl4pPr marL="1371600" algn="l" defTabSz="914400" rtl="0" eaLnBrk="1" latinLnBrk="0" hangingPunct="1">
                        <a:defRPr sz="1800" kern="1200">
                          <a:solidFill>
                            <a:schemeClr val="dk1"/>
                          </a:solidFill>
                          <a:latin typeface="Jost"/>
                        </a:defRPr>
                      </a:lvl4pPr>
                      <a:lvl5pPr marL="1828800" algn="l" defTabSz="914400" rtl="0" eaLnBrk="1" latinLnBrk="0" hangingPunct="1">
                        <a:defRPr sz="1800" kern="1200">
                          <a:solidFill>
                            <a:schemeClr val="dk1"/>
                          </a:solidFill>
                          <a:latin typeface="Jost"/>
                        </a:defRPr>
                      </a:lvl5pPr>
                      <a:lvl6pPr marL="2286000" algn="l" defTabSz="914400" rtl="0" eaLnBrk="1" latinLnBrk="0" hangingPunct="1">
                        <a:defRPr sz="1800" kern="1200">
                          <a:solidFill>
                            <a:schemeClr val="dk1"/>
                          </a:solidFill>
                          <a:latin typeface="Jost"/>
                        </a:defRPr>
                      </a:lvl6pPr>
                      <a:lvl7pPr marL="2743200" algn="l" defTabSz="914400" rtl="0" eaLnBrk="1" latinLnBrk="0" hangingPunct="1">
                        <a:defRPr sz="1800" kern="1200">
                          <a:solidFill>
                            <a:schemeClr val="dk1"/>
                          </a:solidFill>
                          <a:latin typeface="Jost"/>
                        </a:defRPr>
                      </a:lvl7pPr>
                      <a:lvl8pPr marL="3200400" algn="l" defTabSz="914400" rtl="0" eaLnBrk="1" latinLnBrk="0" hangingPunct="1">
                        <a:defRPr sz="1800" kern="1200">
                          <a:solidFill>
                            <a:schemeClr val="dk1"/>
                          </a:solidFill>
                          <a:latin typeface="Jost"/>
                        </a:defRPr>
                      </a:lvl8pPr>
                      <a:lvl9pPr marL="3657600" algn="l" defTabSz="914400" rtl="0" eaLnBrk="1" latinLnBrk="0" hangingPunct="1">
                        <a:defRPr sz="1800" kern="1200">
                          <a:solidFill>
                            <a:schemeClr val="dk1"/>
                          </a:solidFill>
                          <a:latin typeface="Jost"/>
                        </a:defRPr>
                      </a:lvl9pPr>
                    </a:lstStyle>
                    <a:p>
                      <a:pPr algn="l" fontAlgn="ctr"/>
                      <a:r>
                        <a:rPr lang="en-US" sz="1100" b="0" i="0" u="none" strike="noStrike" dirty="0" err="1">
                          <a:solidFill>
                            <a:srgbClr val="000000"/>
                          </a:solidFill>
                          <a:effectLst/>
                          <a:latin typeface="+mn-lt"/>
                          <a:ea typeface="Jost Medium" pitchFamily="2" charset="0"/>
                        </a:rPr>
                        <a:t>Polarfuchs</a:t>
                      </a:r>
                      <a:endParaRPr lang="en-US" sz="1100" b="0" i="0" u="none" strike="noStrike" dirty="0">
                        <a:solidFill>
                          <a:srgbClr val="000000"/>
                        </a:solidFill>
                        <a:effectLst/>
                        <a:latin typeface="+mn-lt"/>
                        <a:ea typeface="Jost Medium" pitchFamily="2" charset="0"/>
                      </a:endParaRPr>
                    </a:p>
                  </a:txBody>
                  <a:tcPr marL="72000" marR="72000" marT="36000" marB="36000" anchor="ctr">
                    <a:lnL w="6350" cap="flat" cmpd="sng" algn="ctr">
                      <a:solidFill>
                        <a:srgbClr val="DED7CA"/>
                      </a:solidFill>
                      <a:prstDash val="solid"/>
                      <a:miter lim="800000"/>
                    </a:lnL>
                    <a:lnR w="6350" cap="flat" cmpd="sng" algn="ctr">
                      <a:solidFill>
                        <a:srgbClr val="DED7CA"/>
                      </a:solidFill>
                      <a:prstDash val="solid"/>
                      <a:miter lim="800000"/>
                    </a:lnR>
                    <a:lnT w="6350" cap="flat" cmpd="sng" algn="ctr">
                      <a:solidFill>
                        <a:srgbClr val="DED7CA"/>
                      </a:solidFill>
                      <a:prstDash val="solid"/>
                      <a:miter lim="800000"/>
                      <a:headEnd type="none" w="med" len="med"/>
                      <a:tailEnd type="none" w="med" len="med"/>
                    </a:lnT>
                    <a:lnB w="6350" cap="flat" cmpd="sng" algn="ctr">
                      <a:solidFill>
                        <a:srgbClr val="DED7CA"/>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846459010"/>
                  </a:ext>
                </a:extLst>
              </a:tr>
            </a:tbl>
          </a:graphicData>
        </a:graphic>
      </p:graphicFrame>
    </p:spTree>
    <p:extLst>
      <p:ext uri="{BB962C8B-B14F-4D97-AF65-F5344CB8AC3E}">
        <p14:creationId xmlns:p14="http://schemas.microsoft.com/office/powerpoint/2010/main" val="2557247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7F1BB-9358-B044-2AB9-A1EAD9E46381}"/>
              </a:ext>
            </a:extLst>
          </p:cNvPr>
          <p:cNvSpPr>
            <a:spLocks noGrp="1"/>
          </p:cNvSpPr>
          <p:nvPr>
            <p:ph type="ctrTitle"/>
          </p:nvPr>
        </p:nvSpPr>
        <p:spPr>
          <a:xfrm>
            <a:off x="6096000" y="3047399"/>
            <a:ext cx="4572000" cy="763201"/>
          </a:xfrm>
        </p:spPr>
        <p:txBody>
          <a:bodyPr>
            <a:normAutofit fontScale="90000"/>
          </a:bodyPr>
          <a:lstStyle/>
          <a:p>
            <a:r>
              <a:rPr lang="en-GB" dirty="0"/>
              <a:t>Thanks for your participation!</a:t>
            </a:r>
          </a:p>
        </p:txBody>
      </p:sp>
    </p:spTree>
    <p:extLst>
      <p:ext uri="{BB962C8B-B14F-4D97-AF65-F5344CB8AC3E}">
        <p14:creationId xmlns:p14="http://schemas.microsoft.com/office/powerpoint/2010/main" val="3427035761"/>
      </p:ext>
    </p:extLst>
  </p:cSld>
  <p:clrMapOvr>
    <a:masterClrMapping/>
  </p:clrMapOvr>
</p:sld>
</file>

<file path=ppt/theme/theme1.xml><?xml version="1.0" encoding="utf-8"?>
<a:theme xmlns:a="http://schemas.openxmlformats.org/drawingml/2006/main" name="HX | Hurtigruten Expeditions">
  <a:themeElements>
    <a:clrScheme name="HX | Hurtigruten Expeditions">
      <a:dk1>
        <a:sysClr val="windowText" lastClr="000000"/>
      </a:dk1>
      <a:lt1>
        <a:sysClr val="window" lastClr="FFFFFF"/>
      </a:lt1>
      <a:dk2>
        <a:srgbClr val="374D67"/>
      </a:dk2>
      <a:lt2>
        <a:srgbClr val="DED7CA"/>
      </a:lt2>
      <a:accent1>
        <a:srgbClr val="0B2831"/>
      </a:accent1>
      <a:accent2>
        <a:srgbClr val="374D67"/>
      </a:accent2>
      <a:accent3>
        <a:srgbClr val="C8BBA2"/>
      </a:accent3>
      <a:accent4>
        <a:srgbClr val="DED7CA"/>
      </a:accent4>
      <a:accent5>
        <a:srgbClr val="A3002B"/>
      </a:accent5>
      <a:accent6>
        <a:srgbClr val="FFFFFF"/>
      </a:accent6>
      <a:hlink>
        <a:srgbClr val="A3002B"/>
      </a:hlink>
      <a:folHlink>
        <a:srgbClr val="D8D8D8"/>
      </a:folHlink>
    </a:clrScheme>
    <a:fontScheme name="HX | Hurtigruten Expeditions">
      <a:majorFont>
        <a:latin typeface="Jost SemiBold"/>
        <a:ea typeface=""/>
        <a:cs typeface=""/>
      </a:majorFont>
      <a:minorFont>
        <a:latin typeface="Jos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X Suggested simplified lecture template " id="{3F5723ED-AEC2-4668-BAC6-D7CBC72D26D9}" vid="{07FA7E23-E5FF-47CC-AC1E-B5185285AD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599F2C90F9744DBF70BD52B2628898" ma:contentTypeVersion="6" ma:contentTypeDescription="Create a new document." ma:contentTypeScope="" ma:versionID="56ac23d55018fcb8ad0b238215be6fe3">
  <xsd:schema xmlns:xsd="http://www.w3.org/2001/XMLSchema" xmlns:xs="http://www.w3.org/2001/XMLSchema" xmlns:p="http://schemas.microsoft.com/office/2006/metadata/properties" xmlns:ns2="a02791fa-9437-4ae1-8b3b-b0e2a23b78dd" xmlns:ns3="bf1ec468-9bb5-474c-9c7e-28bbad6fc0ec" xmlns:ns4="dcc718a1-850d-4ee6-9f27-05d585fce8fe" xmlns:ns5="76a65166-6316-4d42-acbf-182dccb373f3" targetNamespace="http://schemas.microsoft.com/office/2006/metadata/properties" ma:root="true" ma:fieldsID="17cffc1a6e8253ca6aa31b8b8bbf9921" ns2:_="" ns3:_="" ns4:_="" ns5:_="">
    <xsd:import namespace="a02791fa-9437-4ae1-8b3b-b0e2a23b78dd"/>
    <xsd:import namespace="bf1ec468-9bb5-474c-9c7e-28bbad6fc0ec"/>
    <xsd:import namespace="dcc718a1-850d-4ee6-9f27-05d585fce8fe"/>
    <xsd:import namespace="76a65166-6316-4d42-acbf-182dccb373f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4:lcf76f155ced4ddcb4097134ff3c332f" minOccurs="0"/>
                <xsd:element ref="ns5:TaxCatchAll" minOccurs="0"/>
                <xsd:element ref="ns4:DateTime" minOccurs="0"/>
                <xsd:element ref="ns4: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2791fa-9437-4ae1-8b3b-b0e2a23b78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Location" ma:index="14" nillable="true" ma:displayName="Location" ma:internalName="MediaServiceLocatio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f1ec468-9bb5-474c-9c7e-28bbad6fc0e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cc718a1-850d-4ee6-9f27-05d585fce8fe" elementFormDefault="qualified">
    <xsd:import namespace="http://schemas.microsoft.com/office/2006/documentManagement/types"/>
    <xsd:import namespace="http://schemas.microsoft.com/office/infopath/2007/PartnerControls"/>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e51107af-9397-46b6-b35f-c3dc28f53108" ma:termSetId="09814cd3-568e-fe90-9814-8d621ff8fb84" ma:anchorId="fba54fb3-c3e1-fe81-a776-ca4b69148c4d" ma:open="true" ma:isKeyword="false">
      <xsd:complexType>
        <xsd:sequence>
          <xsd:element ref="pc:Terms" minOccurs="0" maxOccurs="1"/>
        </xsd:sequence>
      </xsd:complexType>
    </xsd:element>
    <xsd:element name="DateTime" ma:index="25" nillable="true" ma:displayName="Date &amp; Time" ma:format="DateTime" ma:internalName="DateTime">
      <xsd:simpleType>
        <xsd:restriction base="dms:DateTim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a65166-6316-4d42-acbf-182dccb373f3"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eb50a918-70ce-43c9-ab8e-5e588410491f}" ma:internalName="TaxCatchAll" ma:showField="CatchAllData" ma:web="76a65166-6316-4d42-acbf-182dccb373f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6a65166-6316-4d42-acbf-182dccb373f3" xsi:nil="true"/>
    <lcf76f155ced4ddcb4097134ff3c332f xmlns="dcc718a1-850d-4ee6-9f27-05d585fce8fe">
      <Terms xmlns="http://schemas.microsoft.com/office/infopath/2007/PartnerControls"/>
    </lcf76f155ced4ddcb4097134ff3c332f>
    <DateTime xmlns="dcc718a1-850d-4ee6-9f27-05d585fce8f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B77D33-8433-45C6-9163-ED862E9904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2791fa-9437-4ae1-8b3b-b0e2a23b78dd"/>
    <ds:schemaRef ds:uri="bf1ec468-9bb5-474c-9c7e-28bbad6fc0ec"/>
    <ds:schemaRef ds:uri="dcc718a1-850d-4ee6-9f27-05d585fce8fe"/>
    <ds:schemaRef ds:uri="76a65166-6316-4d42-acbf-182dccb373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D4A538-AF35-48CA-A958-E06860A84A12}">
  <ds:schemaRefs>
    <ds:schemaRef ds:uri="http://purl.org/dc/elements/1.1/"/>
    <ds:schemaRef ds:uri="76a65166-6316-4d42-acbf-182dccb373f3"/>
    <ds:schemaRef ds:uri="http://purl.org/dc/terms/"/>
    <ds:schemaRef ds:uri="http://schemas.microsoft.com/office/2006/documentManagement/types"/>
    <ds:schemaRef ds:uri="http://schemas.microsoft.com/office/infopath/2007/PartnerControls"/>
    <ds:schemaRef ds:uri="http://schemas.microsoft.com/office/2006/metadata/properties"/>
    <ds:schemaRef ds:uri="http://schemas.openxmlformats.org/package/2006/metadata/core-properties"/>
    <ds:schemaRef ds:uri="dcc718a1-850d-4ee6-9f27-05d585fce8fe"/>
    <ds:schemaRef ds:uri="a02791fa-9437-4ae1-8b3b-b0e2a23b78dd"/>
    <ds:schemaRef ds:uri="bf1ec468-9bb5-474c-9c7e-28bbad6fc0ec"/>
    <ds:schemaRef ds:uri="http://www.w3.org/XML/1998/namespace"/>
    <ds:schemaRef ds:uri="http://purl.org/dc/dcmitype/"/>
  </ds:schemaRefs>
</ds:datastoreItem>
</file>

<file path=customXml/itemProps3.xml><?xml version="1.0" encoding="utf-8"?>
<ds:datastoreItem xmlns:ds="http://schemas.openxmlformats.org/officeDocument/2006/customXml" ds:itemID="{DC786E9F-5681-433B-A32B-D06E18BE8038}">
  <ds:schemaRefs>
    <ds:schemaRef ds:uri="http://schemas.microsoft.com/sharepoint/v3/contenttype/forms"/>
  </ds:schemaRefs>
</ds:datastoreItem>
</file>

<file path=docMetadata/LabelInfo.xml><?xml version="1.0" encoding="utf-8"?>
<clbl:labelList xmlns:clbl="http://schemas.microsoft.com/office/2020/mipLabelMetadata">
  <clbl:label id="{618cc655-f1af-4448-b4b4-f4865c0f28ba}" enabled="1" method="Standard" siteId="{e1fa7b0b-5572-424d-bece-ad8c734d3496}" removed="0"/>
</clbl:labelList>
</file>

<file path=docProps/app.xml><?xml version="1.0" encoding="utf-8"?>
<Properties xmlns="http://schemas.openxmlformats.org/officeDocument/2006/extended-properties" xmlns:vt="http://schemas.openxmlformats.org/officeDocument/2006/docPropsVTypes">
  <Template>HX Suggested simplified lecture template </Template>
  <TotalTime>0</TotalTime>
  <Words>1803</Words>
  <Application>Microsoft Office PowerPoint</Application>
  <PresentationFormat>Widescreen</PresentationFormat>
  <Paragraphs>326</Paragraphs>
  <Slides>31</Slides>
  <Notes>23</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Jost SemiBold</vt:lpstr>
      <vt:lpstr>Arial</vt:lpstr>
      <vt:lpstr>Systemfont normal</vt:lpstr>
      <vt:lpstr>Calibri</vt:lpstr>
      <vt:lpstr>Jost Light</vt:lpstr>
      <vt:lpstr>Austin Text Roman</vt:lpstr>
      <vt:lpstr>Jost</vt:lpstr>
      <vt:lpstr>HX | Hurtigruten Expeditions</vt:lpstr>
      <vt:lpstr>Science &amp; Education Report</vt:lpstr>
      <vt:lpstr>Grand Greenland – Mythical Lands of the North</vt:lpstr>
      <vt:lpstr>Science &amp; Education Programme</vt:lpstr>
      <vt:lpstr>History &amp; Culture</vt:lpstr>
      <vt:lpstr>Arts &amp; Crafts</vt:lpstr>
      <vt:lpstr>NASA's GLOBE Cloud Observer</vt:lpstr>
      <vt:lpstr>iNaturalist</vt:lpstr>
      <vt:lpstr>PowerPoint Presentation</vt:lpstr>
      <vt:lpstr>PowerPoint Presentation</vt:lpstr>
      <vt:lpstr>Science Boat</vt:lpstr>
      <vt:lpstr>PowerPoint Presentation</vt:lpstr>
      <vt:lpstr>PowerPoint Presentation</vt:lpstr>
      <vt:lpstr>PowerPoint Presentation</vt:lpstr>
      <vt:lpstr>Plankton Samples</vt:lpstr>
      <vt:lpstr>PowerPoint Presentation</vt:lpstr>
      <vt:lpstr>PowerPoint Presentation</vt:lpstr>
      <vt:lpstr>Underwater drone</vt:lpstr>
      <vt:lpstr>Beach clean-up</vt:lpstr>
      <vt:lpstr>Guest Scientist</vt:lpstr>
      <vt:lpstr>PowerPoint Presentation</vt:lpstr>
      <vt:lpstr>PowerPoint Presentation</vt:lpstr>
      <vt:lpstr>PowerPoint Presentation</vt:lpstr>
      <vt:lpstr>PowerPoint Presentation</vt:lpstr>
      <vt:lpstr>PowerPoint Presentation</vt:lpstr>
      <vt:lpstr>eBird</vt:lpstr>
      <vt:lpstr>PowerPoint Presentation</vt:lpstr>
      <vt:lpstr>PowerPoint Presentation</vt:lpstr>
      <vt:lpstr>ORCA</vt:lpstr>
      <vt:lpstr>PowerPoint Presentation</vt:lpstr>
      <vt:lpstr>PowerPoint Presentation</vt:lpstr>
      <vt:lpstr>Thanks for your participation!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Szintia Viola Marton</dc:creator>
  <cp:lastModifiedBy>Quyen Le Gjone</cp:lastModifiedBy>
  <cp:revision>75</cp:revision>
  <dcterms:created xsi:type="dcterms:W3CDTF">2023-07-04T10:06:11Z</dcterms:created>
  <dcterms:modified xsi:type="dcterms:W3CDTF">2026-08-20T13:48:24Z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0x0101003B599F2C90F9744DBF70BD52B2628898</vt:lpwstr>
  </property>
  <property fmtid="{D5CDD505-2E9C-101B-9397-08002B2CF9AE}" pid="3" name="MediaServiceImageTags">
    <vt:lpwstr/>
  </property>
</Properties>
</file>