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87" r:id="rId4"/>
  </p:sldMasterIdLst>
  <p:notesMasterIdLst>
    <p:notesMasterId r:id="rId38"/>
  </p:notesMasterIdLst>
  <p:sldIdLst>
    <p:sldId id="2147477278" r:id="rId5"/>
    <p:sldId id="547" r:id="rId6"/>
    <p:sldId id="546" r:id="rId7"/>
    <p:sldId id="359" r:id="rId8"/>
    <p:sldId id="2147477296" r:id="rId9"/>
    <p:sldId id="2745" r:id="rId10"/>
    <p:sldId id="2147477318" r:id="rId11"/>
    <p:sldId id="2147477319" r:id="rId12"/>
    <p:sldId id="2147477320" r:id="rId13"/>
    <p:sldId id="2147477300" r:id="rId14"/>
    <p:sldId id="2147477340" r:id="rId15"/>
    <p:sldId id="2147477305" r:id="rId16"/>
    <p:sldId id="2147477327" r:id="rId17"/>
    <p:sldId id="2147477337" r:id="rId18"/>
    <p:sldId id="2147477336" r:id="rId19"/>
    <p:sldId id="2147477338" r:id="rId20"/>
    <p:sldId id="2147477339" r:id="rId21"/>
    <p:sldId id="2147477328" r:id="rId22"/>
    <p:sldId id="2147477329" r:id="rId23"/>
    <p:sldId id="2147477330" r:id="rId24"/>
    <p:sldId id="2147477331" r:id="rId25"/>
    <p:sldId id="2147477325" r:id="rId26"/>
    <p:sldId id="2147477326" r:id="rId27"/>
    <p:sldId id="2147477321" r:id="rId28"/>
    <p:sldId id="2147477322" r:id="rId29"/>
    <p:sldId id="2147477323" r:id="rId30"/>
    <p:sldId id="2147477324" r:id="rId31"/>
    <p:sldId id="2147477294" r:id="rId32"/>
    <p:sldId id="262" r:id="rId33"/>
    <p:sldId id="2147477312" r:id="rId34"/>
    <p:sldId id="2147477293" r:id="rId35"/>
    <p:sldId id="2757" r:id="rId36"/>
    <p:sldId id="509" r:id="rId37"/>
  </p:sldIdLst>
  <p:sldSz cx="12192000" cy="6858000"/>
  <p:notesSz cx="6858000" cy="9144000"/>
  <p:embeddedFontLst>
    <p:embeddedFont>
      <p:font typeface="Austin Text Roman" panose="020B0604020202020204" charset="0"/>
      <p:regular r:id="rId39"/>
      <p:italic r:id="rId40"/>
    </p:embeddedFont>
    <p:embeddedFont>
      <p:font typeface="Jost" pitchFamily="2" charset="0"/>
      <p:regular r:id="rId41"/>
      <p:bold r:id="rId42"/>
      <p:italic r:id="rId43"/>
      <p:boldItalic r:id="rId44"/>
    </p:embeddedFont>
    <p:embeddedFont>
      <p:font typeface="Jost Light" pitchFamily="2" charset="0"/>
      <p:regular r:id="rId45"/>
      <p:italic r:id="rId46"/>
    </p:embeddedFont>
    <p:embeddedFont>
      <p:font typeface="Jost SemiBold" pitchFamily="2" charset="0"/>
      <p:regular r:id="rId47"/>
      <p:bold r:id="rId48"/>
      <p:boldItalic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FD77"/>
    <a:srgbClr val="374D67"/>
    <a:srgbClr val="1F5579"/>
    <a:srgbClr val="257925"/>
    <a:srgbClr val="003046"/>
    <a:srgbClr val="1D1D1D"/>
    <a:srgbClr val="D4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82" autoAdjust="0"/>
    <p:restoredTop sz="93979" autoAdjust="0"/>
  </p:normalViewPr>
  <p:slideViewPr>
    <p:cSldViewPr snapToGrid="0">
      <p:cViewPr varScale="1">
        <p:scale>
          <a:sx n="70" d="100"/>
          <a:sy n="70" d="100"/>
        </p:scale>
        <p:origin x="636" y="48"/>
      </p:cViewPr>
      <p:guideLst/>
    </p:cSldViewPr>
  </p:slideViewPr>
  <p:notesTextViewPr>
    <p:cViewPr>
      <p:scale>
        <a:sx n="75" d="100"/>
        <a:sy n="75" d="100"/>
      </p:scale>
      <p:origin x="0" y="0"/>
    </p:cViewPr>
  </p:notesTextViewPr>
  <p:sorterViewPr>
    <p:cViewPr varScale="1">
      <p:scale>
        <a:sx n="1" d="1"/>
        <a:sy n="1" d="1"/>
      </p:scale>
      <p:origin x="0" y="-690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6.fntdata"/><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6.xml"/><Relationship Id="rId41"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BC2E75-6DD5-4483-AA3A-C54AD5E3C5D0}" type="datetimeFigureOut">
              <a:rPr lang="en-GB" smtClean="0"/>
              <a:t>07/07/2026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B41D9F-C7AA-4AD3-B65F-D89B288EC5E5}" type="slidenum">
              <a:rPr lang="en-GB" smtClean="0"/>
              <a:t>‹#›</a:t>
            </a:fld>
            <a:endParaRPr lang="en-GB"/>
          </a:p>
        </p:txBody>
      </p:sp>
    </p:spTree>
    <p:extLst>
      <p:ext uri="{BB962C8B-B14F-4D97-AF65-F5344CB8AC3E}">
        <p14:creationId xmlns:p14="http://schemas.microsoft.com/office/powerpoint/2010/main" val="884921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AADAF-00BC-EA48-57FA-266BD95624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0009DC-A32E-5E3D-5F85-8DFC049FBD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E31E2D-A471-74B5-D9A7-481449204B90}"/>
              </a:ext>
            </a:extLst>
          </p:cNvPr>
          <p:cNvSpPr>
            <a:spLocks noGrp="1"/>
          </p:cNvSpPr>
          <p:nvPr>
            <p:ph type="body" idx="1"/>
          </p:nvPr>
        </p:nvSpPr>
        <p:spPr/>
        <p:txBody>
          <a:bodyPr/>
          <a:lstStyle/>
          <a:p>
            <a:endParaRPr lang="en-GB" b="0" dirty="0"/>
          </a:p>
        </p:txBody>
      </p:sp>
      <p:sp>
        <p:nvSpPr>
          <p:cNvPr id="4" name="Slide Number Placeholder 3">
            <a:extLst>
              <a:ext uri="{FF2B5EF4-FFF2-40B4-BE49-F238E27FC236}">
                <a16:creationId xmlns:a16="http://schemas.microsoft.com/office/drawing/2014/main" id="{41FAF5D7-53DF-53DB-F4F6-2F18D8E7811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B41D9F-C7AA-4AD3-B65F-D89B288EC5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08426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Add any interesting finds </a:t>
            </a:r>
            <a:r>
              <a:rPr lang="en-GB" dirty="0"/>
              <a:t>in the plankton samples and pictures taken down the microscopes</a:t>
            </a:r>
          </a:p>
        </p:txBody>
      </p:sp>
      <p:sp>
        <p:nvSpPr>
          <p:cNvPr id="4" name="Slide Number Placeholder 3"/>
          <p:cNvSpPr>
            <a:spLocks noGrp="1"/>
          </p:cNvSpPr>
          <p:nvPr>
            <p:ph type="sldNum" sz="quarter" idx="5"/>
          </p:nvPr>
        </p:nvSpPr>
        <p:spPr/>
        <p:txBody>
          <a:bodyPr/>
          <a:lstStyle/>
          <a:p>
            <a:fld id="{AFB41D9F-C7AA-4AD3-B65F-D89B288EC5E5}" type="slidenum">
              <a:rPr lang="en-GB" smtClean="0"/>
              <a:t>14</a:t>
            </a:fld>
            <a:endParaRPr lang="en-GB"/>
          </a:p>
        </p:txBody>
      </p:sp>
    </p:spTree>
    <p:extLst>
      <p:ext uri="{BB962C8B-B14F-4D97-AF65-F5344CB8AC3E}">
        <p14:creationId xmlns:p14="http://schemas.microsoft.com/office/powerpoint/2010/main" val="16472013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Add any interesting finds </a:t>
            </a:r>
            <a:r>
              <a:rPr lang="en-GB" dirty="0"/>
              <a:t>in the plankton samples and pictures taken down the microscopes</a:t>
            </a:r>
          </a:p>
        </p:txBody>
      </p:sp>
      <p:sp>
        <p:nvSpPr>
          <p:cNvPr id="4" name="Slide Number Placeholder 3"/>
          <p:cNvSpPr>
            <a:spLocks noGrp="1"/>
          </p:cNvSpPr>
          <p:nvPr>
            <p:ph type="sldNum" sz="quarter" idx="5"/>
          </p:nvPr>
        </p:nvSpPr>
        <p:spPr/>
        <p:txBody>
          <a:bodyPr/>
          <a:lstStyle/>
          <a:p>
            <a:fld id="{AFB41D9F-C7AA-4AD3-B65F-D89B288EC5E5}" type="slidenum">
              <a:rPr lang="en-GB" smtClean="0"/>
              <a:t>15</a:t>
            </a:fld>
            <a:endParaRPr lang="en-GB"/>
          </a:p>
        </p:txBody>
      </p:sp>
    </p:spTree>
    <p:extLst>
      <p:ext uri="{BB962C8B-B14F-4D97-AF65-F5344CB8AC3E}">
        <p14:creationId xmlns:p14="http://schemas.microsoft.com/office/powerpoint/2010/main" val="23221981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Add any interesting finds </a:t>
            </a:r>
            <a:r>
              <a:rPr lang="en-GB" dirty="0"/>
              <a:t>in the plankton samples and pictures taken down the microscopes</a:t>
            </a:r>
          </a:p>
        </p:txBody>
      </p:sp>
      <p:sp>
        <p:nvSpPr>
          <p:cNvPr id="4" name="Slide Number Placeholder 3"/>
          <p:cNvSpPr>
            <a:spLocks noGrp="1"/>
          </p:cNvSpPr>
          <p:nvPr>
            <p:ph type="sldNum" sz="quarter" idx="5"/>
          </p:nvPr>
        </p:nvSpPr>
        <p:spPr/>
        <p:txBody>
          <a:bodyPr/>
          <a:lstStyle/>
          <a:p>
            <a:fld id="{AFB41D9F-C7AA-4AD3-B65F-D89B288EC5E5}" type="slidenum">
              <a:rPr lang="en-GB" smtClean="0"/>
              <a:t>16</a:t>
            </a:fld>
            <a:endParaRPr lang="en-GB"/>
          </a:p>
        </p:txBody>
      </p:sp>
    </p:spTree>
    <p:extLst>
      <p:ext uri="{BB962C8B-B14F-4D97-AF65-F5344CB8AC3E}">
        <p14:creationId xmlns:p14="http://schemas.microsoft.com/office/powerpoint/2010/main" val="23690040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Add any interesting finds </a:t>
            </a:r>
            <a:r>
              <a:rPr lang="en-GB" dirty="0"/>
              <a:t>in the plankton samples and pictures taken down the microscopes</a:t>
            </a:r>
          </a:p>
        </p:txBody>
      </p:sp>
      <p:sp>
        <p:nvSpPr>
          <p:cNvPr id="4" name="Slide Number Placeholder 3"/>
          <p:cNvSpPr>
            <a:spLocks noGrp="1"/>
          </p:cNvSpPr>
          <p:nvPr>
            <p:ph type="sldNum" sz="quarter" idx="5"/>
          </p:nvPr>
        </p:nvSpPr>
        <p:spPr/>
        <p:txBody>
          <a:bodyPr/>
          <a:lstStyle/>
          <a:p>
            <a:fld id="{AFB41D9F-C7AA-4AD3-B65F-D89B288EC5E5}" type="slidenum">
              <a:rPr lang="en-GB" smtClean="0"/>
              <a:t>17</a:t>
            </a:fld>
            <a:endParaRPr lang="en-GB"/>
          </a:p>
        </p:txBody>
      </p:sp>
    </p:spTree>
    <p:extLst>
      <p:ext uri="{BB962C8B-B14F-4D97-AF65-F5344CB8AC3E}">
        <p14:creationId xmlns:p14="http://schemas.microsoft.com/office/powerpoint/2010/main" val="2825258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Add any interesting finds </a:t>
            </a:r>
            <a:r>
              <a:rPr lang="en-GB" dirty="0"/>
              <a:t>in the plankton samples and pictures taken down the microscopes</a:t>
            </a:r>
          </a:p>
        </p:txBody>
      </p:sp>
      <p:sp>
        <p:nvSpPr>
          <p:cNvPr id="4" name="Slide Number Placeholder 3"/>
          <p:cNvSpPr>
            <a:spLocks noGrp="1"/>
          </p:cNvSpPr>
          <p:nvPr>
            <p:ph type="sldNum" sz="quarter" idx="5"/>
          </p:nvPr>
        </p:nvSpPr>
        <p:spPr/>
        <p:txBody>
          <a:bodyPr/>
          <a:lstStyle/>
          <a:p>
            <a:fld id="{AFB41D9F-C7AA-4AD3-B65F-D89B288EC5E5}" type="slidenum">
              <a:rPr lang="en-GB" smtClean="0"/>
              <a:t>18</a:t>
            </a:fld>
            <a:endParaRPr lang="en-GB"/>
          </a:p>
        </p:txBody>
      </p:sp>
    </p:spTree>
    <p:extLst>
      <p:ext uri="{BB962C8B-B14F-4D97-AF65-F5344CB8AC3E}">
        <p14:creationId xmlns:p14="http://schemas.microsoft.com/office/powerpoint/2010/main" val="24326489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Add any interesting finds </a:t>
            </a:r>
            <a:r>
              <a:rPr lang="en-GB" dirty="0"/>
              <a:t>in the plankton samples and pictures taken down the microscopes</a:t>
            </a:r>
          </a:p>
        </p:txBody>
      </p:sp>
      <p:sp>
        <p:nvSpPr>
          <p:cNvPr id="4" name="Slide Number Placeholder 3"/>
          <p:cNvSpPr>
            <a:spLocks noGrp="1"/>
          </p:cNvSpPr>
          <p:nvPr>
            <p:ph type="sldNum" sz="quarter" idx="5"/>
          </p:nvPr>
        </p:nvSpPr>
        <p:spPr/>
        <p:txBody>
          <a:bodyPr/>
          <a:lstStyle/>
          <a:p>
            <a:fld id="{AFB41D9F-C7AA-4AD3-B65F-D89B288EC5E5}" type="slidenum">
              <a:rPr lang="en-GB" smtClean="0"/>
              <a:t>19</a:t>
            </a:fld>
            <a:endParaRPr lang="en-GB"/>
          </a:p>
        </p:txBody>
      </p:sp>
    </p:spTree>
    <p:extLst>
      <p:ext uri="{BB962C8B-B14F-4D97-AF65-F5344CB8AC3E}">
        <p14:creationId xmlns:p14="http://schemas.microsoft.com/office/powerpoint/2010/main" val="19738315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Add any interesting finds </a:t>
            </a:r>
            <a:r>
              <a:rPr lang="en-GB" dirty="0"/>
              <a:t>in the plankton samples and pictures taken down the microscopes</a:t>
            </a:r>
          </a:p>
        </p:txBody>
      </p:sp>
      <p:sp>
        <p:nvSpPr>
          <p:cNvPr id="4" name="Slide Number Placeholder 3"/>
          <p:cNvSpPr>
            <a:spLocks noGrp="1"/>
          </p:cNvSpPr>
          <p:nvPr>
            <p:ph type="sldNum" sz="quarter" idx="5"/>
          </p:nvPr>
        </p:nvSpPr>
        <p:spPr/>
        <p:txBody>
          <a:bodyPr/>
          <a:lstStyle/>
          <a:p>
            <a:fld id="{AFB41D9F-C7AA-4AD3-B65F-D89B288EC5E5}" type="slidenum">
              <a:rPr lang="en-GB" smtClean="0"/>
              <a:t>20</a:t>
            </a:fld>
            <a:endParaRPr lang="en-GB"/>
          </a:p>
        </p:txBody>
      </p:sp>
    </p:spTree>
    <p:extLst>
      <p:ext uri="{BB962C8B-B14F-4D97-AF65-F5344CB8AC3E}">
        <p14:creationId xmlns:p14="http://schemas.microsoft.com/office/powerpoint/2010/main" val="27042594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Add any interesting finds </a:t>
            </a:r>
            <a:r>
              <a:rPr lang="en-GB" dirty="0"/>
              <a:t>in the plankton samples and pictures taken down the microscopes</a:t>
            </a:r>
          </a:p>
        </p:txBody>
      </p:sp>
      <p:sp>
        <p:nvSpPr>
          <p:cNvPr id="4" name="Slide Number Placeholder 3"/>
          <p:cNvSpPr>
            <a:spLocks noGrp="1"/>
          </p:cNvSpPr>
          <p:nvPr>
            <p:ph type="sldNum" sz="quarter" idx="5"/>
          </p:nvPr>
        </p:nvSpPr>
        <p:spPr/>
        <p:txBody>
          <a:bodyPr/>
          <a:lstStyle/>
          <a:p>
            <a:fld id="{AFB41D9F-C7AA-4AD3-B65F-D89B288EC5E5}" type="slidenum">
              <a:rPr lang="en-GB" smtClean="0"/>
              <a:t>21</a:t>
            </a:fld>
            <a:endParaRPr lang="en-GB"/>
          </a:p>
        </p:txBody>
      </p:sp>
    </p:spTree>
    <p:extLst>
      <p:ext uri="{BB962C8B-B14F-4D97-AF65-F5344CB8AC3E}">
        <p14:creationId xmlns:p14="http://schemas.microsoft.com/office/powerpoint/2010/main" val="30563377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Add info</a:t>
            </a:r>
            <a:r>
              <a:rPr lang="en-GB" dirty="0"/>
              <a:t> on how many images were submitted to </a:t>
            </a:r>
            <a:r>
              <a:rPr lang="en-GB" dirty="0" err="1"/>
              <a:t>happywhale</a:t>
            </a:r>
            <a:r>
              <a:rPr lang="en-GB" dirty="0"/>
              <a:t>, new whales were ID, matches etc. as appropriate plus link to ship account on </a:t>
            </a:r>
            <a:r>
              <a:rPr lang="en-GB" dirty="0" err="1"/>
              <a:t>Happywhale</a:t>
            </a:r>
            <a:r>
              <a:rPr lang="en-GB" dirty="0"/>
              <a:t> – </a:t>
            </a:r>
            <a:r>
              <a:rPr lang="en-GB" b="1" dirty="0"/>
              <a:t>update link to specific voyage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B41D9F-C7AA-4AD3-B65F-D89B288EC5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41360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Add info</a:t>
            </a:r>
            <a:r>
              <a:rPr lang="en-GB" dirty="0"/>
              <a:t> on how many images were submitted to </a:t>
            </a:r>
            <a:r>
              <a:rPr lang="en-GB" dirty="0" err="1"/>
              <a:t>happywhale</a:t>
            </a:r>
            <a:r>
              <a:rPr lang="en-GB" dirty="0"/>
              <a:t>, new whales were ID, matches etc. as appropriate plus link to ship account on </a:t>
            </a:r>
            <a:r>
              <a:rPr lang="en-GB" dirty="0" err="1"/>
              <a:t>Happywhale</a:t>
            </a:r>
            <a:r>
              <a:rPr lang="en-GB" dirty="0"/>
              <a:t> – </a:t>
            </a:r>
            <a:r>
              <a:rPr lang="en-GB" b="1" dirty="0"/>
              <a:t>update link to specific voyage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B41D9F-C7AA-4AD3-B65F-D89B288EC5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9129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Add brief summary </a:t>
            </a:r>
            <a:r>
              <a:rPr lang="en-GB" dirty="0"/>
              <a:t>of the Science &amp; Education Program over the whole voyage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B41D9F-C7AA-4AD3-B65F-D89B288EC5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80046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the following pages to highlight some of the key bird species identified – and/or use the final page of the bird section to highlight the complete bird list on the e-Bird trip report</a:t>
            </a:r>
          </a:p>
          <a:p>
            <a:r>
              <a:rPr lang="en-US" dirty="0"/>
              <a:t>UPDATE PLEASE</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B41D9F-C7AA-4AD3-B65F-D89B288EC5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60020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Copy and paste water birds observed – make sure </a:t>
            </a:r>
            <a:r>
              <a:rPr lang="en-GB" i="1" dirty="0"/>
              <a:t>scientific name is in italics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B41D9F-C7AA-4AD3-B65F-D89B288EC5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64863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Copy and paste water birds observed – make sure </a:t>
            </a:r>
            <a:r>
              <a:rPr lang="en-GB" i="1" dirty="0"/>
              <a:t>scientific name is in italics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B41D9F-C7AA-4AD3-B65F-D89B288EC5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97916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Copy and paste water birds observed – make sure </a:t>
            </a:r>
            <a:r>
              <a:rPr lang="en-GB" i="1" dirty="0"/>
              <a:t>scientific name is in italics</a:t>
            </a:r>
          </a:p>
          <a:p>
            <a:endParaRPr lang="en-GB" dirty="0"/>
          </a:p>
          <a:p>
            <a:r>
              <a:rPr lang="en-GB" dirty="0"/>
              <a:t>15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B41D9F-C7AA-4AD3-B65F-D89B288EC5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91270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B41D9F-C7AA-4AD3-B65F-D89B288EC5E5}" type="slidenum">
              <a:rPr lang="en-GB" smtClean="0"/>
              <a:t>28</a:t>
            </a:fld>
            <a:endParaRPr lang="en-GB"/>
          </a:p>
        </p:txBody>
      </p:sp>
    </p:spTree>
    <p:extLst>
      <p:ext uri="{BB962C8B-B14F-4D97-AF65-F5344CB8AC3E}">
        <p14:creationId xmlns:p14="http://schemas.microsoft.com/office/powerpoint/2010/main" val="8069530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Copy and paste marine mammals observed – make sure </a:t>
            </a:r>
            <a:r>
              <a:rPr lang="en-GB" i="1" dirty="0"/>
              <a:t>scientific name is in italics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B41D9F-C7AA-4AD3-B65F-D89B288EC5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02244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Copy and paste marine mammals observed – make sure </a:t>
            </a:r>
            <a:r>
              <a:rPr lang="en-GB" i="1" dirty="0"/>
              <a:t>scientific name is in italics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B41D9F-C7AA-4AD3-B65F-D89B288EC5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72817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B41D9F-C7AA-4AD3-B65F-D89B288EC5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6261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AADAF-00BC-EA48-57FA-266BD95624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0009DC-A32E-5E3D-5F85-8DFC049FBD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E31E2D-A471-74B5-D9A7-481449204B90}"/>
              </a:ext>
            </a:extLst>
          </p:cNvPr>
          <p:cNvSpPr>
            <a:spLocks noGrp="1"/>
          </p:cNvSpPr>
          <p:nvPr>
            <p:ph type="body" idx="1"/>
          </p:nvPr>
        </p:nvSpPr>
        <p:spPr/>
        <p:txBody>
          <a:bodyPr/>
          <a:lstStyle/>
          <a:p>
            <a:endParaRPr lang="en-GB" b="0" dirty="0"/>
          </a:p>
        </p:txBody>
      </p:sp>
      <p:sp>
        <p:nvSpPr>
          <p:cNvPr id="4" name="Slide Number Placeholder 3">
            <a:extLst>
              <a:ext uri="{FF2B5EF4-FFF2-40B4-BE49-F238E27FC236}">
                <a16:creationId xmlns:a16="http://schemas.microsoft.com/office/drawing/2014/main" id="{41FAF5D7-53DF-53DB-F4F6-2F18D8E7811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B41D9F-C7AA-4AD3-B65F-D89B288EC5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4368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B41D9F-C7AA-4AD3-B65F-D89B288EC5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3204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UPDATE PLEASE</a:t>
            </a:r>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B41D9F-C7AA-4AD3-B65F-D89B288EC5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4959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UPDATE PLEASE</a:t>
            </a:r>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B41D9F-C7AA-4AD3-B65F-D89B288EC5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0941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effectLst/>
                <a:latin typeface="Calibri" panose="020F0502020204030204" pitchFamily="34" charset="0"/>
                <a:ea typeface="Times New Roman" panose="02020603050405020304" pitchFamily="18" charset="0"/>
              </a:rPr>
              <a:t>Add highlights </a:t>
            </a:r>
            <a:r>
              <a:rPr lang="en-GB" sz="1800" dirty="0">
                <a:effectLst/>
                <a:latin typeface="Calibri" panose="020F0502020204030204" pitchFamily="34" charset="0"/>
                <a:ea typeface="Times New Roman" panose="02020603050405020304" pitchFamily="18" charset="0"/>
              </a:rPr>
              <a:t>of what science boat activities and sampling were undertaken – </a:t>
            </a:r>
            <a:r>
              <a:rPr lang="en-GB" sz="1800" b="1" dirty="0">
                <a:effectLst/>
                <a:latin typeface="Calibri" panose="020F0502020204030204" pitchFamily="34" charset="0"/>
                <a:ea typeface="Times New Roman" panose="02020603050405020304" pitchFamily="18" charset="0"/>
              </a:rPr>
              <a:t>update </a:t>
            </a:r>
            <a:r>
              <a:rPr lang="en-GB" sz="1800" b="1" dirty="0" err="1">
                <a:effectLst/>
                <a:latin typeface="Calibri" panose="020F0502020204030204" pitchFamily="34" charset="0"/>
                <a:ea typeface="Times New Roman" panose="02020603050405020304" pitchFamily="18" charset="0"/>
              </a:rPr>
              <a:t>secchi</a:t>
            </a:r>
            <a:r>
              <a:rPr lang="en-GB" sz="1800" b="1" dirty="0">
                <a:effectLst/>
                <a:latin typeface="Calibri" panose="020F0502020204030204" pitchFamily="34" charset="0"/>
                <a:ea typeface="Times New Roman" panose="02020603050405020304" pitchFamily="18" charset="0"/>
              </a:rPr>
              <a:t> link </a:t>
            </a:r>
            <a:r>
              <a:rPr lang="en-GB" sz="1800" dirty="0">
                <a:effectLst/>
                <a:latin typeface="Calibri" panose="020F0502020204030204" pitchFamily="34" charset="0"/>
                <a:ea typeface="Times New Roman" panose="02020603050405020304" pitchFamily="18" charset="0"/>
              </a:rPr>
              <a:t>to specific voyage if possible</a:t>
            </a:r>
            <a:endParaRPr lang="en-GB" dirty="0"/>
          </a:p>
        </p:txBody>
      </p:sp>
      <p:sp>
        <p:nvSpPr>
          <p:cNvPr id="4" name="Slide Number Placeholder 3"/>
          <p:cNvSpPr>
            <a:spLocks noGrp="1"/>
          </p:cNvSpPr>
          <p:nvPr>
            <p:ph type="sldNum" sz="quarter" idx="5"/>
          </p:nvPr>
        </p:nvSpPr>
        <p:spPr/>
        <p:txBody>
          <a:bodyPr/>
          <a:lstStyle/>
          <a:p>
            <a:fld id="{AFB41D9F-C7AA-4AD3-B65F-D89B288EC5E5}" type="slidenum">
              <a:rPr lang="en-GB" smtClean="0"/>
              <a:t>11</a:t>
            </a:fld>
            <a:endParaRPr lang="en-GB"/>
          </a:p>
        </p:txBody>
      </p:sp>
    </p:spTree>
    <p:extLst>
      <p:ext uri="{BB962C8B-B14F-4D97-AF65-F5344CB8AC3E}">
        <p14:creationId xmlns:p14="http://schemas.microsoft.com/office/powerpoint/2010/main" val="2829409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Add any interesting finds </a:t>
            </a:r>
            <a:r>
              <a:rPr lang="en-GB" dirty="0"/>
              <a:t>in the plankton samples and pictures taken down the microscopes</a:t>
            </a:r>
          </a:p>
        </p:txBody>
      </p:sp>
      <p:sp>
        <p:nvSpPr>
          <p:cNvPr id="4" name="Slide Number Placeholder 3"/>
          <p:cNvSpPr>
            <a:spLocks noGrp="1"/>
          </p:cNvSpPr>
          <p:nvPr>
            <p:ph type="sldNum" sz="quarter" idx="5"/>
          </p:nvPr>
        </p:nvSpPr>
        <p:spPr/>
        <p:txBody>
          <a:bodyPr/>
          <a:lstStyle/>
          <a:p>
            <a:fld id="{AFB41D9F-C7AA-4AD3-B65F-D89B288EC5E5}" type="slidenum">
              <a:rPr lang="en-GB" smtClean="0"/>
              <a:t>12</a:t>
            </a:fld>
            <a:endParaRPr lang="en-GB"/>
          </a:p>
        </p:txBody>
      </p:sp>
    </p:spTree>
    <p:extLst>
      <p:ext uri="{BB962C8B-B14F-4D97-AF65-F5344CB8AC3E}">
        <p14:creationId xmlns:p14="http://schemas.microsoft.com/office/powerpoint/2010/main" val="2775166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Add any interesting finds </a:t>
            </a:r>
            <a:r>
              <a:rPr lang="en-GB" dirty="0"/>
              <a:t>in the plankton samples and pictures taken down the microscopes</a:t>
            </a:r>
          </a:p>
        </p:txBody>
      </p:sp>
      <p:sp>
        <p:nvSpPr>
          <p:cNvPr id="4" name="Slide Number Placeholder 3"/>
          <p:cNvSpPr>
            <a:spLocks noGrp="1"/>
          </p:cNvSpPr>
          <p:nvPr>
            <p:ph type="sldNum" sz="quarter" idx="5"/>
          </p:nvPr>
        </p:nvSpPr>
        <p:spPr/>
        <p:txBody>
          <a:bodyPr/>
          <a:lstStyle/>
          <a:p>
            <a:fld id="{AFB41D9F-C7AA-4AD3-B65F-D89B288EC5E5}" type="slidenum">
              <a:rPr lang="en-GB" smtClean="0"/>
              <a:t>13</a:t>
            </a:fld>
            <a:endParaRPr lang="en-GB"/>
          </a:p>
        </p:txBody>
      </p:sp>
    </p:spTree>
    <p:extLst>
      <p:ext uri="{BB962C8B-B14F-4D97-AF65-F5344CB8AC3E}">
        <p14:creationId xmlns:p14="http://schemas.microsoft.com/office/powerpoint/2010/main" val="40408062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7/7/2026</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lgn="ct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984789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7_Title Slide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7/7/2026</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2732473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8_Title Slide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7/7/2026</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35305498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5_Title Slide 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7/7/2026</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38841543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7/7/2026</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41910483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7/7/2026</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7980395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2_Title Slide 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7/7/2026</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29260098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6_Title Slide 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7/7/2026</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22752148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3_Title Slide 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7/7/2026</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29417265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ection Slide_Indigo 0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B22373C-F58D-FF04-4005-596190486F2E}"/>
              </a:ext>
            </a:extLst>
          </p:cNvPr>
          <p:cNvSpPr/>
          <p:nvPr/>
        </p:nvSpPr>
        <p:spPr>
          <a:xfrm>
            <a:off x="-9600" y="-27709"/>
            <a:ext cx="12201600" cy="15377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778C4B2A-EE0A-252D-967D-EB8F5D94FC60}"/>
              </a:ext>
            </a:extLst>
          </p:cNvPr>
          <p:cNvSpPr>
            <a:spLocks noGrp="1"/>
          </p:cNvSpPr>
          <p:nvPr>
            <p:ph type="title"/>
          </p:nvPr>
        </p:nvSpPr>
        <p:spPr>
          <a:xfrm>
            <a:off x="822250" y="332499"/>
            <a:ext cx="10515600" cy="774524"/>
          </a:xfrm>
          <a:noFill/>
          <a:ln>
            <a:noFill/>
          </a:ln>
        </p:spPr>
        <p:style>
          <a:lnRef idx="2">
            <a:schemeClr val="accent2">
              <a:shade val="50000"/>
            </a:schemeClr>
          </a:lnRef>
          <a:fillRef idx="1">
            <a:schemeClr val="accent2"/>
          </a:fillRef>
          <a:effectRef idx="0">
            <a:schemeClr val="accent2"/>
          </a:effectRef>
          <a:fontRef idx="minor">
            <a:schemeClr val="lt1"/>
          </a:fontRef>
        </p:style>
        <p:txBody>
          <a:bodyPr anchor="b">
            <a:normAutofit/>
          </a:bodyPr>
          <a:lstStyle>
            <a:lvl1pPr>
              <a:defRPr sz="3200">
                <a:latin typeface="Jost SemiBold" pitchFamily="2" charset="0"/>
                <a:ea typeface="Jost SemiBold" pitchFamily="2" charset="0"/>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0514003-E6F9-8192-EE5C-0E4EF3239E83}"/>
              </a:ext>
            </a:extLst>
          </p:cNvPr>
          <p:cNvSpPr>
            <a:spLocks noGrp="1"/>
          </p:cNvSpPr>
          <p:nvPr>
            <p:ph type="body" idx="1"/>
          </p:nvPr>
        </p:nvSpPr>
        <p:spPr>
          <a:xfrm>
            <a:off x="822250" y="1117574"/>
            <a:ext cx="10515600" cy="371049"/>
          </a:xfrm>
        </p:spPr>
        <p:txBody>
          <a:bodyPr>
            <a:norm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Picture Placeholder 14">
            <a:extLst>
              <a:ext uri="{FF2B5EF4-FFF2-40B4-BE49-F238E27FC236}">
                <a16:creationId xmlns:a16="http://schemas.microsoft.com/office/drawing/2014/main" id="{222BAA3B-25D5-696A-C90D-2C898BE6046F}"/>
              </a:ext>
            </a:extLst>
          </p:cNvPr>
          <p:cNvSpPr>
            <a:spLocks noGrp="1"/>
          </p:cNvSpPr>
          <p:nvPr>
            <p:ph type="pic" sz="quarter" idx="13" hasCustomPrompt="1"/>
          </p:nvPr>
        </p:nvSpPr>
        <p:spPr>
          <a:xfrm>
            <a:off x="0" y="1521000"/>
            <a:ext cx="12201600" cy="5337000"/>
          </a:xfrm>
          <a:ln>
            <a:noFill/>
          </a:ln>
        </p:spPr>
        <p:txBody>
          <a:bodyPr anchor="ctr"/>
          <a:lstStyle>
            <a:lvl1pPr marL="0" indent="0" algn="ctr">
              <a:buNone/>
              <a:defRPr>
                <a:solidFill>
                  <a:schemeClr val="bg2"/>
                </a:solidFill>
              </a:defRPr>
            </a:lvl1pPr>
          </a:lstStyle>
          <a:p>
            <a:r>
              <a:rPr lang="en-GB"/>
              <a:t>Insert your picture here</a:t>
            </a:r>
          </a:p>
        </p:txBody>
      </p:sp>
      <p:pic>
        <p:nvPicPr>
          <p:cNvPr id="5" name="Picture 4" descr="A white letter on a black background&#10;&#10;Description automatically generated">
            <a:extLst>
              <a:ext uri="{FF2B5EF4-FFF2-40B4-BE49-F238E27FC236}">
                <a16:creationId xmlns:a16="http://schemas.microsoft.com/office/drawing/2014/main" id="{C282D56F-AA2B-5AD3-2EEA-9255855756D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820000" y="6417274"/>
            <a:ext cx="211921" cy="304201"/>
          </a:xfrm>
          <a:prstGeom prst="rect">
            <a:avLst/>
          </a:prstGeom>
        </p:spPr>
      </p:pic>
    </p:spTree>
    <p:extLst>
      <p:ext uri="{BB962C8B-B14F-4D97-AF65-F5344CB8AC3E}">
        <p14:creationId xmlns:p14="http://schemas.microsoft.com/office/powerpoint/2010/main" val="15635755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ection Slide_Indigo 0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B22373C-F58D-FF04-4005-596190486F2E}"/>
              </a:ext>
            </a:extLst>
          </p:cNvPr>
          <p:cNvSpPr/>
          <p:nvPr/>
        </p:nvSpPr>
        <p:spPr>
          <a:xfrm>
            <a:off x="-9600" y="0"/>
            <a:ext cx="12201600" cy="2671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778C4B2A-EE0A-252D-967D-EB8F5D94FC60}"/>
              </a:ext>
            </a:extLst>
          </p:cNvPr>
          <p:cNvSpPr>
            <a:spLocks noGrp="1"/>
          </p:cNvSpPr>
          <p:nvPr>
            <p:ph type="title"/>
          </p:nvPr>
        </p:nvSpPr>
        <p:spPr>
          <a:xfrm>
            <a:off x="822250" y="381600"/>
            <a:ext cx="10515600" cy="774524"/>
          </a:xfrm>
          <a:noFill/>
          <a:ln>
            <a:noFill/>
          </a:ln>
        </p:spPr>
        <p:style>
          <a:lnRef idx="2">
            <a:schemeClr val="accent2">
              <a:shade val="50000"/>
            </a:schemeClr>
          </a:lnRef>
          <a:fillRef idx="1">
            <a:schemeClr val="accent2"/>
          </a:fillRef>
          <a:effectRef idx="0">
            <a:schemeClr val="accent2"/>
          </a:effectRef>
          <a:fontRef idx="minor">
            <a:schemeClr val="lt1"/>
          </a:fontRef>
        </p:style>
        <p:txBody>
          <a:bodyPr anchor="b">
            <a:normAutofit/>
          </a:bodyPr>
          <a:lstStyle>
            <a:lvl1pPr>
              <a:defRPr sz="4000">
                <a:latin typeface="Jost SemiBold" pitchFamily="2" charset="0"/>
                <a:ea typeface="Jost SemiBold" pitchFamily="2" charset="0"/>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0514003-E6F9-8192-EE5C-0E4EF3239E83}"/>
              </a:ext>
            </a:extLst>
          </p:cNvPr>
          <p:cNvSpPr>
            <a:spLocks noGrp="1"/>
          </p:cNvSpPr>
          <p:nvPr>
            <p:ph type="body" idx="1"/>
          </p:nvPr>
        </p:nvSpPr>
        <p:spPr>
          <a:xfrm>
            <a:off x="822250" y="1156124"/>
            <a:ext cx="10515600" cy="741325"/>
          </a:xfrm>
        </p:spPr>
        <p:txBody>
          <a:bodyPr>
            <a:norm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Slide Number Placeholder 5">
            <a:extLst>
              <a:ext uri="{FF2B5EF4-FFF2-40B4-BE49-F238E27FC236}">
                <a16:creationId xmlns:a16="http://schemas.microsoft.com/office/drawing/2014/main" id="{B9465DA2-9E04-466D-AB4C-F6FBDF0FA0C9}"/>
              </a:ext>
            </a:extLst>
          </p:cNvPr>
          <p:cNvSpPr>
            <a:spLocks noGrp="1"/>
          </p:cNvSpPr>
          <p:nvPr>
            <p:ph type="sldNum" sz="quarter" idx="12"/>
          </p:nvPr>
        </p:nvSpPr>
        <p:spPr>
          <a:xfrm>
            <a:off x="10284000" y="22896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
        <p:nvSpPr>
          <p:cNvPr id="15" name="Picture Placeholder 14">
            <a:extLst>
              <a:ext uri="{FF2B5EF4-FFF2-40B4-BE49-F238E27FC236}">
                <a16:creationId xmlns:a16="http://schemas.microsoft.com/office/drawing/2014/main" id="{222BAA3B-25D5-696A-C90D-2C898BE6046F}"/>
              </a:ext>
            </a:extLst>
          </p:cNvPr>
          <p:cNvSpPr>
            <a:spLocks noGrp="1"/>
          </p:cNvSpPr>
          <p:nvPr>
            <p:ph type="pic" sz="quarter" idx="13" hasCustomPrompt="1"/>
          </p:nvPr>
        </p:nvSpPr>
        <p:spPr>
          <a:xfrm>
            <a:off x="0" y="2671200"/>
            <a:ext cx="12192000" cy="4192200"/>
          </a:xfrm>
          <a:ln>
            <a:noFill/>
          </a:ln>
        </p:spPr>
        <p:txBody>
          <a:bodyPr anchor="ctr"/>
          <a:lstStyle>
            <a:lvl1pPr marL="0" indent="0" algn="ctr">
              <a:buNone/>
              <a:defRPr>
                <a:solidFill>
                  <a:schemeClr val="bg2"/>
                </a:solidFill>
              </a:defRPr>
            </a:lvl1pPr>
          </a:lstStyle>
          <a:p>
            <a:r>
              <a:rPr lang="en-GB"/>
              <a:t>Insert your picture here</a:t>
            </a:r>
          </a:p>
        </p:txBody>
      </p:sp>
      <p:pic>
        <p:nvPicPr>
          <p:cNvPr id="4" name="Picture 3" descr="A white letter on a black background&#10;&#10;Description automatically generated">
            <a:extLst>
              <a:ext uri="{FF2B5EF4-FFF2-40B4-BE49-F238E27FC236}">
                <a16:creationId xmlns:a16="http://schemas.microsoft.com/office/drawing/2014/main" id="{89935F44-0163-C01A-C693-65FD52FFA0B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820000" y="6417274"/>
            <a:ext cx="211921" cy="304201"/>
          </a:xfrm>
          <a:prstGeom prst="rect">
            <a:avLst/>
          </a:prstGeom>
        </p:spPr>
      </p:pic>
    </p:spTree>
    <p:extLst>
      <p:ext uri="{BB962C8B-B14F-4D97-AF65-F5344CB8AC3E}">
        <p14:creationId xmlns:p14="http://schemas.microsoft.com/office/powerpoint/2010/main" val="887856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4_Title Slide 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7/7/2026</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15411348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Content Slide_Indigo 0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EBF233-56CB-DC26-C0B8-1BAA9DA2F9B6}"/>
              </a:ext>
            </a:extLst>
          </p:cNvPr>
          <p:cNvSpPr>
            <a:spLocks noGrp="1" noRot="1" noMove="1" noResize="1" noEditPoints="1" noAdjustHandles="1" noChangeArrowheads="1" noChangeShapeType="1"/>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2BAD5615-05CF-8974-4F42-67D2CE0A4006}"/>
              </a:ext>
            </a:extLst>
          </p:cNvPr>
          <p:cNvSpPr>
            <a:spLocks noGrp="1" noRot="1" noMove="1" noResize="1" noEditPoints="1" noAdjustHandles="1" noChangeArrowheads="1" noChangeShapeType="1"/>
          </p:cNvSpPr>
          <p:nvPr/>
        </p:nvSpPr>
        <p:spPr>
          <a:xfrm>
            <a:off x="753600" y="757800"/>
            <a:ext cx="11448000" cy="5342400"/>
          </a:xfrm>
          <a:prstGeom prst="rect">
            <a:avLst/>
          </a:prstGeom>
          <a:solidFill>
            <a:schemeClr val="tx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618FB7B-F4E4-D716-C4CC-FE859A6044FE}"/>
              </a:ext>
            </a:extLst>
          </p:cNvPr>
          <p:cNvSpPr>
            <a:spLocks noGrp="1"/>
          </p:cNvSpPr>
          <p:nvPr>
            <p:ph type="title"/>
          </p:nvPr>
        </p:nvSpPr>
        <p:spPr>
          <a:xfrm>
            <a:off x="1135200" y="1139400"/>
            <a:ext cx="10303200" cy="686224"/>
          </a:xfrm>
        </p:spPr>
        <p:txBody>
          <a:bodyPr>
            <a:normAutofit/>
          </a:bodyPr>
          <a:lstStyle>
            <a:lvl1pPr>
              <a:defRPr sz="3200">
                <a:solidFill>
                  <a:schemeClr val="bg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51CFB8D-EBF9-F4EE-8859-4D12F3FAC0C7}"/>
              </a:ext>
            </a:extLst>
          </p:cNvPr>
          <p:cNvSpPr>
            <a:spLocks noGrp="1"/>
          </p:cNvSpPr>
          <p:nvPr>
            <p:ph sz="half" idx="1"/>
          </p:nvPr>
        </p:nvSpPr>
        <p:spPr>
          <a:xfrm>
            <a:off x="1135200" y="1902600"/>
            <a:ext cx="4960800" cy="3816000"/>
          </a:xfrm>
        </p:spPr>
        <p:txBody>
          <a:bodyPr/>
          <a:lstStyle>
            <a:lvl1pPr>
              <a:defRPr sz="2400">
                <a:solidFill>
                  <a:schemeClr val="bg1"/>
                </a:solidFill>
              </a:defRPr>
            </a:lvl1pPr>
            <a:lvl2pPr>
              <a:defRPr sz="2000">
                <a:solidFill>
                  <a:schemeClr val="bg1"/>
                </a:solidFill>
              </a:defRPr>
            </a:lvl2pPr>
            <a:lvl3pPr>
              <a:defRPr sz="1600">
                <a:solidFill>
                  <a:schemeClr val="bg1"/>
                </a:solidFill>
              </a:defRPr>
            </a:lvl3pPr>
            <a:lvl4pPr>
              <a:defRPr sz="12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6A2CD78-CF24-A039-98CB-5BEE2FA991DD}"/>
              </a:ext>
            </a:extLst>
          </p:cNvPr>
          <p:cNvSpPr>
            <a:spLocks noGrp="1"/>
          </p:cNvSpPr>
          <p:nvPr>
            <p:ph sz="half" idx="2"/>
          </p:nvPr>
        </p:nvSpPr>
        <p:spPr>
          <a:xfrm>
            <a:off x="6477600" y="1902600"/>
            <a:ext cx="4960800" cy="3816000"/>
          </a:xfrm>
        </p:spPr>
        <p:txBody>
          <a:bodyPr/>
          <a:lstStyle>
            <a:lvl1pPr>
              <a:defRPr sz="2400">
                <a:solidFill>
                  <a:schemeClr val="bg1"/>
                </a:solidFill>
              </a:defRPr>
            </a:lvl1pPr>
            <a:lvl2pPr>
              <a:defRPr sz="2000">
                <a:solidFill>
                  <a:schemeClr val="bg1"/>
                </a:solidFill>
              </a:defRPr>
            </a:lvl2pPr>
            <a:lvl3pPr>
              <a:defRPr sz="1600">
                <a:solidFill>
                  <a:schemeClr val="bg1"/>
                </a:solidFill>
              </a:defRPr>
            </a:lvl3pPr>
            <a:lvl4pPr>
              <a:defRPr sz="12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a:extLst>
              <a:ext uri="{FF2B5EF4-FFF2-40B4-BE49-F238E27FC236}">
                <a16:creationId xmlns:a16="http://schemas.microsoft.com/office/drawing/2014/main" id="{309E14E3-3516-28F0-9D27-1CEDFD1CDD63}"/>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7/7/2026</a:t>
            </a:fld>
            <a:endParaRPr lang="en-US"/>
          </a:p>
        </p:txBody>
      </p:sp>
      <p:sp>
        <p:nvSpPr>
          <p:cNvPr id="11" name="Footer Placeholder 4">
            <a:extLst>
              <a:ext uri="{FF2B5EF4-FFF2-40B4-BE49-F238E27FC236}">
                <a16:creationId xmlns:a16="http://schemas.microsoft.com/office/drawing/2014/main" id="{E0D014A5-33A7-B2D5-4FC5-9238B481DC21}"/>
              </a:ext>
            </a:extLst>
          </p:cNvPr>
          <p:cNvSpPr>
            <a:spLocks noGrp="1"/>
          </p:cNvSpPr>
          <p:nvPr>
            <p:ph type="ftr" sz="quarter" idx="11"/>
          </p:nvPr>
        </p:nvSpPr>
        <p:spPr>
          <a:xfrm>
            <a:off x="3806400" y="6481800"/>
            <a:ext cx="4579200" cy="239675"/>
          </a:xfrm>
          <a:prstGeom prst="rect">
            <a:avLst/>
          </a:prstGeom>
        </p:spPr>
        <p:txBody>
          <a:bodyPr/>
          <a:lstStyle>
            <a:lvl1pPr algn="ctr">
              <a:defRPr sz="800">
                <a:solidFill>
                  <a:schemeClr val="bg2"/>
                </a:solidFill>
                <a:latin typeface="Jost" pitchFamily="2" charset="0"/>
                <a:ea typeface="Jost" pitchFamily="2" charset="0"/>
              </a:defRPr>
            </a:lvl1pPr>
          </a:lstStyle>
          <a:p>
            <a:endParaRPr lang="en-US"/>
          </a:p>
        </p:txBody>
      </p:sp>
      <p:sp>
        <p:nvSpPr>
          <p:cNvPr id="12" name="Slide Number Placeholder 5">
            <a:extLst>
              <a:ext uri="{FF2B5EF4-FFF2-40B4-BE49-F238E27FC236}">
                <a16:creationId xmlns:a16="http://schemas.microsoft.com/office/drawing/2014/main" id="{D39D66CE-F483-BE79-7251-CF223BDF1701}"/>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pic>
        <p:nvPicPr>
          <p:cNvPr id="5" name="Picture 4" descr="A blue letter on a black background&#10;&#10;Description automatically generated">
            <a:extLst>
              <a:ext uri="{FF2B5EF4-FFF2-40B4-BE49-F238E27FC236}">
                <a16:creationId xmlns:a16="http://schemas.microsoft.com/office/drawing/2014/main" id="{FB75DD1B-39C9-0BF0-93C3-9C29D501581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819999" y="6417273"/>
            <a:ext cx="211921" cy="304201"/>
          </a:xfrm>
          <a:prstGeom prst="rect">
            <a:avLst/>
          </a:prstGeom>
        </p:spPr>
      </p:pic>
    </p:spTree>
    <p:extLst>
      <p:ext uri="{BB962C8B-B14F-4D97-AF65-F5344CB8AC3E}">
        <p14:creationId xmlns:p14="http://schemas.microsoft.com/office/powerpoint/2010/main" val="32548669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 Image Slide_Sand 0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AD5615-05CF-8974-4F42-67D2CE0A4006}"/>
              </a:ext>
            </a:extLst>
          </p:cNvPr>
          <p:cNvSpPr>
            <a:spLocks noGrp="1" noRot="1" noMove="1" noResize="1" noEditPoints="1" noAdjustHandles="1" noChangeArrowheads="1" noChangeShapeType="1"/>
          </p:cNvSpPr>
          <p:nvPr/>
        </p:nvSpPr>
        <p:spPr>
          <a:xfrm>
            <a:off x="753600" y="757800"/>
            <a:ext cx="11448000" cy="5342400"/>
          </a:xfrm>
          <a:prstGeom prst="rect">
            <a:avLst/>
          </a:prstGeom>
          <a:solidFill>
            <a:schemeClr val="tx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618FB7B-F4E4-D716-C4CC-FE859A6044FE}"/>
              </a:ext>
            </a:extLst>
          </p:cNvPr>
          <p:cNvSpPr>
            <a:spLocks noGrp="1"/>
          </p:cNvSpPr>
          <p:nvPr>
            <p:ph type="title"/>
          </p:nvPr>
        </p:nvSpPr>
        <p:spPr>
          <a:xfrm>
            <a:off x="1135200" y="1139400"/>
            <a:ext cx="10303200" cy="686224"/>
          </a:xfrm>
        </p:spPr>
        <p:txBody>
          <a:bodyPr>
            <a:normAutofit/>
          </a:bodyPr>
          <a:lstStyle>
            <a:lvl1pPr>
              <a:defRPr sz="3200">
                <a:solidFill>
                  <a:schemeClr val="bg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51CFB8D-EBF9-F4EE-8859-4D12F3FAC0C7}"/>
              </a:ext>
            </a:extLst>
          </p:cNvPr>
          <p:cNvSpPr>
            <a:spLocks noGrp="1"/>
          </p:cNvSpPr>
          <p:nvPr>
            <p:ph sz="half" idx="1"/>
          </p:nvPr>
        </p:nvSpPr>
        <p:spPr>
          <a:xfrm>
            <a:off x="1135200" y="1902600"/>
            <a:ext cx="4960800" cy="3816000"/>
          </a:xfrm>
        </p:spPr>
        <p:txBody>
          <a:bodyPr/>
          <a:lstStyle>
            <a:lvl1pPr>
              <a:defRPr sz="2400">
                <a:solidFill>
                  <a:schemeClr val="bg1"/>
                </a:solidFill>
              </a:defRPr>
            </a:lvl1pPr>
            <a:lvl2pPr>
              <a:defRPr sz="2000">
                <a:solidFill>
                  <a:schemeClr val="bg1"/>
                </a:solidFill>
              </a:defRPr>
            </a:lvl2pPr>
            <a:lvl3pPr>
              <a:defRPr sz="1600">
                <a:solidFill>
                  <a:schemeClr val="bg1"/>
                </a:solidFill>
              </a:defRPr>
            </a:lvl3pPr>
            <a:lvl4pPr>
              <a:defRPr sz="12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a:extLst>
              <a:ext uri="{FF2B5EF4-FFF2-40B4-BE49-F238E27FC236}">
                <a16:creationId xmlns:a16="http://schemas.microsoft.com/office/drawing/2014/main" id="{309E14E3-3516-28F0-9D27-1CEDFD1CDD63}"/>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7/7/2026</a:t>
            </a:fld>
            <a:endParaRPr lang="en-US"/>
          </a:p>
        </p:txBody>
      </p:sp>
      <p:sp>
        <p:nvSpPr>
          <p:cNvPr id="11" name="Footer Placeholder 4">
            <a:extLst>
              <a:ext uri="{FF2B5EF4-FFF2-40B4-BE49-F238E27FC236}">
                <a16:creationId xmlns:a16="http://schemas.microsoft.com/office/drawing/2014/main" id="{E0D014A5-33A7-B2D5-4FC5-9238B481DC21}"/>
              </a:ext>
            </a:extLst>
          </p:cNvPr>
          <p:cNvSpPr>
            <a:spLocks noGrp="1"/>
          </p:cNvSpPr>
          <p:nvPr>
            <p:ph type="ftr" sz="quarter" idx="11"/>
          </p:nvPr>
        </p:nvSpPr>
        <p:spPr>
          <a:xfrm>
            <a:off x="3806400" y="6481800"/>
            <a:ext cx="4579200" cy="239675"/>
          </a:xfrm>
          <a:prstGeom prst="rect">
            <a:avLst/>
          </a:prstGeom>
        </p:spPr>
        <p:txBody>
          <a:bodyPr/>
          <a:lstStyle>
            <a:lvl1pPr algn="ctr">
              <a:defRPr sz="800">
                <a:solidFill>
                  <a:schemeClr val="bg2"/>
                </a:solidFill>
                <a:latin typeface="Jost" pitchFamily="2" charset="0"/>
                <a:ea typeface="Jost" pitchFamily="2" charset="0"/>
              </a:defRPr>
            </a:lvl1pPr>
          </a:lstStyle>
          <a:p>
            <a:endParaRPr lang="en-US"/>
          </a:p>
        </p:txBody>
      </p:sp>
      <p:sp>
        <p:nvSpPr>
          <p:cNvPr id="12" name="Slide Number Placeholder 5">
            <a:extLst>
              <a:ext uri="{FF2B5EF4-FFF2-40B4-BE49-F238E27FC236}">
                <a16:creationId xmlns:a16="http://schemas.microsoft.com/office/drawing/2014/main" id="{D39D66CE-F483-BE79-7251-CF223BDF1701}"/>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pic>
        <p:nvPicPr>
          <p:cNvPr id="5" name="Picture 4" descr="A blue letter on a black background&#10;&#10;Description automatically generated">
            <a:extLst>
              <a:ext uri="{FF2B5EF4-FFF2-40B4-BE49-F238E27FC236}">
                <a16:creationId xmlns:a16="http://schemas.microsoft.com/office/drawing/2014/main" id="{1CA4C3D8-B7CA-A71B-0693-AA43C3C9516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819999" y="6417273"/>
            <a:ext cx="211921" cy="304201"/>
          </a:xfrm>
          <a:prstGeom prst="rect">
            <a:avLst/>
          </a:prstGeom>
        </p:spPr>
      </p:pic>
      <p:sp>
        <p:nvSpPr>
          <p:cNvPr id="6" name="Picture Placeholder 6">
            <a:extLst>
              <a:ext uri="{FF2B5EF4-FFF2-40B4-BE49-F238E27FC236}">
                <a16:creationId xmlns:a16="http://schemas.microsoft.com/office/drawing/2014/main" id="{B2209D14-6ABD-DA34-0BDE-105946AED6ED}"/>
              </a:ext>
            </a:extLst>
          </p:cNvPr>
          <p:cNvSpPr>
            <a:spLocks noGrp="1"/>
          </p:cNvSpPr>
          <p:nvPr>
            <p:ph type="pic" sz="quarter" idx="13" hasCustomPrompt="1"/>
          </p:nvPr>
        </p:nvSpPr>
        <p:spPr>
          <a:xfrm>
            <a:off x="6477000" y="1901825"/>
            <a:ext cx="4960938" cy="3816350"/>
          </a:xfrm>
        </p:spPr>
        <p:txBody>
          <a:bodyPr anchor="ctr"/>
          <a:lstStyle>
            <a:lvl1pPr marL="0" indent="0" algn="ctr">
              <a:buNone/>
              <a:defRPr>
                <a:solidFill>
                  <a:schemeClr val="bg1"/>
                </a:solidFill>
              </a:defRPr>
            </a:lvl1pPr>
          </a:lstStyle>
          <a:p>
            <a:r>
              <a:rPr lang="en-GB"/>
              <a:t>Insert your picture here</a:t>
            </a:r>
          </a:p>
        </p:txBody>
      </p:sp>
    </p:spTree>
    <p:extLst>
      <p:ext uri="{BB962C8B-B14F-4D97-AF65-F5344CB8AC3E}">
        <p14:creationId xmlns:p14="http://schemas.microsoft.com/office/powerpoint/2010/main" val="25921137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 Image Slide_Pearl 0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EBF233-56CB-DC26-C0B8-1BAA9DA2F9B6}"/>
              </a:ext>
            </a:extLst>
          </p:cNvPr>
          <p:cNvSpPr>
            <a:spLocks noGrp="1" noRot="1" noMove="1" noResize="1" noEditPoints="1" noAdjustHandles="1" noChangeArrowheads="1" noChangeShapeType="1"/>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2BAD5615-05CF-8974-4F42-67D2CE0A4006}"/>
              </a:ext>
            </a:extLst>
          </p:cNvPr>
          <p:cNvSpPr>
            <a:spLocks noGrp="1" noRot="1" noMove="1" noResize="1" noEditPoints="1" noAdjustHandles="1" noChangeArrowheads="1" noChangeShapeType="1"/>
          </p:cNvSpPr>
          <p:nvPr/>
        </p:nvSpPr>
        <p:spPr>
          <a:xfrm>
            <a:off x="753600" y="757800"/>
            <a:ext cx="11448000" cy="5342400"/>
          </a:xfrm>
          <a:prstGeom prst="rect">
            <a:avLst/>
          </a:prstGeom>
          <a:solidFill>
            <a:schemeClr val="accent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618FB7B-F4E4-D716-C4CC-FE859A6044FE}"/>
              </a:ext>
            </a:extLst>
          </p:cNvPr>
          <p:cNvSpPr>
            <a:spLocks noGrp="1"/>
          </p:cNvSpPr>
          <p:nvPr>
            <p:ph type="title"/>
          </p:nvPr>
        </p:nvSpPr>
        <p:spPr>
          <a:xfrm>
            <a:off x="1135200" y="1139400"/>
            <a:ext cx="10303200" cy="686224"/>
          </a:xfrm>
        </p:spPr>
        <p:txBody>
          <a:bodyPr>
            <a:normAutofit/>
          </a:bodyPr>
          <a:lstStyle>
            <a:lvl1pPr>
              <a:defRPr sz="3200">
                <a:solidFill>
                  <a:schemeClr val="bg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51CFB8D-EBF9-F4EE-8859-4D12F3FAC0C7}"/>
              </a:ext>
            </a:extLst>
          </p:cNvPr>
          <p:cNvSpPr>
            <a:spLocks noGrp="1"/>
          </p:cNvSpPr>
          <p:nvPr>
            <p:ph sz="half" idx="1"/>
          </p:nvPr>
        </p:nvSpPr>
        <p:spPr>
          <a:xfrm>
            <a:off x="1135200" y="1902600"/>
            <a:ext cx="4960800" cy="3816000"/>
          </a:xfrm>
        </p:spPr>
        <p:txBody>
          <a:bodyPr/>
          <a:lstStyle>
            <a:lvl1pPr>
              <a:defRPr sz="2400">
                <a:solidFill>
                  <a:schemeClr val="bg1"/>
                </a:solidFill>
              </a:defRPr>
            </a:lvl1pPr>
            <a:lvl2pPr>
              <a:defRPr sz="2000">
                <a:solidFill>
                  <a:schemeClr val="bg1"/>
                </a:solidFill>
              </a:defRPr>
            </a:lvl2pPr>
            <a:lvl3pPr>
              <a:defRPr sz="1600">
                <a:solidFill>
                  <a:schemeClr val="bg1"/>
                </a:solidFill>
              </a:defRPr>
            </a:lvl3pPr>
            <a:lvl4pPr>
              <a:defRPr sz="12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a:extLst>
              <a:ext uri="{FF2B5EF4-FFF2-40B4-BE49-F238E27FC236}">
                <a16:creationId xmlns:a16="http://schemas.microsoft.com/office/drawing/2014/main" id="{309E14E3-3516-28F0-9D27-1CEDFD1CDD63}"/>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7/7/2026</a:t>
            </a:fld>
            <a:endParaRPr lang="en-US"/>
          </a:p>
        </p:txBody>
      </p:sp>
      <p:sp>
        <p:nvSpPr>
          <p:cNvPr id="11" name="Footer Placeholder 4">
            <a:extLst>
              <a:ext uri="{FF2B5EF4-FFF2-40B4-BE49-F238E27FC236}">
                <a16:creationId xmlns:a16="http://schemas.microsoft.com/office/drawing/2014/main" id="{E0D014A5-33A7-B2D5-4FC5-9238B481DC21}"/>
              </a:ext>
            </a:extLst>
          </p:cNvPr>
          <p:cNvSpPr>
            <a:spLocks noGrp="1"/>
          </p:cNvSpPr>
          <p:nvPr>
            <p:ph type="ftr" sz="quarter" idx="11"/>
          </p:nvPr>
        </p:nvSpPr>
        <p:spPr>
          <a:xfrm>
            <a:off x="3806400" y="6481800"/>
            <a:ext cx="4579200" cy="239675"/>
          </a:xfrm>
          <a:prstGeom prst="rect">
            <a:avLst/>
          </a:prstGeom>
        </p:spPr>
        <p:txBody>
          <a:bodyPr/>
          <a:lstStyle>
            <a:lvl1pPr algn="ctr">
              <a:defRPr sz="800">
                <a:solidFill>
                  <a:schemeClr val="bg2"/>
                </a:solidFill>
                <a:latin typeface="Jost" pitchFamily="2" charset="0"/>
                <a:ea typeface="Jost" pitchFamily="2" charset="0"/>
              </a:defRPr>
            </a:lvl1pPr>
          </a:lstStyle>
          <a:p>
            <a:endParaRPr lang="en-US"/>
          </a:p>
        </p:txBody>
      </p:sp>
      <p:sp>
        <p:nvSpPr>
          <p:cNvPr id="12" name="Slide Number Placeholder 5">
            <a:extLst>
              <a:ext uri="{FF2B5EF4-FFF2-40B4-BE49-F238E27FC236}">
                <a16:creationId xmlns:a16="http://schemas.microsoft.com/office/drawing/2014/main" id="{D39D66CE-F483-BE79-7251-CF223BDF1701}"/>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pic>
        <p:nvPicPr>
          <p:cNvPr id="5" name="Picture 4" descr="A blue letter on a black background&#10;&#10;Description automatically generated">
            <a:extLst>
              <a:ext uri="{FF2B5EF4-FFF2-40B4-BE49-F238E27FC236}">
                <a16:creationId xmlns:a16="http://schemas.microsoft.com/office/drawing/2014/main" id="{1CA4C3D8-B7CA-A71B-0693-AA43C3C9516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819999" y="6417273"/>
            <a:ext cx="211921" cy="304201"/>
          </a:xfrm>
          <a:prstGeom prst="rect">
            <a:avLst/>
          </a:prstGeom>
        </p:spPr>
      </p:pic>
      <p:sp>
        <p:nvSpPr>
          <p:cNvPr id="6" name="Picture Placeholder 6">
            <a:extLst>
              <a:ext uri="{FF2B5EF4-FFF2-40B4-BE49-F238E27FC236}">
                <a16:creationId xmlns:a16="http://schemas.microsoft.com/office/drawing/2014/main" id="{B2209D14-6ABD-DA34-0BDE-105946AED6ED}"/>
              </a:ext>
            </a:extLst>
          </p:cNvPr>
          <p:cNvSpPr>
            <a:spLocks noGrp="1"/>
          </p:cNvSpPr>
          <p:nvPr>
            <p:ph type="pic" sz="quarter" idx="13" hasCustomPrompt="1"/>
          </p:nvPr>
        </p:nvSpPr>
        <p:spPr>
          <a:xfrm>
            <a:off x="6477000" y="1901825"/>
            <a:ext cx="4960938" cy="3816350"/>
          </a:xfrm>
        </p:spPr>
        <p:txBody>
          <a:bodyPr anchor="ctr"/>
          <a:lstStyle>
            <a:lvl1pPr marL="0" indent="0" algn="ctr">
              <a:buNone/>
              <a:defRPr>
                <a:solidFill>
                  <a:schemeClr val="bg1"/>
                </a:solidFill>
              </a:defRPr>
            </a:lvl1pPr>
          </a:lstStyle>
          <a:p>
            <a:r>
              <a:rPr lang="en-GB"/>
              <a:t>Insert your picture here</a:t>
            </a:r>
          </a:p>
        </p:txBody>
      </p:sp>
    </p:spTree>
    <p:extLst>
      <p:ext uri="{BB962C8B-B14F-4D97-AF65-F5344CB8AC3E}">
        <p14:creationId xmlns:p14="http://schemas.microsoft.com/office/powerpoint/2010/main" val="6668503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ntent + Image Background Slide 02">
    <p:spTree>
      <p:nvGrpSpPr>
        <p:cNvPr id="1" name=""/>
        <p:cNvGrpSpPr/>
        <p:nvPr/>
      </p:nvGrpSpPr>
      <p:grpSpPr>
        <a:xfrm>
          <a:off x="0" y="0"/>
          <a:ext cx="0" cy="0"/>
          <a:chOff x="0" y="0"/>
          <a:chExt cx="0" cy="0"/>
        </a:xfrm>
      </p:grpSpPr>
      <p:sp>
        <p:nvSpPr>
          <p:cNvPr id="13" name="Picture Placeholder 14">
            <a:extLst>
              <a:ext uri="{FF2B5EF4-FFF2-40B4-BE49-F238E27FC236}">
                <a16:creationId xmlns:a16="http://schemas.microsoft.com/office/drawing/2014/main" id="{C66863CC-7436-6F60-9B19-9C921FD591E3}"/>
              </a:ext>
            </a:extLst>
          </p:cNvPr>
          <p:cNvSpPr>
            <a:spLocks noGrp="1"/>
          </p:cNvSpPr>
          <p:nvPr>
            <p:ph type="pic" sz="quarter" idx="13" hasCustomPrompt="1"/>
          </p:nvPr>
        </p:nvSpPr>
        <p:spPr>
          <a:xfrm>
            <a:off x="-9600" y="0"/>
            <a:ext cx="12211200" cy="6863400"/>
          </a:xfrm>
          <a:ln>
            <a:noFill/>
          </a:ln>
        </p:spPr>
        <p:txBody>
          <a:bodyPr anchor="ctr"/>
          <a:lstStyle>
            <a:lvl1pPr marL="0" indent="0" algn="ctr">
              <a:buNone/>
              <a:defRPr>
                <a:solidFill>
                  <a:schemeClr val="bg2"/>
                </a:solidFill>
              </a:defRPr>
            </a:lvl1pPr>
          </a:lstStyle>
          <a:p>
            <a:r>
              <a:rPr lang="en-GB"/>
              <a:t>Insert your picture here</a:t>
            </a:r>
          </a:p>
        </p:txBody>
      </p:sp>
      <p:sp>
        <p:nvSpPr>
          <p:cNvPr id="10" name="Rectangle 9">
            <a:extLst>
              <a:ext uri="{FF2B5EF4-FFF2-40B4-BE49-F238E27FC236}">
                <a16:creationId xmlns:a16="http://schemas.microsoft.com/office/drawing/2014/main" id="{B4D40636-1A56-8AC0-D963-E55354A311DB}"/>
              </a:ext>
            </a:extLst>
          </p:cNvPr>
          <p:cNvSpPr>
            <a:spLocks/>
          </p:cNvSpPr>
          <p:nvPr/>
        </p:nvSpPr>
        <p:spPr>
          <a:xfrm>
            <a:off x="1" y="757800"/>
            <a:ext cx="6096000" cy="5342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37E6402D-56BA-D9AC-15D3-9A60011EB2E3}"/>
              </a:ext>
            </a:extLst>
          </p:cNvPr>
          <p:cNvSpPr>
            <a:spLocks noGrp="1"/>
          </p:cNvSpPr>
          <p:nvPr>
            <p:ph type="title"/>
          </p:nvPr>
        </p:nvSpPr>
        <p:spPr>
          <a:xfrm>
            <a:off x="753600" y="1139400"/>
            <a:ext cx="4579200" cy="763200"/>
          </a:xfrm>
        </p:spPr>
        <p:txBody>
          <a:bodyPr>
            <a:normAutofit/>
          </a:bodyPr>
          <a:lstStyle>
            <a:lvl1pPr>
              <a:defRPr sz="3200">
                <a:solidFill>
                  <a:schemeClr val="bg1"/>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4D626DA-5D88-30B9-445E-09A7E1A88241}"/>
              </a:ext>
            </a:extLst>
          </p:cNvPr>
          <p:cNvSpPr>
            <a:spLocks noGrp="1"/>
          </p:cNvSpPr>
          <p:nvPr>
            <p:ph type="body" idx="1"/>
          </p:nvPr>
        </p:nvSpPr>
        <p:spPr>
          <a:xfrm>
            <a:off x="753601" y="1902600"/>
            <a:ext cx="4579200" cy="381600"/>
          </a:xfrm>
        </p:spPr>
        <p:txBody>
          <a:bodyPr anchor="b"/>
          <a:lstStyle>
            <a:lvl1pPr marL="0" indent="0">
              <a:buNone/>
              <a:defRPr sz="24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40F39F-DCB4-D051-A71D-83FAC1BBFC58}"/>
              </a:ext>
            </a:extLst>
          </p:cNvPr>
          <p:cNvSpPr>
            <a:spLocks noGrp="1"/>
          </p:cNvSpPr>
          <p:nvPr>
            <p:ph sz="half" idx="2"/>
          </p:nvPr>
        </p:nvSpPr>
        <p:spPr>
          <a:xfrm>
            <a:off x="753601" y="2284200"/>
            <a:ext cx="4579200" cy="3434400"/>
          </a:xfrm>
        </p:spPr>
        <p:txBody>
          <a:bodyPr/>
          <a:lstStyle>
            <a:lvl1pPr>
              <a:defRPr sz="2400">
                <a:solidFill>
                  <a:schemeClr val="bg1"/>
                </a:solidFill>
              </a:defRPr>
            </a:lvl1pPr>
            <a:lvl2pPr>
              <a:defRPr sz="2000">
                <a:solidFill>
                  <a:schemeClr val="bg1"/>
                </a:solidFill>
              </a:defRPr>
            </a:lvl2pPr>
            <a:lvl3pPr>
              <a:defRPr sz="1600">
                <a:solidFill>
                  <a:schemeClr val="bg1"/>
                </a:solidFill>
              </a:defRPr>
            </a:lvl3pPr>
            <a:lvl4pPr>
              <a:defRPr sz="12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B429879C-FBD2-0026-75B3-48BEB8C6238F}"/>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7/7/2026</a:t>
            </a:fld>
            <a:endParaRPr lang="en-US"/>
          </a:p>
        </p:txBody>
      </p:sp>
      <p:sp>
        <p:nvSpPr>
          <p:cNvPr id="6" name="Footer Placeholder 4">
            <a:extLst>
              <a:ext uri="{FF2B5EF4-FFF2-40B4-BE49-F238E27FC236}">
                <a16:creationId xmlns:a16="http://schemas.microsoft.com/office/drawing/2014/main" id="{C69B2184-A5BA-A546-9224-9C5E2748D78C}"/>
              </a:ext>
            </a:extLst>
          </p:cNvPr>
          <p:cNvSpPr>
            <a:spLocks noGrp="1"/>
          </p:cNvSpPr>
          <p:nvPr>
            <p:ph type="ftr" sz="quarter" idx="11"/>
          </p:nvPr>
        </p:nvSpPr>
        <p:spPr>
          <a:xfrm>
            <a:off x="3806400" y="6481800"/>
            <a:ext cx="4579200" cy="239675"/>
          </a:xfrm>
          <a:prstGeom prst="rect">
            <a:avLst/>
          </a:prstGeom>
        </p:spPr>
        <p:txBody>
          <a:bodyPr/>
          <a:lstStyle>
            <a:lvl1pPr algn="ctr">
              <a:defRPr sz="800">
                <a:solidFill>
                  <a:schemeClr val="bg2"/>
                </a:solidFill>
                <a:latin typeface="Jost" pitchFamily="2" charset="0"/>
                <a:ea typeface="Jost" pitchFamily="2" charset="0"/>
              </a:defRPr>
            </a:lvl1pPr>
          </a:lstStyle>
          <a:p>
            <a:endParaRPr lang="en-US"/>
          </a:p>
        </p:txBody>
      </p:sp>
      <p:sp>
        <p:nvSpPr>
          <p:cNvPr id="7" name="Slide Number Placeholder 5">
            <a:extLst>
              <a:ext uri="{FF2B5EF4-FFF2-40B4-BE49-F238E27FC236}">
                <a16:creationId xmlns:a16="http://schemas.microsoft.com/office/drawing/2014/main" id="{D5F10207-2F7B-A0AC-F0C0-7BAE1232694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pic>
        <p:nvPicPr>
          <p:cNvPr id="8" name="Picture 7" descr="A white letter on a black background&#10;&#10;Description automatically generated">
            <a:extLst>
              <a:ext uri="{FF2B5EF4-FFF2-40B4-BE49-F238E27FC236}">
                <a16:creationId xmlns:a16="http://schemas.microsoft.com/office/drawing/2014/main" id="{0F254990-3AD2-959B-0842-B36394429D9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820000" y="6417274"/>
            <a:ext cx="211921" cy="304201"/>
          </a:xfrm>
          <a:prstGeom prst="rect">
            <a:avLst/>
          </a:prstGeom>
        </p:spPr>
      </p:pic>
    </p:spTree>
    <p:extLst>
      <p:ext uri="{BB962C8B-B14F-4D97-AF65-F5344CB8AC3E}">
        <p14:creationId xmlns:p14="http://schemas.microsoft.com/office/powerpoint/2010/main" val="35217293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py Only Slide 02">
    <p:bg>
      <p:bgPr>
        <a:solidFill>
          <a:schemeClr val="tx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F090F26-44CA-186E-DCD7-30C39DCB903E}"/>
              </a:ext>
            </a:extLst>
          </p:cNvPr>
          <p:cNvSpPr>
            <a:spLocks noGrp="1"/>
          </p:cNvSpPr>
          <p:nvPr>
            <p:ph type="title"/>
          </p:nvPr>
        </p:nvSpPr>
        <p:spPr>
          <a:xfrm>
            <a:off x="753600" y="757800"/>
            <a:ext cx="10684800" cy="763200"/>
          </a:xfrm>
        </p:spPr>
        <p:txBody>
          <a:bodyPr>
            <a:normAutofit/>
          </a:bodyPr>
          <a:lstStyle>
            <a:lvl1pPr>
              <a:defRPr sz="3200">
                <a:solidFill>
                  <a:schemeClr val="bg1"/>
                </a:solidFill>
              </a:defRPr>
            </a:lvl1pPr>
          </a:lstStyle>
          <a:p>
            <a:r>
              <a:rPr lang="en-US"/>
              <a:t>Click to edit Master title style</a:t>
            </a:r>
            <a:endParaRPr lang="en-GB"/>
          </a:p>
        </p:txBody>
      </p:sp>
      <p:sp>
        <p:nvSpPr>
          <p:cNvPr id="7" name="Content Placeholder 2">
            <a:extLst>
              <a:ext uri="{FF2B5EF4-FFF2-40B4-BE49-F238E27FC236}">
                <a16:creationId xmlns:a16="http://schemas.microsoft.com/office/drawing/2014/main" id="{3B258B5A-DA1A-2A8F-56CA-9BF10266BE5E}"/>
              </a:ext>
            </a:extLst>
          </p:cNvPr>
          <p:cNvSpPr>
            <a:spLocks noGrp="1"/>
          </p:cNvSpPr>
          <p:nvPr>
            <p:ph sz="half" idx="1"/>
          </p:nvPr>
        </p:nvSpPr>
        <p:spPr>
          <a:xfrm>
            <a:off x="753600" y="1521000"/>
            <a:ext cx="10684800" cy="4579200"/>
          </a:xfrm>
        </p:spPr>
        <p:txBody>
          <a:bodyPr/>
          <a:lstStyle>
            <a:lvl1pPr>
              <a:defRPr sz="2400">
                <a:solidFill>
                  <a:schemeClr val="bg1"/>
                </a:solidFill>
              </a:defRPr>
            </a:lvl1pPr>
            <a:lvl2pPr>
              <a:defRPr sz="2000">
                <a:solidFill>
                  <a:schemeClr val="bg1"/>
                </a:solidFill>
              </a:defRPr>
            </a:lvl2pPr>
            <a:lvl3pPr>
              <a:defRPr sz="1600">
                <a:solidFill>
                  <a:schemeClr val="bg1"/>
                </a:solidFill>
              </a:defRPr>
            </a:lvl3pPr>
            <a:lvl4pPr>
              <a:defRPr sz="12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Date Placeholder 3">
            <a:extLst>
              <a:ext uri="{FF2B5EF4-FFF2-40B4-BE49-F238E27FC236}">
                <a16:creationId xmlns:a16="http://schemas.microsoft.com/office/drawing/2014/main" id="{042B818F-16E2-9701-F05A-B4C144AAF41E}"/>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7/7/2026</a:t>
            </a:fld>
            <a:endParaRPr lang="en-US"/>
          </a:p>
        </p:txBody>
      </p:sp>
      <p:sp>
        <p:nvSpPr>
          <p:cNvPr id="3" name="Footer Placeholder 4">
            <a:extLst>
              <a:ext uri="{FF2B5EF4-FFF2-40B4-BE49-F238E27FC236}">
                <a16:creationId xmlns:a16="http://schemas.microsoft.com/office/drawing/2014/main" id="{9239BE8B-5F57-BC72-BE01-37E5117B645F}"/>
              </a:ext>
            </a:extLst>
          </p:cNvPr>
          <p:cNvSpPr>
            <a:spLocks noGrp="1"/>
          </p:cNvSpPr>
          <p:nvPr>
            <p:ph type="ftr" sz="quarter" idx="11"/>
          </p:nvPr>
        </p:nvSpPr>
        <p:spPr>
          <a:xfrm>
            <a:off x="3806400" y="6481800"/>
            <a:ext cx="4579200" cy="239675"/>
          </a:xfrm>
          <a:prstGeom prst="rect">
            <a:avLst/>
          </a:prstGeom>
        </p:spPr>
        <p:txBody>
          <a:bodyPr/>
          <a:lstStyle>
            <a:lvl1pPr algn="ctr">
              <a:defRPr sz="800">
                <a:solidFill>
                  <a:schemeClr val="bg2"/>
                </a:solidFill>
                <a:latin typeface="Jost" pitchFamily="2" charset="0"/>
                <a:ea typeface="Jost" pitchFamily="2" charset="0"/>
              </a:defRPr>
            </a:lvl1pPr>
          </a:lstStyle>
          <a:p>
            <a:endParaRPr lang="en-US"/>
          </a:p>
        </p:txBody>
      </p:sp>
      <p:sp>
        <p:nvSpPr>
          <p:cNvPr id="4" name="Slide Number Placeholder 5">
            <a:extLst>
              <a:ext uri="{FF2B5EF4-FFF2-40B4-BE49-F238E27FC236}">
                <a16:creationId xmlns:a16="http://schemas.microsoft.com/office/drawing/2014/main" id="{8E4DA3A3-A2AF-E374-80E3-CCE844FD3727}"/>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pic>
        <p:nvPicPr>
          <p:cNvPr id="5" name="Picture 4" descr="A white letter on a black background&#10;&#10;Description automatically generated">
            <a:extLst>
              <a:ext uri="{FF2B5EF4-FFF2-40B4-BE49-F238E27FC236}">
                <a16:creationId xmlns:a16="http://schemas.microsoft.com/office/drawing/2014/main" id="{53896ED3-6F7D-F817-3ED8-9FF790ADD3D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820000" y="6417274"/>
            <a:ext cx="211921" cy="304201"/>
          </a:xfrm>
          <a:prstGeom prst="rect">
            <a:avLst/>
          </a:prstGeom>
        </p:spPr>
      </p:pic>
    </p:spTree>
    <p:extLst>
      <p:ext uri="{BB962C8B-B14F-4D97-AF65-F5344CB8AC3E}">
        <p14:creationId xmlns:p14="http://schemas.microsoft.com/office/powerpoint/2010/main" val="18423847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py + Image Slide 02">
    <p:bg>
      <p:bgPr>
        <a:solidFill>
          <a:schemeClr val="tx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F090F26-44CA-186E-DCD7-30C39DCB903E}"/>
              </a:ext>
            </a:extLst>
          </p:cNvPr>
          <p:cNvSpPr>
            <a:spLocks noGrp="1"/>
          </p:cNvSpPr>
          <p:nvPr>
            <p:ph type="title"/>
          </p:nvPr>
        </p:nvSpPr>
        <p:spPr>
          <a:xfrm>
            <a:off x="753600" y="757800"/>
            <a:ext cx="5724000" cy="763200"/>
          </a:xfrm>
        </p:spPr>
        <p:txBody>
          <a:bodyPr>
            <a:normAutofit/>
          </a:bodyPr>
          <a:lstStyle>
            <a:lvl1pPr>
              <a:defRPr sz="3200">
                <a:solidFill>
                  <a:schemeClr val="bg1"/>
                </a:solidFill>
              </a:defRPr>
            </a:lvl1pPr>
          </a:lstStyle>
          <a:p>
            <a:r>
              <a:rPr lang="en-US"/>
              <a:t>Click to edit Master title style</a:t>
            </a:r>
            <a:endParaRPr lang="en-GB"/>
          </a:p>
        </p:txBody>
      </p:sp>
      <p:sp>
        <p:nvSpPr>
          <p:cNvPr id="7" name="Content Placeholder 2">
            <a:extLst>
              <a:ext uri="{FF2B5EF4-FFF2-40B4-BE49-F238E27FC236}">
                <a16:creationId xmlns:a16="http://schemas.microsoft.com/office/drawing/2014/main" id="{3B258B5A-DA1A-2A8F-56CA-9BF10266BE5E}"/>
              </a:ext>
            </a:extLst>
          </p:cNvPr>
          <p:cNvSpPr>
            <a:spLocks noGrp="1"/>
          </p:cNvSpPr>
          <p:nvPr>
            <p:ph sz="half" idx="1"/>
          </p:nvPr>
        </p:nvSpPr>
        <p:spPr>
          <a:xfrm>
            <a:off x="753600" y="1521000"/>
            <a:ext cx="5342400" cy="4579200"/>
          </a:xfrm>
        </p:spPr>
        <p:txBody>
          <a:bodyPr/>
          <a:lstStyle>
            <a:lvl1pPr>
              <a:defRPr sz="2400">
                <a:solidFill>
                  <a:schemeClr val="bg1"/>
                </a:solidFill>
              </a:defRPr>
            </a:lvl1pPr>
            <a:lvl2pPr>
              <a:defRPr sz="2000">
                <a:solidFill>
                  <a:schemeClr val="bg1"/>
                </a:solidFill>
              </a:defRPr>
            </a:lvl2pPr>
            <a:lvl3pPr>
              <a:defRPr sz="1600">
                <a:solidFill>
                  <a:schemeClr val="bg1"/>
                </a:solidFill>
              </a:defRPr>
            </a:lvl3pPr>
            <a:lvl4pPr>
              <a:defRPr sz="12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Date Placeholder 3">
            <a:extLst>
              <a:ext uri="{FF2B5EF4-FFF2-40B4-BE49-F238E27FC236}">
                <a16:creationId xmlns:a16="http://schemas.microsoft.com/office/drawing/2014/main" id="{042B818F-16E2-9701-F05A-B4C144AAF41E}"/>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7/7/2026</a:t>
            </a:fld>
            <a:endParaRPr lang="en-US"/>
          </a:p>
        </p:txBody>
      </p:sp>
      <p:sp>
        <p:nvSpPr>
          <p:cNvPr id="3" name="Footer Placeholder 4">
            <a:extLst>
              <a:ext uri="{FF2B5EF4-FFF2-40B4-BE49-F238E27FC236}">
                <a16:creationId xmlns:a16="http://schemas.microsoft.com/office/drawing/2014/main" id="{9239BE8B-5F57-BC72-BE01-37E5117B645F}"/>
              </a:ext>
            </a:extLst>
          </p:cNvPr>
          <p:cNvSpPr>
            <a:spLocks noGrp="1"/>
          </p:cNvSpPr>
          <p:nvPr>
            <p:ph type="ftr" sz="quarter" idx="11"/>
          </p:nvPr>
        </p:nvSpPr>
        <p:spPr>
          <a:xfrm>
            <a:off x="3806400" y="6481800"/>
            <a:ext cx="4579200" cy="239675"/>
          </a:xfrm>
          <a:prstGeom prst="rect">
            <a:avLst/>
          </a:prstGeom>
        </p:spPr>
        <p:txBody>
          <a:bodyPr/>
          <a:lstStyle>
            <a:lvl1pPr algn="ctr">
              <a:defRPr sz="800">
                <a:solidFill>
                  <a:schemeClr val="bg2"/>
                </a:solidFill>
                <a:latin typeface="Jost" pitchFamily="2" charset="0"/>
                <a:ea typeface="Jost" pitchFamily="2" charset="0"/>
              </a:defRPr>
            </a:lvl1pPr>
          </a:lstStyle>
          <a:p>
            <a:endParaRPr lang="en-US"/>
          </a:p>
        </p:txBody>
      </p:sp>
      <p:sp>
        <p:nvSpPr>
          <p:cNvPr id="4" name="Slide Number Placeholder 5">
            <a:extLst>
              <a:ext uri="{FF2B5EF4-FFF2-40B4-BE49-F238E27FC236}">
                <a16:creationId xmlns:a16="http://schemas.microsoft.com/office/drawing/2014/main" id="{8E4DA3A3-A2AF-E374-80E3-CCE844FD3727}"/>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pic>
        <p:nvPicPr>
          <p:cNvPr id="5" name="Picture 4" descr="A white letter on a black background&#10;&#10;Description automatically generated">
            <a:extLst>
              <a:ext uri="{FF2B5EF4-FFF2-40B4-BE49-F238E27FC236}">
                <a16:creationId xmlns:a16="http://schemas.microsoft.com/office/drawing/2014/main" id="{53896ED3-6F7D-F817-3ED8-9FF790ADD3D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820000" y="6417274"/>
            <a:ext cx="211921" cy="304201"/>
          </a:xfrm>
          <a:prstGeom prst="rect">
            <a:avLst/>
          </a:prstGeom>
        </p:spPr>
      </p:pic>
      <p:sp>
        <p:nvSpPr>
          <p:cNvPr id="8" name="Picture Placeholder 6">
            <a:extLst>
              <a:ext uri="{FF2B5EF4-FFF2-40B4-BE49-F238E27FC236}">
                <a16:creationId xmlns:a16="http://schemas.microsoft.com/office/drawing/2014/main" id="{55BB9F17-F3B6-255E-2D84-1B8B19924668}"/>
              </a:ext>
            </a:extLst>
          </p:cNvPr>
          <p:cNvSpPr>
            <a:spLocks noGrp="1"/>
          </p:cNvSpPr>
          <p:nvPr>
            <p:ph type="pic" sz="quarter" idx="13" hasCustomPrompt="1"/>
          </p:nvPr>
        </p:nvSpPr>
        <p:spPr>
          <a:xfrm>
            <a:off x="6477000" y="757800"/>
            <a:ext cx="4960938" cy="5342400"/>
          </a:xfrm>
        </p:spPr>
        <p:txBody>
          <a:bodyPr anchor="ctr"/>
          <a:lstStyle>
            <a:lvl1pPr marL="0" indent="0" algn="ctr">
              <a:buNone/>
              <a:defRPr>
                <a:solidFill>
                  <a:schemeClr val="bg1"/>
                </a:solidFill>
              </a:defRPr>
            </a:lvl1pPr>
          </a:lstStyle>
          <a:p>
            <a:r>
              <a:rPr lang="en-GB"/>
              <a:t>Insert your picture here</a:t>
            </a:r>
          </a:p>
        </p:txBody>
      </p:sp>
    </p:spTree>
    <p:extLst>
      <p:ext uri="{BB962C8B-B14F-4D97-AF65-F5344CB8AC3E}">
        <p14:creationId xmlns:p14="http://schemas.microsoft.com/office/powerpoint/2010/main" val="36770029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Image Slide 02">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73C874C-57C6-FE98-22ED-46EAAC255529}"/>
              </a:ext>
            </a:extLst>
          </p:cNvPr>
          <p:cNvSpPr>
            <a:spLocks noGrp="1"/>
          </p:cNvSpPr>
          <p:nvPr>
            <p:ph type="pic" sz="quarter" idx="13" hasCustomPrompt="1"/>
          </p:nvPr>
        </p:nvSpPr>
        <p:spPr>
          <a:xfrm>
            <a:off x="1" y="-5400"/>
            <a:ext cx="12192000" cy="6868800"/>
          </a:xfrm>
        </p:spPr>
        <p:txBody>
          <a:bodyPr anchor="ctr"/>
          <a:lstStyle>
            <a:lvl1pPr marL="0" indent="0" algn="ctr">
              <a:buNone/>
              <a:defRPr>
                <a:solidFill>
                  <a:schemeClr val="bg2"/>
                </a:solidFill>
              </a:defRPr>
            </a:lvl1pPr>
          </a:lstStyle>
          <a:p>
            <a:r>
              <a:rPr lang="en-GB"/>
              <a:t>Insert your picture here</a:t>
            </a:r>
          </a:p>
        </p:txBody>
      </p:sp>
      <p:sp>
        <p:nvSpPr>
          <p:cNvPr id="5" name="Date Placeholder 3">
            <a:extLst>
              <a:ext uri="{FF2B5EF4-FFF2-40B4-BE49-F238E27FC236}">
                <a16:creationId xmlns:a16="http://schemas.microsoft.com/office/drawing/2014/main" id="{A1280ABD-E9DC-B7C5-BCF5-9AC587E405AA}"/>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7/7/2026</a:t>
            </a:fld>
            <a:endParaRPr lang="en-US"/>
          </a:p>
        </p:txBody>
      </p:sp>
      <p:sp>
        <p:nvSpPr>
          <p:cNvPr id="6" name="Footer Placeholder 4">
            <a:extLst>
              <a:ext uri="{FF2B5EF4-FFF2-40B4-BE49-F238E27FC236}">
                <a16:creationId xmlns:a16="http://schemas.microsoft.com/office/drawing/2014/main" id="{898A51BD-3C85-7635-39F6-ED67792625A9}"/>
              </a:ext>
            </a:extLst>
          </p:cNvPr>
          <p:cNvSpPr>
            <a:spLocks noGrp="1"/>
          </p:cNvSpPr>
          <p:nvPr>
            <p:ph type="ftr" sz="quarter" idx="11"/>
          </p:nvPr>
        </p:nvSpPr>
        <p:spPr>
          <a:xfrm>
            <a:off x="3806400" y="6481800"/>
            <a:ext cx="4579200" cy="239675"/>
          </a:xfrm>
          <a:prstGeom prst="rect">
            <a:avLst/>
          </a:prstGeom>
        </p:spPr>
        <p:txBody>
          <a:bodyPr/>
          <a:lstStyle>
            <a:lvl1pPr algn="ctr">
              <a:defRPr sz="800">
                <a:solidFill>
                  <a:schemeClr val="bg2"/>
                </a:solidFill>
                <a:latin typeface="Jost" pitchFamily="2" charset="0"/>
                <a:ea typeface="Jost" pitchFamily="2" charset="0"/>
              </a:defRPr>
            </a:lvl1pPr>
          </a:lstStyle>
          <a:p>
            <a:endParaRPr lang="en-US"/>
          </a:p>
        </p:txBody>
      </p:sp>
      <p:sp>
        <p:nvSpPr>
          <p:cNvPr id="7" name="Slide Number Placeholder 5">
            <a:extLst>
              <a:ext uri="{FF2B5EF4-FFF2-40B4-BE49-F238E27FC236}">
                <a16:creationId xmlns:a16="http://schemas.microsoft.com/office/drawing/2014/main" id="{6D7C5ECD-B415-8E5C-91B8-E1C06C4EC1F3}"/>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pic>
        <p:nvPicPr>
          <p:cNvPr id="3" name="Picture 2" descr="A white letter on a black background&#10;&#10;Description automatically generated">
            <a:extLst>
              <a:ext uri="{FF2B5EF4-FFF2-40B4-BE49-F238E27FC236}">
                <a16:creationId xmlns:a16="http://schemas.microsoft.com/office/drawing/2014/main" id="{55550A24-0177-7BED-923E-240348FFF0E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820000" y="6417274"/>
            <a:ext cx="211921" cy="304201"/>
          </a:xfrm>
          <a:prstGeom prst="rect">
            <a:avLst/>
          </a:prstGeom>
        </p:spPr>
      </p:pic>
    </p:spTree>
    <p:extLst>
      <p:ext uri="{BB962C8B-B14F-4D97-AF65-F5344CB8AC3E}">
        <p14:creationId xmlns:p14="http://schemas.microsoft.com/office/powerpoint/2010/main" val="198483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ustom Layout">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02143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6_Custom Layout">
    <p:bg>
      <p:bgPr>
        <a:solidFill>
          <a:schemeClr val="tx2"/>
        </a:solidFill>
        <a:effectLst/>
      </p:bgPr>
    </p:bg>
    <p:spTree>
      <p:nvGrpSpPr>
        <p:cNvPr id="1" name=""/>
        <p:cNvGrpSpPr/>
        <p:nvPr/>
      </p:nvGrpSpPr>
      <p:grpSpPr>
        <a:xfrm>
          <a:off x="0" y="0"/>
          <a:ext cx="0" cy="0"/>
          <a:chOff x="0" y="0"/>
          <a:chExt cx="0" cy="0"/>
        </a:xfrm>
      </p:grpSpPr>
      <p:sp>
        <p:nvSpPr>
          <p:cNvPr id="7" name="Plassholder for bilde 9">
            <a:extLst>
              <a:ext uri="{FF2B5EF4-FFF2-40B4-BE49-F238E27FC236}">
                <a16:creationId xmlns:a16="http://schemas.microsoft.com/office/drawing/2014/main" id="{787B7979-05F2-0F05-FF84-42AFEE25A162}"/>
              </a:ext>
            </a:extLst>
          </p:cNvPr>
          <p:cNvSpPr>
            <a:spLocks noGrp="1"/>
          </p:cNvSpPr>
          <p:nvPr>
            <p:ph type="pic" sz="quarter" idx="11"/>
          </p:nvPr>
        </p:nvSpPr>
        <p:spPr>
          <a:xfrm>
            <a:off x="4056000" y="435600"/>
            <a:ext cx="8136000" cy="6422400"/>
          </a:xfrm>
          <a:prstGeom prst="rect">
            <a:avLst/>
          </a:prstGeom>
          <a:solidFill>
            <a:schemeClr val="tx1">
              <a:lumMod val="10000"/>
              <a:lumOff val="90000"/>
            </a:schemeClr>
          </a:solidFill>
        </p:spPr>
        <p:txBody>
          <a:bodyPr anchor="ctr" anchorCtr="0"/>
          <a:lstStyle>
            <a:lvl1pPr marL="0" indent="0" algn="ctr">
              <a:buNone/>
              <a:defRPr sz="1333" b="0" i="0">
                <a:latin typeface="+mn-lt"/>
              </a:defRPr>
            </a:lvl1pPr>
          </a:lstStyle>
          <a:p>
            <a:r>
              <a:rPr lang="en-US"/>
              <a:t>Click icon to add picture</a:t>
            </a:r>
            <a:endParaRPr lang="en-GB"/>
          </a:p>
        </p:txBody>
      </p:sp>
      <p:sp>
        <p:nvSpPr>
          <p:cNvPr id="8" name="Tittel 1">
            <a:extLst>
              <a:ext uri="{FF2B5EF4-FFF2-40B4-BE49-F238E27FC236}">
                <a16:creationId xmlns:a16="http://schemas.microsoft.com/office/drawing/2014/main" id="{01CA0C32-3062-A58F-23C8-65BC03AEA8B1}"/>
              </a:ext>
            </a:extLst>
          </p:cNvPr>
          <p:cNvSpPr>
            <a:spLocks noGrp="1"/>
          </p:cNvSpPr>
          <p:nvPr>
            <p:ph type="title"/>
          </p:nvPr>
        </p:nvSpPr>
        <p:spPr>
          <a:xfrm>
            <a:off x="319305" y="1229397"/>
            <a:ext cx="3438469" cy="1902272"/>
          </a:xfrm>
          <a:prstGeom prst="rect">
            <a:avLst/>
          </a:prstGeom>
        </p:spPr>
        <p:txBody>
          <a:bodyPr vert="horz" tIns="90000" bIns="0" anchor="b" anchorCtr="0">
            <a:spAutoFit/>
          </a:bodyPr>
          <a:lstStyle>
            <a:lvl1pPr algn="l">
              <a:lnSpc>
                <a:spcPts val="4667"/>
              </a:lnSpc>
              <a:defRPr sz="4000" b="1" i="0">
                <a:solidFill>
                  <a:schemeClr val="bg1"/>
                </a:solidFill>
                <a:latin typeface="+mj-lt"/>
              </a:defRPr>
            </a:lvl1pPr>
          </a:lstStyle>
          <a:p>
            <a:r>
              <a:rPr lang="en-US" dirty="0"/>
              <a:t>Click to edit Master title style</a:t>
            </a:r>
            <a:endParaRPr lang="en-GB" dirty="0"/>
          </a:p>
        </p:txBody>
      </p:sp>
      <p:sp>
        <p:nvSpPr>
          <p:cNvPr id="9" name="Plassholder for tekst 3">
            <a:extLst>
              <a:ext uri="{FF2B5EF4-FFF2-40B4-BE49-F238E27FC236}">
                <a16:creationId xmlns:a16="http://schemas.microsoft.com/office/drawing/2014/main" id="{128EE915-D127-C257-4041-B2D32CF1BCA8}"/>
              </a:ext>
            </a:extLst>
          </p:cNvPr>
          <p:cNvSpPr>
            <a:spLocks noGrp="1"/>
          </p:cNvSpPr>
          <p:nvPr>
            <p:ph type="body" sz="quarter" idx="10"/>
          </p:nvPr>
        </p:nvSpPr>
        <p:spPr>
          <a:xfrm>
            <a:off x="319305" y="3280968"/>
            <a:ext cx="3438469" cy="296063"/>
          </a:xfrm>
          <a:prstGeom prst="rect">
            <a:avLst/>
          </a:prstGeom>
        </p:spPr>
        <p:txBody>
          <a:bodyPr wrap="square" tIns="0" bIns="90000" anchor="t" anchorCtr="0">
            <a:spAutoFit/>
          </a:bodyPr>
          <a:lstStyle>
            <a:lvl1pPr marL="0" indent="0" algn="l">
              <a:lnSpc>
                <a:spcPts val="1600"/>
              </a:lnSpc>
              <a:spcBef>
                <a:spcPts val="0"/>
              </a:spcBef>
              <a:buClr>
                <a:schemeClr val="tx1"/>
              </a:buClr>
              <a:buSzPct val="100000"/>
              <a:buNone/>
              <a:tabLst/>
              <a:defRPr sz="1400" b="0" i="0">
                <a:solidFill>
                  <a:schemeClr val="bg2"/>
                </a:solidFill>
                <a:latin typeface="Jost" pitchFamily="2" charset="0"/>
                <a:ea typeface="Jost" pitchFamily="2" charset="0"/>
              </a:defRPr>
            </a:lvl1pPr>
            <a:lvl2pPr marL="421207" indent="-182029">
              <a:lnSpc>
                <a:spcPct val="100000"/>
              </a:lnSpc>
              <a:spcBef>
                <a:spcPts val="0"/>
              </a:spcBef>
              <a:buClr>
                <a:schemeClr val="tx1"/>
              </a:buClr>
              <a:tabLst/>
              <a:defRPr sz="1333" b="0" i="0">
                <a:latin typeface="Austin Text Roman" pitchFamily="2" charset="77"/>
              </a:defRPr>
            </a:lvl2pPr>
            <a:lvl3pPr marL="592652" indent="-118530">
              <a:lnSpc>
                <a:spcPct val="100000"/>
              </a:lnSpc>
              <a:spcBef>
                <a:spcPts val="0"/>
              </a:spcBef>
              <a:buClr>
                <a:schemeClr val="tx1"/>
              </a:buClr>
              <a:buSzPct val="80000"/>
              <a:buFont typeface="Arial" panose="020B0604020202020204" pitchFamily="34" charset="0"/>
              <a:buChar char="•"/>
              <a:tabLst/>
              <a:defRPr sz="1333" b="0" i="0">
                <a:latin typeface="Austin Text Roman" pitchFamily="2" charset="77"/>
              </a:defRPr>
            </a:lvl3pPr>
            <a:lvl4pPr marL="713300" indent="-120648">
              <a:lnSpc>
                <a:spcPct val="100000"/>
              </a:lnSpc>
              <a:spcBef>
                <a:spcPts val="0"/>
              </a:spcBef>
              <a:buClr>
                <a:schemeClr val="tx1"/>
              </a:buClr>
              <a:buFont typeface="Systemfont normal"/>
              <a:buChar char="-"/>
              <a:tabLst/>
              <a:defRPr sz="1333" b="0" i="0">
                <a:latin typeface="Austin Text Roman" pitchFamily="2" charset="77"/>
              </a:defRPr>
            </a:lvl4pPr>
            <a:lvl5pPr>
              <a:spcBef>
                <a:spcPts val="0"/>
              </a:spcBef>
              <a:defRPr sz="1867" b="0" i="0">
                <a:latin typeface="Austin Text Roman" pitchFamily="2" charset="77"/>
              </a:defRPr>
            </a:lvl5pPr>
          </a:lstStyle>
          <a:p>
            <a:pPr lvl="0"/>
            <a:r>
              <a:rPr lang="en-US" dirty="0"/>
              <a:t>Click to edit Master text styles</a:t>
            </a:r>
          </a:p>
        </p:txBody>
      </p:sp>
    </p:spTree>
    <p:extLst>
      <p:ext uri="{BB962C8B-B14F-4D97-AF65-F5344CB8AC3E}">
        <p14:creationId xmlns:p14="http://schemas.microsoft.com/office/powerpoint/2010/main" val="30331997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Custom Layout">
    <p:bg>
      <p:bgPr>
        <a:solidFill>
          <a:schemeClr val="tx2"/>
        </a:solidFill>
        <a:effectLst/>
      </p:bgPr>
    </p:bg>
    <p:spTree>
      <p:nvGrpSpPr>
        <p:cNvPr id="1" name=""/>
        <p:cNvGrpSpPr/>
        <p:nvPr/>
      </p:nvGrpSpPr>
      <p:grpSpPr>
        <a:xfrm>
          <a:off x="0" y="0"/>
          <a:ext cx="0" cy="0"/>
          <a:chOff x="0" y="0"/>
          <a:chExt cx="0" cy="0"/>
        </a:xfrm>
      </p:grpSpPr>
      <p:sp>
        <p:nvSpPr>
          <p:cNvPr id="10" name="Plassholder for bilde 9">
            <a:extLst>
              <a:ext uri="{FF2B5EF4-FFF2-40B4-BE49-F238E27FC236}">
                <a16:creationId xmlns:a16="http://schemas.microsoft.com/office/drawing/2014/main" id="{27E13643-9088-3540-9293-C816933CE7F1}"/>
              </a:ext>
            </a:extLst>
          </p:cNvPr>
          <p:cNvSpPr>
            <a:spLocks noGrp="1"/>
          </p:cNvSpPr>
          <p:nvPr>
            <p:ph type="pic" sz="quarter" idx="11"/>
          </p:nvPr>
        </p:nvSpPr>
        <p:spPr>
          <a:xfrm>
            <a:off x="0" y="435600"/>
            <a:ext cx="8136000" cy="6422400"/>
          </a:xfrm>
          <a:prstGeom prst="rect">
            <a:avLst/>
          </a:prstGeom>
          <a:solidFill>
            <a:schemeClr val="tx1">
              <a:lumMod val="10000"/>
              <a:lumOff val="90000"/>
            </a:schemeClr>
          </a:solidFill>
        </p:spPr>
        <p:txBody>
          <a:bodyPr anchor="ctr" anchorCtr="0"/>
          <a:lstStyle>
            <a:lvl1pPr marL="0" indent="0" algn="ctr">
              <a:buNone/>
              <a:defRPr sz="1333" b="0" i="0">
                <a:latin typeface="+mn-lt"/>
              </a:defRPr>
            </a:lvl1pPr>
          </a:lstStyle>
          <a:p>
            <a:r>
              <a:rPr lang="en-US"/>
              <a:t>Click icon to add picture</a:t>
            </a:r>
            <a:endParaRPr lang="en-GB"/>
          </a:p>
        </p:txBody>
      </p:sp>
      <p:sp>
        <p:nvSpPr>
          <p:cNvPr id="11" name="Tittel 1">
            <a:extLst>
              <a:ext uri="{FF2B5EF4-FFF2-40B4-BE49-F238E27FC236}">
                <a16:creationId xmlns:a16="http://schemas.microsoft.com/office/drawing/2014/main" id="{E0E49098-9DDE-4A3A-82A4-97A1857680FF}"/>
              </a:ext>
            </a:extLst>
          </p:cNvPr>
          <p:cNvSpPr>
            <a:spLocks noGrp="1"/>
          </p:cNvSpPr>
          <p:nvPr>
            <p:ph type="title"/>
          </p:nvPr>
        </p:nvSpPr>
        <p:spPr>
          <a:xfrm>
            <a:off x="8437145" y="1229397"/>
            <a:ext cx="3438469" cy="1902272"/>
          </a:xfrm>
          <a:prstGeom prst="rect">
            <a:avLst/>
          </a:prstGeom>
        </p:spPr>
        <p:txBody>
          <a:bodyPr vert="horz" tIns="90000" bIns="0" anchor="b" anchorCtr="0">
            <a:spAutoFit/>
          </a:bodyPr>
          <a:lstStyle>
            <a:lvl1pPr algn="l">
              <a:lnSpc>
                <a:spcPts val="4667"/>
              </a:lnSpc>
              <a:defRPr sz="4000" b="1" i="0">
                <a:solidFill>
                  <a:schemeClr val="bg1"/>
                </a:solidFill>
                <a:latin typeface="+mj-lt"/>
              </a:defRPr>
            </a:lvl1pPr>
          </a:lstStyle>
          <a:p>
            <a:r>
              <a:rPr lang="en-US" dirty="0"/>
              <a:t>Click to edit Master title style</a:t>
            </a:r>
            <a:endParaRPr lang="en-GB" dirty="0"/>
          </a:p>
        </p:txBody>
      </p:sp>
      <p:sp>
        <p:nvSpPr>
          <p:cNvPr id="12" name="Plassholder for tekst 3">
            <a:extLst>
              <a:ext uri="{FF2B5EF4-FFF2-40B4-BE49-F238E27FC236}">
                <a16:creationId xmlns:a16="http://schemas.microsoft.com/office/drawing/2014/main" id="{BA8AAABF-A048-0ABC-BDB9-BCE97A130F94}"/>
              </a:ext>
            </a:extLst>
          </p:cNvPr>
          <p:cNvSpPr>
            <a:spLocks noGrp="1"/>
          </p:cNvSpPr>
          <p:nvPr>
            <p:ph type="body" sz="quarter" idx="10"/>
          </p:nvPr>
        </p:nvSpPr>
        <p:spPr>
          <a:xfrm>
            <a:off x="8437145" y="3280968"/>
            <a:ext cx="3438469" cy="296063"/>
          </a:xfrm>
          <a:prstGeom prst="rect">
            <a:avLst/>
          </a:prstGeom>
        </p:spPr>
        <p:txBody>
          <a:bodyPr wrap="square" tIns="0" bIns="90000" anchor="t" anchorCtr="0">
            <a:spAutoFit/>
          </a:bodyPr>
          <a:lstStyle>
            <a:lvl1pPr marL="0" indent="0" algn="l">
              <a:lnSpc>
                <a:spcPts val="1600"/>
              </a:lnSpc>
              <a:spcBef>
                <a:spcPts val="0"/>
              </a:spcBef>
              <a:buClr>
                <a:schemeClr val="tx1"/>
              </a:buClr>
              <a:buSzPct val="100000"/>
              <a:buNone/>
              <a:tabLst/>
              <a:defRPr sz="1400" b="0" i="0">
                <a:solidFill>
                  <a:schemeClr val="bg2"/>
                </a:solidFill>
                <a:latin typeface="+mn-lt"/>
              </a:defRPr>
            </a:lvl1pPr>
            <a:lvl2pPr marL="421207" indent="-182029">
              <a:lnSpc>
                <a:spcPct val="100000"/>
              </a:lnSpc>
              <a:spcBef>
                <a:spcPts val="0"/>
              </a:spcBef>
              <a:buClr>
                <a:schemeClr val="tx1"/>
              </a:buClr>
              <a:tabLst/>
              <a:defRPr sz="1333" b="0" i="0">
                <a:latin typeface="Austin Text Roman" pitchFamily="2" charset="77"/>
              </a:defRPr>
            </a:lvl2pPr>
            <a:lvl3pPr marL="592652" indent="-118530">
              <a:lnSpc>
                <a:spcPct val="100000"/>
              </a:lnSpc>
              <a:spcBef>
                <a:spcPts val="0"/>
              </a:spcBef>
              <a:buClr>
                <a:schemeClr val="tx1"/>
              </a:buClr>
              <a:buSzPct val="80000"/>
              <a:buFont typeface="Arial" panose="020B0604020202020204" pitchFamily="34" charset="0"/>
              <a:buChar char="•"/>
              <a:tabLst/>
              <a:defRPr sz="1333" b="0" i="0">
                <a:latin typeface="Austin Text Roman" pitchFamily="2" charset="77"/>
              </a:defRPr>
            </a:lvl3pPr>
            <a:lvl4pPr marL="713300" indent="-120648">
              <a:lnSpc>
                <a:spcPct val="100000"/>
              </a:lnSpc>
              <a:spcBef>
                <a:spcPts val="0"/>
              </a:spcBef>
              <a:buClr>
                <a:schemeClr val="tx1"/>
              </a:buClr>
              <a:buFont typeface="Systemfont normal"/>
              <a:buChar char="-"/>
              <a:tabLst/>
              <a:defRPr sz="1333" b="0" i="0">
                <a:latin typeface="Austin Text Roman" pitchFamily="2" charset="77"/>
              </a:defRPr>
            </a:lvl4pPr>
            <a:lvl5pPr>
              <a:spcBef>
                <a:spcPts val="0"/>
              </a:spcBef>
              <a:defRPr sz="1867" b="0" i="0">
                <a:latin typeface="Austin Text Roman" pitchFamily="2" charset="77"/>
              </a:defRPr>
            </a:lvl5pPr>
          </a:lstStyle>
          <a:p>
            <a:pPr lvl="0"/>
            <a:r>
              <a:rPr lang="en-US" dirty="0"/>
              <a:t>Click to edit Master text styles</a:t>
            </a:r>
          </a:p>
        </p:txBody>
      </p:sp>
    </p:spTree>
    <p:extLst>
      <p:ext uri="{BB962C8B-B14F-4D97-AF65-F5344CB8AC3E}">
        <p14:creationId xmlns:p14="http://schemas.microsoft.com/office/powerpoint/2010/main" val="4083382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7/7/2026</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12060950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EC748-9A8E-5CDC-281C-E436DF540E8C}"/>
              </a:ext>
            </a:extLst>
          </p:cNvPr>
          <p:cNvSpPr>
            <a:spLocks noGrp="1"/>
          </p:cNvSpPr>
          <p:nvPr>
            <p:ph type="title"/>
          </p:nvPr>
        </p:nvSpPr>
        <p:spPr/>
        <p:txBody>
          <a:bodyPr/>
          <a:lstStyle>
            <a:lvl1pPr>
              <a:defRPr>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42207796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tx2"/>
        </a:solidFill>
        <a:effectLst/>
      </p:bgPr>
    </p:bg>
    <p:spTree>
      <p:nvGrpSpPr>
        <p:cNvPr id="1" name=""/>
        <p:cNvGrpSpPr/>
        <p:nvPr/>
      </p:nvGrpSpPr>
      <p:grpSpPr>
        <a:xfrm>
          <a:off x="0" y="0"/>
          <a:ext cx="0" cy="0"/>
          <a:chOff x="0" y="0"/>
          <a:chExt cx="0" cy="0"/>
        </a:xfrm>
      </p:grpSpPr>
      <p:sp>
        <p:nvSpPr>
          <p:cNvPr id="6" name="Tittel 1">
            <a:extLst>
              <a:ext uri="{FF2B5EF4-FFF2-40B4-BE49-F238E27FC236}">
                <a16:creationId xmlns:a16="http://schemas.microsoft.com/office/drawing/2014/main" id="{1E7B6A27-3F6D-F470-2239-96CA24834792}"/>
              </a:ext>
            </a:extLst>
          </p:cNvPr>
          <p:cNvSpPr>
            <a:spLocks noGrp="1"/>
          </p:cNvSpPr>
          <p:nvPr>
            <p:ph type="title"/>
          </p:nvPr>
        </p:nvSpPr>
        <p:spPr>
          <a:xfrm>
            <a:off x="423330" y="400977"/>
            <a:ext cx="11417940" cy="632630"/>
          </a:xfrm>
          <a:prstGeom prst="rect">
            <a:avLst/>
          </a:prstGeom>
        </p:spPr>
        <p:txBody>
          <a:bodyPr vert="horz" wrap="square" lIns="90000" tIns="90000" bIns="0" anchor="t" anchorCtr="0">
            <a:spAutoFit/>
          </a:bodyPr>
          <a:lstStyle>
            <a:lvl1pPr algn="l">
              <a:lnSpc>
                <a:spcPts val="3467"/>
              </a:lnSpc>
              <a:defRPr sz="5333" b="1" i="0">
                <a:solidFill>
                  <a:schemeClr val="bg1"/>
                </a:solidFill>
                <a:latin typeface="+mj-lt"/>
              </a:defRPr>
            </a:lvl1pPr>
          </a:lstStyle>
          <a:p>
            <a:r>
              <a:rPr lang="en-US" dirty="0"/>
              <a:t>Click to edit Master title style</a:t>
            </a:r>
            <a:endParaRPr lang="en-GB" dirty="0"/>
          </a:p>
        </p:txBody>
      </p:sp>
      <p:sp>
        <p:nvSpPr>
          <p:cNvPr id="7" name="Plassholder for tekst 3">
            <a:extLst>
              <a:ext uri="{FF2B5EF4-FFF2-40B4-BE49-F238E27FC236}">
                <a16:creationId xmlns:a16="http://schemas.microsoft.com/office/drawing/2014/main" id="{4F99A621-C4BF-C88F-709A-A8411445814D}"/>
              </a:ext>
            </a:extLst>
          </p:cNvPr>
          <p:cNvSpPr>
            <a:spLocks noGrp="1"/>
          </p:cNvSpPr>
          <p:nvPr>
            <p:ph type="body" sz="quarter" idx="10"/>
          </p:nvPr>
        </p:nvSpPr>
        <p:spPr>
          <a:xfrm>
            <a:off x="423330" y="1082661"/>
            <a:ext cx="11417940" cy="296063"/>
          </a:xfrm>
          <a:prstGeom prst="rect">
            <a:avLst/>
          </a:prstGeom>
        </p:spPr>
        <p:txBody>
          <a:bodyPr wrap="square" tIns="0" bIns="90000" anchor="t" anchorCtr="0">
            <a:spAutoFit/>
          </a:bodyPr>
          <a:lstStyle>
            <a:lvl1pPr marL="0" indent="0" algn="l">
              <a:lnSpc>
                <a:spcPts val="1600"/>
              </a:lnSpc>
              <a:spcBef>
                <a:spcPts val="0"/>
              </a:spcBef>
              <a:buClr>
                <a:schemeClr val="tx1"/>
              </a:buClr>
              <a:buSzPct val="100000"/>
              <a:buNone/>
              <a:tabLst/>
              <a:defRPr sz="1400" b="0" i="0">
                <a:solidFill>
                  <a:schemeClr val="bg1"/>
                </a:solidFill>
                <a:latin typeface="+mn-lt"/>
              </a:defRPr>
            </a:lvl1pPr>
            <a:lvl2pPr marL="421207" indent="-182029">
              <a:lnSpc>
                <a:spcPct val="100000"/>
              </a:lnSpc>
              <a:spcBef>
                <a:spcPts val="0"/>
              </a:spcBef>
              <a:buClr>
                <a:schemeClr val="tx1"/>
              </a:buClr>
              <a:tabLst/>
              <a:defRPr sz="1333" b="0" i="0">
                <a:latin typeface="Austin Text Roman" pitchFamily="2" charset="77"/>
              </a:defRPr>
            </a:lvl2pPr>
            <a:lvl3pPr marL="592652" indent="-118530">
              <a:lnSpc>
                <a:spcPct val="100000"/>
              </a:lnSpc>
              <a:spcBef>
                <a:spcPts val="0"/>
              </a:spcBef>
              <a:buClr>
                <a:schemeClr val="tx1"/>
              </a:buClr>
              <a:buSzPct val="80000"/>
              <a:buFont typeface="Arial" panose="020B0604020202020204" pitchFamily="34" charset="0"/>
              <a:buChar char="•"/>
              <a:tabLst/>
              <a:defRPr sz="1333" b="0" i="0">
                <a:latin typeface="Austin Text Roman" pitchFamily="2" charset="77"/>
              </a:defRPr>
            </a:lvl3pPr>
            <a:lvl4pPr marL="713300" indent="-120648">
              <a:lnSpc>
                <a:spcPct val="100000"/>
              </a:lnSpc>
              <a:spcBef>
                <a:spcPts val="0"/>
              </a:spcBef>
              <a:buClr>
                <a:schemeClr val="tx1"/>
              </a:buClr>
              <a:buFont typeface="Systemfont normal"/>
              <a:buChar char="-"/>
              <a:tabLst/>
              <a:defRPr sz="1333" b="0" i="0">
                <a:latin typeface="Austin Text Roman" pitchFamily="2" charset="77"/>
              </a:defRPr>
            </a:lvl4pPr>
            <a:lvl5pPr>
              <a:spcBef>
                <a:spcPts val="0"/>
              </a:spcBef>
              <a:defRPr sz="1867" b="0" i="0">
                <a:latin typeface="Austin Text Roman" pitchFamily="2" charset="77"/>
              </a:defRPr>
            </a:lvl5pPr>
          </a:lstStyle>
          <a:p>
            <a:pPr lvl="0"/>
            <a:r>
              <a:rPr lang="en-US" dirty="0"/>
              <a:t>Click to edit Master text styles</a:t>
            </a:r>
          </a:p>
        </p:txBody>
      </p:sp>
      <p:sp>
        <p:nvSpPr>
          <p:cNvPr id="8" name="Plassholder for bilde 9">
            <a:extLst>
              <a:ext uri="{FF2B5EF4-FFF2-40B4-BE49-F238E27FC236}">
                <a16:creationId xmlns:a16="http://schemas.microsoft.com/office/drawing/2014/main" id="{B5FC467C-0524-9818-72A1-7AA6CC244511}"/>
              </a:ext>
            </a:extLst>
          </p:cNvPr>
          <p:cNvSpPr>
            <a:spLocks noGrp="1"/>
          </p:cNvSpPr>
          <p:nvPr>
            <p:ph type="pic" sz="quarter" idx="11"/>
          </p:nvPr>
        </p:nvSpPr>
        <p:spPr>
          <a:xfrm>
            <a:off x="423331" y="2088257"/>
            <a:ext cx="11768668" cy="4780328"/>
          </a:xfrm>
          <a:prstGeom prst="rect">
            <a:avLst/>
          </a:prstGeom>
          <a:solidFill>
            <a:schemeClr val="tx1">
              <a:lumMod val="10000"/>
              <a:lumOff val="90000"/>
            </a:schemeClr>
          </a:solidFill>
        </p:spPr>
        <p:txBody>
          <a:bodyPr anchor="ctr" anchorCtr="0"/>
          <a:lstStyle>
            <a:lvl1pPr marL="0" indent="0" algn="ctr">
              <a:buNone/>
              <a:defRPr sz="1333" b="0" i="0">
                <a:latin typeface="+mn-lt"/>
              </a:defRPr>
            </a:lvl1pPr>
          </a:lstStyle>
          <a:p>
            <a:r>
              <a:rPr lang="en-US"/>
              <a:t>Click icon to add picture</a:t>
            </a:r>
            <a:endParaRPr lang="en-GB"/>
          </a:p>
        </p:txBody>
      </p:sp>
    </p:spTree>
    <p:extLst>
      <p:ext uri="{BB962C8B-B14F-4D97-AF65-F5344CB8AC3E}">
        <p14:creationId xmlns:p14="http://schemas.microsoft.com/office/powerpoint/2010/main" val="17414340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tx2"/>
        </a:solidFill>
        <a:effectLst/>
      </p:bgPr>
    </p:bg>
    <p:spTree>
      <p:nvGrpSpPr>
        <p:cNvPr id="1" name=""/>
        <p:cNvGrpSpPr/>
        <p:nvPr/>
      </p:nvGrpSpPr>
      <p:grpSpPr>
        <a:xfrm>
          <a:off x="0" y="0"/>
          <a:ext cx="0" cy="0"/>
          <a:chOff x="0" y="0"/>
          <a:chExt cx="0" cy="0"/>
        </a:xfrm>
      </p:grpSpPr>
      <p:sp>
        <p:nvSpPr>
          <p:cNvPr id="6" name="Tittel 1">
            <a:extLst>
              <a:ext uri="{FF2B5EF4-FFF2-40B4-BE49-F238E27FC236}">
                <a16:creationId xmlns:a16="http://schemas.microsoft.com/office/drawing/2014/main" id="{837EAAAE-A2EF-D117-61A2-4D0327499C82}"/>
              </a:ext>
            </a:extLst>
          </p:cNvPr>
          <p:cNvSpPr>
            <a:spLocks noGrp="1"/>
          </p:cNvSpPr>
          <p:nvPr>
            <p:ph type="title"/>
          </p:nvPr>
        </p:nvSpPr>
        <p:spPr>
          <a:xfrm>
            <a:off x="318930" y="312851"/>
            <a:ext cx="5458540" cy="1090340"/>
          </a:xfrm>
          <a:prstGeom prst="rect">
            <a:avLst/>
          </a:prstGeom>
        </p:spPr>
        <p:txBody>
          <a:bodyPr vert="horz" wrap="square" tIns="90000" bIns="90000" anchor="t" anchorCtr="0">
            <a:spAutoFit/>
          </a:bodyPr>
          <a:lstStyle>
            <a:lvl1pPr algn="l">
              <a:lnSpc>
                <a:spcPts val="3467"/>
              </a:lnSpc>
              <a:defRPr sz="3200" b="1" i="0">
                <a:solidFill>
                  <a:schemeClr val="bg1"/>
                </a:solidFill>
                <a:latin typeface="+mj-lt"/>
              </a:defRPr>
            </a:lvl1pPr>
          </a:lstStyle>
          <a:p>
            <a:r>
              <a:rPr lang="en-US"/>
              <a:t>Click to edit Master title style</a:t>
            </a:r>
            <a:endParaRPr lang="en-GB"/>
          </a:p>
        </p:txBody>
      </p:sp>
      <p:sp>
        <p:nvSpPr>
          <p:cNvPr id="7" name="Plassholder for bilde 12">
            <a:extLst>
              <a:ext uri="{FF2B5EF4-FFF2-40B4-BE49-F238E27FC236}">
                <a16:creationId xmlns:a16="http://schemas.microsoft.com/office/drawing/2014/main" id="{B3D9E29C-1176-BCCB-5AFB-19440CF68DBD}"/>
              </a:ext>
            </a:extLst>
          </p:cNvPr>
          <p:cNvSpPr>
            <a:spLocks noGrp="1"/>
          </p:cNvSpPr>
          <p:nvPr>
            <p:ph type="pic" sz="quarter" idx="10"/>
          </p:nvPr>
        </p:nvSpPr>
        <p:spPr>
          <a:xfrm>
            <a:off x="1" y="3447010"/>
            <a:ext cx="12192001" cy="3428999"/>
          </a:xfrm>
          <a:prstGeom prst="rect">
            <a:avLst/>
          </a:prstGeom>
          <a:solidFill>
            <a:schemeClr val="bg1">
              <a:lumMod val="75000"/>
            </a:schemeClr>
          </a:solidFill>
        </p:spPr>
        <p:txBody>
          <a:bodyPr anchor="ctr" anchorCtr="0"/>
          <a:lstStyle>
            <a:lvl1pPr marL="0" indent="0" algn="ctr">
              <a:buNone/>
              <a:defRPr sz="1333">
                <a:latin typeface="+mn-lt"/>
              </a:defRPr>
            </a:lvl1pPr>
          </a:lstStyle>
          <a:p>
            <a:r>
              <a:rPr lang="en-US"/>
              <a:t>Click icon to add picture</a:t>
            </a:r>
            <a:endParaRPr lang="en-GB"/>
          </a:p>
        </p:txBody>
      </p:sp>
      <p:sp>
        <p:nvSpPr>
          <p:cNvPr id="8" name="Plassholder for tekst 9">
            <a:extLst>
              <a:ext uri="{FF2B5EF4-FFF2-40B4-BE49-F238E27FC236}">
                <a16:creationId xmlns:a16="http://schemas.microsoft.com/office/drawing/2014/main" id="{15F0BE26-9215-44CE-F9DA-5548F3CBE26A}"/>
              </a:ext>
            </a:extLst>
          </p:cNvPr>
          <p:cNvSpPr>
            <a:spLocks noGrp="1"/>
          </p:cNvSpPr>
          <p:nvPr>
            <p:ph type="body" sz="quarter" idx="11"/>
          </p:nvPr>
        </p:nvSpPr>
        <p:spPr>
          <a:xfrm>
            <a:off x="318731" y="1403191"/>
            <a:ext cx="5458539" cy="235898"/>
          </a:xfrm>
          <a:prstGeom prst="rect">
            <a:avLst/>
          </a:prstGeom>
        </p:spPr>
        <p:txBody>
          <a:bodyPr wrap="square" tIns="0">
            <a:spAutoFit/>
          </a:bodyPr>
          <a:lstStyle>
            <a:lvl1pPr>
              <a:buClr>
                <a:schemeClr val="bg1"/>
              </a:buClr>
              <a:defRPr sz="1333" b="0" i="0">
                <a:solidFill>
                  <a:schemeClr val="bg1"/>
                </a:solidFill>
                <a:latin typeface="+mn-lt"/>
              </a:defRPr>
            </a:lvl1pPr>
            <a:lvl2pPr>
              <a:defRPr sz="1333">
                <a:latin typeface="+mn-lt"/>
              </a:defRPr>
            </a:lvl2pPr>
            <a:lvl3pPr>
              <a:defRPr sz="1333">
                <a:latin typeface="+mn-lt"/>
              </a:defRPr>
            </a:lvl3pPr>
            <a:lvl4pPr>
              <a:defRPr sz="1333">
                <a:latin typeface="+mn-lt"/>
              </a:defRPr>
            </a:lvl4pPr>
            <a:lvl5pPr>
              <a:defRPr sz="1333">
                <a:latin typeface="+mn-lt"/>
              </a:defRPr>
            </a:lvl5pPr>
          </a:lstStyle>
          <a:p>
            <a:pPr lvl="0"/>
            <a:r>
              <a:rPr lang="en-US" dirty="0"/>
              <a:t>Click to edit Master text styles</a:t>
            </a:r>
          </a:p>
        </p:txBody>
      </p:sp>
      <p:sp>
        <p:nvSpPr>
          <p:cNvPr id="9" name="Plassholder for bilde 12">
            <a:extLst>
              <a:ext uri="{FF2B5EF4-FFF2-40B4-BE49-F238E27FC236}">
                <a16:creationId xmlns:a16="http://schemas.microsoft.com/office/drawing/2014/main" id="{0919939B-2476-29A3-9222-E3A4D05EF5C4}"/>
              </a:ext>
            </a:extLst>
          </p:cNvPr>
          <p:cNvSpPr>
            <a:spLocks noGrp="1"/>
          </p:cNvSpPr>
          <p:nvPr>
            <p:ph type="pic" sz="quarter" idx="12"/>
          </p:nvPr>
        </p:nvSpPr>
        <p:spPr>
          <a:xfrm>
            <a:off x="6096000" y="1"/>
            <a:ext cx="6099547" cy="3447009"/>
          </a:xfrm>
          <a:prstGeom prst="rect">
            <a:avLst/>
          </a:prstGeom>
          <a:solidFill>
            <a:schemeClr val="tx1">
              <a:lumMod val="10000"/>
              <a:lumOff val="90000"/>
            </a:schemeClr>
          </a:solidFill>
        </p:spPr>
        <p:txBody>
          <a:bodyPr anchor="ctr" anchorCtr="0"/>
          <a:lstStyle>
            <a:lvl1pPr marL="0" indent="0" algn="ctr">
              <a:buNone/>
              <a:defRPr sz="1333">
                <a:latin typeface="+mn-lt"/>
              </a:defRPr>
            </a:lvl1pPr>
          </a:lstStyle>
          <a:p>
            <a:r>
              <a:rPr lang="en-US"/>
              <a:t>Click icon to add picture</a:t>
            </a:r>
            <a:endParaRPr lang="en-GB"/>
          </a:p>
        </p:txBody>
      </p:sp>
    </p:spTree>
    <p:extLst>
      <p:ext uri="{BB962C8B-B14F-4D97-AF65-F5344CB8AC3E}">
        <p14:creationId xmlns:p14="http://schemas.microsoft.com/office/powerpoint/2010/main" val="39990405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9_Custom Layout">
    <p:bg>
      <p:bgPr>
        <a:solidFill>
          <a:schemeClr val="tx2"/>
        </a:solidFill>
        <a:effectLst/>
      </p:bgPr>
    </p:bg>
    <p:spTree>
      <p:nvGrpSpPr>
        <p:cNvPr id="1" name=""/>
        <p:cNvGrpSpPr/>
        <p:nvPr/>
      </p:nvGrpSpPr>
      <p:grpSpPr>
        <a:xfrm>
          <a:off x="0" y="0"/>
          <a:ext cx="0" cy="0"/>
          <a:chOff x="0" y="0"/>
          <a:chExt cx="0" cy="0"/>
        </a:xfrm>
      </p:grpSpPr>
      <p:sp>
        <p:nvSpPr>
          <p:cNvPr id="6" name="Tittel 1">
            <a:extLst>
              <a:ext uri="{FF2B5EF4-FFF2-40B4-BE49-F238E27FC236}">
                <a16:creationId xmlns:a16="http://schemas.microsoft.com/office/drawing/2014/main" id="{96DFE255-B37D-9EBC-211E-27A6AAE3517F}"/>
              </a:ext>
            </a:extLst>
          </p:cNvPr>
          <p:cNvSpPr>
            <a:spLocks noGrp="1"/>
          </p:cNvSpPr>
          <p:nvPr>
            <p:ph type="title"/>
          </p:nvPr>
        </p:nvSpPr>
        <p:spPr>
          <a:xfrm>
            <a:off x="6418477" y="3764130"/>
            <a:ext cx="5458540" cy="1090340"/>
          </a:xfrm>
          <a:prstGeom prst="rect">
            <a:avLst/>
          </a:prstGeom>
        </p:spPr>
        <p:txBody>
          <a:bodyPr vert="horz" wrap="square" tIns="90000" bIns="90000" anchor="t" anchorCtr="0">
            <a:spAutoFit/>
          </a:bodyPr>
          <a:lstStyle>
            <a:lvl1pPr algn="l">
              <a:lnSpc>
                <a:spcPts val="3467"/>
              </a:lnSpc>
              <a:defRPr sz="3200" b="1" i="0">
                <a:solidFill>
                  <a:schemeClr val="bg1"/>
                </a:solidFill>
                <a:latin typeface="+mj-lt"/>
              </a:defRPr>
            </a:lvl1pPr>
          </a:lstStyle>
          <a:p>
            <a:r>
              <a:rPr lang="en-US" dirty="0"/>
              <a:t>Click to edit Master title style</a:t>
            </a:r>
            <a:endParaRPr lang="en-GB" dirty="0"/>
          </a:p>
        </p:txBody>
      </p:sp>
      <p:sp>
        <p:nvSpPr>
          <p:cNvPr id="7" name="Plassholder for bilde 12">
            <a:extLst>
              <a:ext uri="{FF2B5EF4-FFF2-40B4-BE49-F238E27FC236}">
                <a16:creationId xmlns:a16="http://schemas.microsoft.com/office/drawing/2014/main" id="{931606AC-AF95-3B68-A3EC-03B484AC8779}"/>
              </a:ext>
            </a:extLst>
          </p:cNvPr>
          <p:cNvSpPr>
            <a:spLocks noGrp="1"/>
          </p:cNvSpPr>
          <p:nvPr>
            <p:ph type="pic" sz="quarter" idx="10"/>
          </p:nvPr>
        </p:nvSpPr>
        <p:spPr>
          <a:xfrm>
            <a:off x="1" y="1"/>
            <a:ext cx="12192001" cy="3428999"/>
          </a:xfrm>
          <a:prstGeom prst="rect">
            <a:avLst/>
          </a:prstGeom>
          <a:solidFill>
            <a:schemeClr val="bg1">
              <a:lumMod val="75000"/>
            </a:schemeClr>
          </a:solidFill>
        </p:spPr>
        <p:txBody>
          <a:bodyPr anchor="ctr" anchorCtr="0"/>
          <a:lstStyle>
            <a:lvl1pPr marL="0" indent="0" algn="ctr">
              <a:buNone/>
              <a:defRPr sz="1333">
                <a:latin typeface="+mn-lt"/>
              </a:defRPr>
            </a:lvl1pPr>
          </a:lstStyle>
          <a:p>
            <a:r>
              <a:rPr lang="en-US"/>
              <a:t>Click icon to add picture</a:t>
            </a:r>
            <a:endParaRPr lang="en-GB"/>
          </a:p>
        </p:txBody>
      </p:sp>
      <p:sp>
        <p:nvSpPr>
          <p:cNvPr id="8" name="Plassholder for tekst 9">
            <a:extLst>
              <a:ext uri="{FF2B5EF4-FFF2-40B4-BE49-F238E27FC236}">
                <a16:creationId xmlns:a16="http://schemas.microsoft.com/office/drawing/2014/main" id="{856E7F80-E414-D4FE-9673-C67223A3562F}"/>
              </a:ext>
            </a:extLst>
          </p:cNvPr>
          <p:cNvSpPr>
            <a:spLocks noGrp="1"/>
          </p:cNvSpPr>
          <p:nvPr>
            <p:ph type="body" sz="quarter" idx="11"/>
          </p:nvPr>
        </p:nvSpPr>
        <p:spPr>
          <a:xfrm>
            <a:off x="6418478" y="4854470"/>
            <a:ext cx="5458539" cy="261610"/>
          </a:xfrm>
          <a:prstGeom prst="rect">
            <a:avLst/>
          </a:prstGeom>
        </p:spPr>
        <p:txBody>
          <a:bodyPr wrap="square" tIns="0">
            <a:spAutoFit/>
          </a:bodyPr>
          <a:lstStyle>
            <a:lvl1pPr>
              <a:buClr>
                <a:schemeClr val="tx1"/>
              </a:buClr>
              <a:defRPr sz="1400" b="0" i="0">
                <a:solidFill>
                  <a:schemeClr val="bg1"/>
                </a:solidFill>
                <a:latin typeface="+mn-lt"/>
              </a:defRPr>
            </a:lvl1pPr>
            <a:lvl2pPr>
              <a:defRPr sz="1333">
                <a:latin typeface="+mn-lt"/>
              </a:defRPr>
            </a:lvl2pPr>
            <a:lvl3pPr>
              <a:defRPr sz="1333">
                <a:latin typeface="+mn-lt"/>
              </a:defRPr>
            </a:lvl3pPr>
            <a:lvl4pPr>
              <a:defRPr sz="1333">
                <a:latin typeface="+mn-lt"/>
              </a:defRPr>
            </a:lvl4pPr>
            <a:lvl5pPr>
              <a:defRPr sz="1333">
                <a:latin typeface="+mn-lt"/>
              </a:defRPr>
            </a:lvl5pPr>
          </a:lstStyle>
          <a:p>
            <a:pPr lvl="0"/>
            <a:r>
              <a:rPr lang="en-US" dirty="0"/>
              <a:t>Click to edit Master text styles</a:t>
            </a:r>
          </a:p>
        </p:txBody>
      </p:sp>
      <p:sp>
        <p:nvSpPr>
          <p:cNvPr id="9" name="Plassholder for bilde 12">
            <a:extLst>
              <a:ext uri="{FF2B5EF4-FFF2-40B4-BE49-F238E27FC236}">
                <a16:creationId xmlns:a16="http://schemas.microsoft.com/office/drawing/2014/main" id="{ACEEC5A1-7108-02C1-4939-926991082C87}"/>
              </a:ext>
            </a:extLst>
          </p:cNvPr>
          <p:cNvSpPr>
            <a:spLocks noGrp="1"/>
          </p:cNvSpPr>
          <p:nvPr>
            <p:ph type="pic" sz="quarter" idx="12"/>
          </p:nvPr>
        </p:nvSpPr>
        <p:spPr>
          <a:xfrm>
            <a:off x="0" y="3437102"/>
            <a:ext cx="6099547" cy="3447009"/>
          </a:xfrm>
          <a:prstGeom prst="rect">
            <a:avLst/>
          </a:prstGeom>
          <a:solidFill>
            <a:schemeClr val="tx1">
              <a:lumMod val="10000"/>
              <a:lumOff val="90000"/>
            </a:schemeClr>
          </a:solidFill>
        </p:spPr>
        <p:txBody>
          <a:bodyPr anchor="ctr" anchorCtr="0"/>
          <a:lstStyle>
            <a:lvl1pPr marL="0" indent="0" algn="ctr">
              <a:buNone/>
              <a:defRPr sz="1333">
                <a:latin typeface="+mn-lt"/>
              </a:defRPr>
            </a:lvl1pPr>
          </a:lstStyle>
          <a:p>
            <a:r>
              <a:rPr lang="en-US"/>
              <a:t>Click icon to add picture</a:t>
            </a:r>
            <a:endParaRPr lang="en-GB"/>
          </a:p>
        </p:txBody>
      </p:sp>
    </p:spTree>
    <p:extLst>
      <p:ext uri="{BB962C8B-B14F-4D97-AF65-F5344CB8AC3E}">
        <p14:creationId xmlns:p14="http://schemas.microsoft.com/office/powerpoint/2010/main" val="2531462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tx2"/>
        </a:solidFill>
        <a:effectLst/>
      </p:bgPr>
    </p:bg>
    <p:spTree>
      <p:nvGrpSpPr>
        <p:cNvPr id="1" name=""/>
        <p:cNvGrpSpPr/>
        <p:nvPr/>
      </p:nvGrpSpPr>
      <p:grpSpPr>
        <a:xfrm>
          <a:off x="0" y="0"/>
          <a:ext cx="0" cy="0"/>
          <a:chOff x="0" y="0"/>
          <a:chExt cx="0" cy="0"/>
        </a:xfrm>
      </p:grpSpPr>
      <p:sp>
        <p:nvSpPr>
          <p:cNvPr id="6" name="Plassholder for bilde 12">
            <a:extLst>
              <a:ext uri="{FF2B5EF4-FFF2-40B4-BE49-F238E27FC236}">
                <a16:creationId xmlns:a16="http://schemas.microsoft.com/office/drawing/2014/main" id="{EF194AA8-042F-8759-BB1A-210C39C90F7D}"/>
              </a:ext>
            </a:extLst>
          </p:cNvPr>
          <p:cNvSpPr>
            <a:spLocks noGrp="1"/>
          </p:cNvSpPr>
          <p:nvPr>
            <p:ph type="pic" sz="quarter" idx="12"/>
          </p:nvPr>
        </p:nvSpPr>
        <p:spPr>
          <a:xfrm>
            <a:off x="6099547" y="1"/>
            <a:ext cx="6099547" cy="3437924"/>
          </a:xfrm>
          <a:prstGeom prst="rect">
            <a:avLst/>
          </a:prstGeom>
          <a:solidFill>
            <a:srgbClr val="1D1D1D"/>
          </a:solidFill>
        </p:spPr>
        <p:txBody>
          <a:bodyPr anchor="ctr" anchorCtr="0"/>
          <a:lstStyle>
            <a:lvl1pPr marL="0" indent="0" algn="ctr">
              <a:buNone/>
              <a:defRPr sz="1333">
                <a:latin typeface="+mn-lt"/>
              </a:defRPr>
            </a:lvl1pPr>
          </a:lstStyle>
          <a:p>
            <a:r>
              <a:rPr lang="en-US"/>
              <a:t>Click icon to add picture</a:t>
            </a:r>
            <a:endParaRPr lang="en-GB"/>
          </a:p>
        </p:txBody>
      </p:sp>
      <p:sp>
        <p:nvSpPr>
          <p:cNvPr id="7" name="Plassholder for bilde 12">
            <a:extLst>
              <a:ext uri="{FF2B5EF4-FFF2-40B4-BE49-F238E27FC236}">
                <a16:creationId xmlns:a16="http://schemas.microsoft.com/office/drawing/2014/main" id="{49282485-E60B-2CA6-E76C-0641ACBE461D}"/>
              </a:ext>
            </a:extLst>
          </p:cNvPr>
          <p:cNvSpPr>
            <a:spLocks noGrp="1"/>
          </p:cNvSpPr>
          <p:nvPr>
            <p:ph type="pic" sz="quarter" idx="13"/>
          </p:nvPr>
        </p:nvSpPr>
        <p:spPr>
          <a:xfrm>
            <a:off x="-3547" y="1"/>
            <a:ext cx="6099547" cy="3437924"/>
          </a:xfrm>
          <a:prstGeom prst="rect">
            <a:avLst/>
          </a:prstGeom>
          <a:solidFill>
            <a:schemeClr val="bg2">
              <a:lumMod val="95000"/>
            </a:schemeClr>
          </a:solidFill>
        </p:spPr>
        <p:txBody>
          <a:bodyPr anchor="ctr" anchorCtr="0"/>
          <a:lstStyle>
            <a:lvl1pPr marL="0" indent="0" algn="ctr">
              <a:buNone/>
              <a:defRPr sz="1333">
                <a:latin typeface="+mn-lt"/>
              </a:defRPr>
            </a:lvl1pPr>
          </a:lstStyle>
          <a:p>
            <a:r>
              <a:rPr lang="en-US" dirty="0"/>
              <a:t>Click icon to add picture</a:t>
            </a:r>
            <a:endParaRPr lang="en-GB" dirty="0"/>
          </a:p>
        </p:txBody>
      </p:sp>
      <p:sp>
        <p:nvSpPr>
          <p:cNvPr id="8" name="Plassholder for bilde 12">
            <a:extLst>
              <a:ext uri="{FF2B5EF4-FFF2-40B4-BE49-F238E27FC236}">
                <a16:creationId xmlns:a16="http://schemas.microsoft.com/office/drawing/2014/main" id="{EA9449AF-0836-598B-B604-8F130B193E69}"/>
              </a:ext>
            </a:extLst>
          </p:cNvPr>
          <p:cNvSpPr>
            <a:spLocks noGrp="1"/>
          </p:cNvSpPr>
          <p:nvPr>
            <p:ph type="pic" sz="quarter" idx="14"/>
          </p:nvPr>
        </p:nvSpPr>
        <p:spPr>
          <a:xfrm>
            <a:off x="6096000" y="3437925"/>
            <a:ext cx="6099547" cy="3437924"/>
          </a:xfrm>
          <a:prstGeom prst="rect">
            <a:avLst/>
          </a:prstGeom>
          <a:solidFill>
            <a:schemeClr val="bg2">
              <a:lumMod val="95000"/>
            </a:schemeClr>
          </a:solidFill>
        </p:spPr>
        <p:txBody>
          <a:bodyPr anchor="ctr" anchorCtr="0"/>
          <a:lstStyle>
            <a:lvl1pPr marL="0" indent="0" algn="ctr">
              <a:buNone/>
              <a:defRPr sz="1333">
                <a:latin typeface="+mn-lt"/>
              </a:defRPr>
            </a:lvl1pPr>
          </a:lstStyle>
          <a:p>
            <a:r>
              <a:rPr lang="en-US"/>
              <a:t>Click icon to add picture</a:t>
            </a:r>
            <a:endParaRPr lang="en-GB"/>
          </a:p>
        </p:txBody>
      </p:sp>
      <p:sp>
        <p:nvSpPr>
          <p:cNvPr id="9" name="Plassholder for bilde 12">
            <a:extLst>
              <a:ext uri="{FF2B5EF4-FFF2-40B4-BE49-F238E27FC236}">
                <a16:creationId xmlns:a16="http://schemas.microsoft.com/office/drawing/2014/main" id="{87357279-78D8-469D-CDC3-92D3EFBA29B3}"/>
              </a:ext>
            </a:extLst>
          </p:cNvPr>
          <p:cNvSpPr>
            <a:spLocks noGrp="1"/>
          </p:cNvSpPr>
          <p:nvPr>
            <p:ph type="pic" sz="quarter" idx="15"/>
          </p:nvPr>
        </p:nvSpPr>
        <p:spPr>
          <a:xfrm>
            <a:off x="0" y="3437925"/>
            <a:ext cx="6099547" cy="3437924"/>
          </a:xfrm>
          <a:prstGeom prst="rect">
            <a:avLst/>
          </a:prstGeom>
          <a:solidFill>
            <a:srgbClr val="1D1D1D"/>
          </a:solidFill>
        </p:spPr>
        <p:txBody>
          <a:bodyPr anchor="ctr" anchorCtr="0"/>
          <a:lstStyle>
            <a:lvl1pPr marL="0" indent="0" algn="ctr">
              <a:buNone/>
              <a:defRPr sz="1333">
                <a:latin typeface="+mn-lt"/>
              </a:defRPr>
            </a:lvl1pPr>
          </a:lstStyle>
          <a:p>
            <a:r>
              <a:rPr lang="en-US"/>
              <a:t>Click icon to add picture</a:t>
            </a:r>
            <a:endParaRPr lang="en-GB"/>
          </a:p>
        </p:txBody>
      </p:sp>
    </p:spTree>
    <p:extLst>
      <p:ext uri="{BB962C8B-B14F-4D97-AF65-F5344CB8AC3E}">
        <p14:creationId xmlns:p14="http://schemas.microsoft.com/office/powerpoint/2010/main" val="935791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7/7/2026</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2978445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2_Title Slide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7/7/2026</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3570153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3_Title Slide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7/7/2026</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2226257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4_Title Slide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7/7/2026</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1406598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5_Title Slide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7/7/2026</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13027421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6_Title Slide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7/7/2026</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234283604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BDE674-52B0-02B9-4D7C-8D5A342B46B7}"/>
              </a:ext>
            </a:extLst>
          </p:cNvPr>
          <p:cNvSpPr>
            <a:spLocks noGrp="1"/>
          </p:cNvSpPr>
          <p:nvPr>
            <p:ph type="title"/>
          </p:nvPr>
        </p:nvSpPr>
        <p:spPr>
          <a:xfrm>
            <a:off x="753600" y="376200"/>
            <a:ext cx="10684800" cy="11448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175B9D3-9F60-C50D-9472-C8F8CCDF4E1C}"/>
              </a:ext>
            </a:extLst>
          </p:cNvPr>
          <p:cNvSpPr>
            <a:spLocks noGrp="1"/>
          </p:cNvSpPr>
          <p:nvPr>
            <p:ph type="body" idx="1"/>
          </p:nvPr>
        </p:nvSpPr>
        <p:spPr>
          <a:xfrm>
            <a:off x="753600" y="1902599"/>
            <a:ext cx="10684800" cy="41976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78337D4D-94F3-FFD1-C9BC-8EA5A3416F44}"/>
              </a:ext>
            </a:extLst>
          </p:cNvPr>
          <p:cNvSpPr>
            <a:spLocks noGrp="1"/>
          </p:cNvSpPr>
          <p:nvPr>
            <p:ph type="dt" sz="half" idx="2"/>
          </p:nvPr>
        </p:nvSpPr>
        <p:spPr>
          <a:xfrm>
            <a:off x="753600" y="6356350"/>
            <a:ext cx="1144800" cy="365125"/>
          </a:xfrm>
          <a:prstGeom prst="rect">
            <a:avLst/>
          </a:prstGeom>
        </p:spPr>
        <p:txBody>
          <a:bodyPr vert="horz" lIns="91440" tIns="45720" rIns="91440" bIns="45720" rtlCol="0" anchor="ctr"/>
          <a:lstStyle>
            <a:lvl1pPr algn="l">
              <a:defRPr sz="1200">
                <a:solidFill>
                  <a:schemeClr val="bg2"/>
                </a:solidFill>
                <a:latin typeface="Jost" pitchFamily="2" charset="0"/>
                <a:ea typeface="Jost" pitchFamily="2" charset="0"/>
              </a:defRPr>
            </a:lvl1pPr>
          </a:lstStyle>
          <a:p>
            <a:fld id="{FAC0FD8D-B4D3-754D-9BA6-6613D9A4D007}" type="datetimeFigureOut">
              <a:rPr lang="en-US" smtClean="0"/>
              <a:t>7/7/2026</a:t>
            </a:fld>
            <a:endParaRPr lang="en-US"/>
          </a:p>
        </p:txBody>
      </p:sp>
      <p:sp>
        <p:nvSpPr>
          <p:cNvPr id="6" name="Slide Number Placeholder 5">
            <a:extLst>
              <a:ext uri="{FF2B5EF4-FFF2-40B4-BE49-F238E27FC236}">
                <a16:creationId xmlns:a16="http://schemas.microsoft.com/office/drawing/2014/main" id="{E4720FD7-B378-61F0-43EB-353B3E6BEAB1}"/>
              </a:ext>
            </a:extLst>
          </p:cNvPr>
          <p:cNvSpPr>
            <a:spLocks noGrp="1"/>
          </p:cNvSpPr>
          <p:nvPr>
            <p:ph type="sldNum" sz="quarter" idx="4"/>
          </p:nvPr>
        </p:nvSpPr>
        <p:spPr>
          <a:xfrm>
            <a:off x="10293600" y="6356350"/>
            <a:ext cx="1144800" cy="365125"/>
          </a:xfrm>
          <a:prstGeom prst="rect">
            <a:avLst/>
          </a:prstGeom>
        </p:spPr>
        <p:txBody>
          <a:bodyPr vert="horz" lIns="91440" tIns="45720" rIns="91440" bIns="45720" rtlCol="0" anchor="ctr"/>
          <a:lstStyle>
            <a:lvl1pPr algn="r">
              <a:defRPr sz="1200">
                <a:solidFill>
                  <a:schemeClr val="bg2"/>
                </a:solidFill>
                <a:latin typeface="Jost" pitchFamily="2" charset="0"/>
                <a:ea typeface="Jost" pitchFamily="2" charset="0"/>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260022399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691" r:id="rId12"/>
    <p:sldLayoutId id="2147483692"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 id="2147483703" r:id="rId23"/>
    <p:sldLayoutId id="2147483704" r:id="rId24"/>
    <p:sldLayoutId id="2147483705" r:id="rId25"/>
    <p:sldLayoutId id="2147483706" r:id="rId26"/>
    <p:sldLayoutId id="2147483707" r:id="rId27"/>
    <p:sldLayoutId id="2147483708" r:id="rId28"/>
    <p:sldLayoutId id="2147483709" r:id="rId29"/>
    <p:sldLayoutId id="2147483662" r:id="rId30"/>
    <p:sldLayoutId id="2147483655" r:id="rId31"/>
    <p:sldLayoutId id="2147483658" r:id="rId32"/>
    <p:sldLayoutId id="2147483659" r:id="rId33"/>
    <p:sldLayoutId id="2147483654" r:id="rId34"/>
  </p:sldLayoutIdLst>
  <p:txStyles>
    <p:titleStyle>
      <a:lvl1pPr algn="l" defTabSz="914400" rtl="0" eaLnBrk="1" latinLnBrk="0" hangingPunct="1">
        <a:lnSpc>
          <a:spcPct val="90000"/>
        </a:lnSpc>
        <a:spcBef>
          <a:spcPct val="0"/>
        </a:spcBef>
        <a:buNone/>
        <a:defRPr sz="4000" kern="1200">
          <a:solidFill>
            <a:schemeClr val="tx1"/>
          </a:solidFill>
          <a:latin typeface="Jost SemiBold" pitchFamily="2" charset="0"/>
          <a:ea typeface="Jost SemiBold"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Jost" pitchFamily="2" charset="0"/>
          <a:ea typeface="Jost"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Jost Light" pitchFamily="2" charset="0"/>
          <a:ea typeface="Jost Light"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Jost Light" pitchFamily="2" charset="0"/>
          <a:ea typeface="Jost Light"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Jost Light" pitchFamily="2" charset="0"/>
          <a:ea typeface="Jost Light"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Jost Light" pitchFamily="2" charset="0"/>
          <a:ea typeface="Jost Light"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hyperlink" Target="http://www.playingwithdata.com/secchi-disk-project/" TargetMode="External"/><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hyperlink" Target="http://www.awi.de/" TargetMode="External"/><Relationship Id="rId2" Type="http://schemas.openxmlformats.org/officeDocument/2006/relationships/notesSlide" Target="../notesSlides/notesSlide18.xml"/><Relationship Id="rId1" Type="http://schemas.openxmlformats.org/officeDocument/2006/relationships/slideLayout" Target="../slideLayouts/slideLayout28.xml"/><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2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0.xml"/><Relationship Id="rId1" Type="http://schemas.openxmlformats.org/officeDocument/2006/relationships/slideLayout" Target="../slideLayouts/slideLayout27.xml"/><Relationship Id="rId4" Type="http://schemas.openxmlformats.org/officeDocument/2006/relationships/image" Target="../media/image53.jpe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4.xml"/><Relationship Id="rId1" Type="http://schemas.openxmlformats.org/officeDocument/2006/relationships/slideLayout" Target="../slideLayouts/slideLayout27.xml"/><Relationship Id="rId4" Type="http://schemas.openxmlformats.org/officeDocument/2006/relationships/image" Target="../media/image56.jpe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5.jpeg"/><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hyperlink" Target="https://www.inaturalist.org/projects/frsva269-20260621-20260630-circumnavigating-spitsbergen" TargetMode="External"/><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hyperlink" Target="https://ebird.org/tripreport/541498" TargetMode="External"/><Relationship Id="rId2" Type="http://schemas.openxmlformats.org/officeDocument/2006/relationships/notesSlide" Target="../notesSlides/notesSlide5.xml"/><Relationship Id="rId1" Type="http://schemas.openxmlformats.org/officeDocument/2006/relationships/slideLayout" Target="../slideLayouts/slideLayout29.xml"/><Relationship Id="rId5" Type="http://schemas.openxmlformats.org/officeDocument/2006/relationships/image" Target="../media/image27.jpeg"/><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30.tmp"/><Relationship Id="rId2" Type="http://schemas.openxmlformats.org/officeDocument/2006/relationships/image" Target="../media/image29.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BABA81-5303-12BB-289C-FC08D1CE0170}"/>
            </a:ext>
          </a:extLst>
        </p:cNvPr>
        <p:cNvGrpSpPr/>
        <p:nvPr/>
      </p:nvGrpSpPr>
      <p:grpSpPr>
        <a:xfrm>
          <a:off x="0" y="0"/>
          <a:ext cx="0" cy="0"/>
          <a:chOff x="0" y="0"/>
          <a:chExt cx="0" cy="0"/>
        </a:xfrm>
      </p:grpSpPr>
      <p:pic>
        <p:nvPicPr>
          <p:cNvPr id="8" name="Picture Placeholder 7" descr="A close-up of a snow covered surface&#10;&#10;AI-generated content may be incorrect.">
            <a:extLst>
              <a:ext uri="{FF2B5EF4-FFF2-40B4-BE49-F238E27FC236}">
                <a16:creationId xmlns:a16="http://schemas.microsoft.com/office/drawing/2014/main" id="{80B3D7AC-4756-A206-FD72-36B2D13932F7}"/>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sp>
        <p:nvSpPr>
          <p:cNvPr id="5" name="Title 4">
            <a:extLst>
              <a:ext uri="{FF2B5EF4-FFF2-40B4-BE49-F238E27FC236}">
                <a16:creationId xmlns:a16="http://schemas.microsoft.com/office/drawing/2014/main" id="{DA55D0CD-1FD5-D20A-01A3-8E275CAAA5C0}"/>
              </a:ext>
            </a:extLst>
          </p:cNvPr>
          <p:cNvSpPr>
            <a:spLocks noGrp="1"/>
          </p:cNvSpPr>
          <p:nvPr>
            <p:ph type="title"/>
          </p:nvPr>
        </p:nvSpPr>
        <p:spPr>
          <a:xfrm>
            <a:off x="319305" y="1229397"/>
            <a:ext cx="3438469" cy="1902272"/>
          </a:xfrm>
        </p:spPr>
        <p:txBody>
          <a:bodyPr/>
          <a:lstStyle/>
          <a:p>
            <a:r>
              <a:rPr lang="en-GB" sz="4000" noProof="0" dirty="0"/>
              <a:t>MS FRAM - June 21</a:t>
            </a:r>
            <a:r>
              <a:rPr lang="en-GB" sz="4000" baseline="30000" noProof="0" dirty="0"/>
              <a:t>st</a:t>
            </a:r>
            <a:r>
              <a:rPr lang="en-GB" sz="4000" noProof="0" dirty="0"/>
              <a:t> – 30</a:t>
            </a:r>
            <a:r>
              <a:rPr lang="en-GB" sz="4000" baseline="30000" noProof="0" dirty="0"/>
              <a:t>th</a:t>
            </a:r>
            <a:r>
              <a:rPr lang="en-GB" sz="4000" noProof="0" dirty="0"/>
              <a:t> 2026</a:t>
            </a:r>
            <a:endParaRPr lang="en-GB" noProof="0" dirty="0"/>
          </a:p>
        </p:txBody>
      </p:sp>
      <p:sp>
        <p:nvSpPr>
          <p:cNvPr id="6" name="Text Placeholder 5">
            <a:extLst>
              <a:ext uri="{FF2B5EF4-FFF2-40B4-BE49-F238E27FC236}">
                <a16:creationId xmlns:a16="http://schemas.microsoft.com/office/drawing/2014/main" id="{29DDE9C7-2F59-9339-4DBF-2C7A7D32675E}"/>
              </a:ext>
            </a:extLst>
          </p:cNvPr>
          <p:cNvSpPr>
            <a:spLocks noGrp="1"/>
          </p:cNvSpPr>
          <p:nvPr>
            <p:ph type="body" sz="quarter" idx="10"/>
          </p:nvPr>
        </p:nvSpPr>
        <p:spPr>
          <a:xfrm>
            <a:off x="319305" y="3151578"/>
            <a:ext cx="3438469" cy="729515"/>
          </a:xfrm>
        </p:spPr>
        <p:txBody>
          <a:bodyPr/>
          <a:lstStyle/>
          <a:p>
            <a:pPr algn="just"/>
            <a:r>
              <a:rPr lang="en-GB" sz="1400" noProof="0" dirty="0">
                <a:latin typeface="+mj-lt"/>
              </a:rPr>
              <a:t>Svalbard in Springtime, the Return of the Sun</a:t>
            </a:r>
          </a:p>
          <a:p>
            <a:pPr algn="just"/>
            <a:endParaRPr lang="en-GB" noProof="0" dirty="0">
              <a:solidFill>
                <a:schemeClr val="bg1"/>
              </a:solidFill>
            </a:endParaRPr>
          </a:p>
        </p:txBody>
      </p:sp>
      <p:sp>
        <p:nvSpPr>
          <p:cNvPr id="3" name="TextBox 2">
            <a:extLst>
              <a:ext uri="{FF2B5EF4-FFF2-40B4-BE49-F238E27FC236}">
                <a16:creationId xmlns:a16="http://schemas.microsoft.com/office/drawing/2014/main" id="{26A0F166-62BA-68EF-A530-8E8BE60F3847}"/>
              </a:ext>
            </a:extLst>
          </p:cNvPr>
          <p:cNvSpPr txBox="1"/>
          <p:nvPr/>
        </p:nvSpPr>
        <p:spPr>
          <a:xfrm>
            <a:off x="10267531" y="6475899"/>
            <a:ext cx="197196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DED7CA"/>
                </a:solidFill>
                <a:effectLst/>
                <a:uLnTx/>
                <a:uFillTx/>
                <a:latin typeface="Jost"/>
                <a:ea typeface="+mn-ea"/>
                <a:cs typeface="+mn-cs"/>
              </a:rPr>
              <a:t>Credit: Yuri Choufour/HX</a:t>
            </a:r>
          </a:p>
        </p:txBody>
      </p:sp>
    </p:spTree>
    <p:extLst>
      <p:ext uri="{BB962C8B-B14F-4D97-AF65-F5344CB8AC3E}">
        <p14:creationId xmlns:p14="http://schemas.microsoft.com/office/powerpoint/2010/main" val="12616141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DC7FF-882E-1C06-6B68-283D516EEDAD}"/>
              </a:ext>
            </a:extLst>
          </p:cNvPr>
          <p:cNvSpPr>
            <a:spLocks noGrp="1"/>
          </p:cNvSpPr>
          <p:nvPr>
            <p:ph type="title"/>
          </p:nvPr>
        </p:nvSpPr>
        <p:spPr>
          <a:xfrm>
            <a:off x="8437144" y="572760"/>
            <a:ext cx="3438469" cy="693608"/>
          </a:xfrm>
        </p:spPr>
        <p:txBody>
          <a:bodyPr/>
          <a:lstStyle/>
          <a:p>
            <a:r>
              <a:rPr lang="en-GB" noProof="0" dirty="0"/>
              <a:t>Mammals</a:t>
            </a:r>
          </a:p>
        </p:txBody>
      </p:sp>
      <p:sp>
        <p:nvSpPr>
          <p:cNvPr id="3" name="Text Placeholder 2">
            <a:extLst>
              <a:ext uri="{FF2B5EF4-FFF2-40B4-BE49-F238E27FC236}">
                <a16:creationId xmlns:a16="http://schemas.microsoft.com/office/drawing/2014/main" id="{EA3859AB-018D-B1A8-5D45-0BC25B60E774}"/>
              </a:ext>
            </a:extLst>
          </p:cNvPr>
          <p:cNvSpPr>
            <a:spLocks noGrp="1"/>
          </p:cNvSpPr>
          <p:nvPr>
            <p:ph type="body" sz="quarter" idx="10"/>
          </p:nvPr>
        </p:nvSpPr>
        <p:spPr>
          <a:xfrm>
            <a:off x="8437144" y="1433026"/>
            <a:ext cx="3438469" cy="3171209"/>
          </a:xfrm>
        </p:spPr>
        <p:txBody>
          <a:bodyPr/>
          <a:lstStyle/>
          <a:p>
            <a:r>
              <a:rPr lang="en-GB" noProof="0" dirty="0"/>
              <a:t>Although we did not submit any photographs to the </a:t>
            </a:r>
            <a:r>
              <a:rPr lang="en-GB" noProof="0" dirty="0" err="1"/>
              <a:t>Happywhale</a:t>
            </a:r>
            <a:r>
              <a:rPr lang="en-GB" noProof="0" dirty="0"/>
              <a:t> project during this voyage, we were fortunate to see several marine mammals — bearded seals, ringed seals, and a pod of beluga whales. We also had a rare sighting of a blue whale. From the deck at </a:t>
            </a:r>
            <a:r>
              <a:rPr lang="en-GB" noProof="0" dirty="0" err="1"/>
              <a:t>Moffen</a:t>
            </a:r>
            <a:r>
              <a:rPr lang="en-GB" noProof="0" dirty="0"/>
              <a:t>, we watched walrus hauled out on the ice, and across the voyage we recorded six polar bear sightings.</a:t>
            </a:r>
          </a:p>
          <a:p>
            <a:endParaRPr lang="en-GB" noProof="0" dirty="0"/>
          </a:p>
          <a:p>
            <a:r>
              <a:rPr lang="en-GB" noProof="0" dirty="0"/>
              <a:t>We hope these encounters stay with you long after the voyage, and that they draw you back to the polar regions in future. Thank you for travelling with HX.</a:t>
            </a:r>
          </a:p>
        </p:txBody>
      </p:sp>
      <p:pic>
        <p:nvPicPr>
          <p:cNvPr id="6" name="Picture Placeholder 5">
            <a:extLst>
              <a:ext uri="{FF2B5EF4-FFF2-40B4-BE49-F238E27FC236}">
                <a16:creationId xmlns:a16="http://schemas.microsoft.com/office/drawing/2014/main" id="{1CB1F80A-5511-2002-082E-C9C61928BC07}"/>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a:xfrm>
            <a:off x="163286" y="217800"/>
            <a:ext cx="8136000" cy="6422400"/>
          </a:xfrm>
          <a:prstGeom prst="rect">
            <a:avLst/>
          </a:prstGeom>
        </p:spPr>
      </p:pic>
    </p:spTree>
    <p:extLst>
      <p:ext uri="{BB962C8B-B14F-4D97-AF65-F5344CB8AC3E}">
        <p14:creationId xmlns:p14="http://schemas.microsoft.com/office/powerpoint/2010/main" val="25943932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8DE1B8A-EE77-8174-1610-E29D153B65DA}"/>
              </a:ext>
            </a:extLst>
          </p:cNvPr>
          <p:cNvSpPr>
            <a:spLocks noGrp="1"/>
          </p:cNvSpPr>
          <p:nvPr>
            <p:ph type="title"/>
          </p:nvPr>
        </p:nvSpPr>
        <p:spPr>
          <a:xfrm>
            <a:off x="8281697" y="436316"/>
            <a:ext cx="3438469" cy="693608"/>
          </a:xfrm>
        </p:spPr>
        <p:txBody>
          <a:bodyPr/>
          <a:lstStyle/>
          <a:p>
            <a:r>
              <a:rPr lang="en-GB" noProof="0" dirty="0"/>
              <a:t>Science Boat</a:t>
            </a:r>
          </a:p>
        </p:txBody>
      </p:sp>
      <p:sp>
        <p:nvSpPr>
          <p:cNvPr id="6" name="Text Placeholder 5">
            <a:extLst>
              <a:ext uri="{FF2B5EF4-FFF2-40B4-BE49-F238E27FC236}">
                <a16:creationId xmlns:a16="http://schemas.microsoft.com/office/drawing/2014/main" id="{8E9DC48B-A404-E25B-4457-68DA2D7097BE}"/>
              </a:ext>
            </a:extLst>
          </p:cNvPr>
          <p:cNvSpPr>
            <a:spLocks noGrp="1"/>
          </p:cNvSpPr>
          <p:nvPr>
            <p:ph type="body" sz="quarter" idx="10"/>
          </p:nvPr>
        </p:nvSpPr>
        <p:spPr>
          <a:xfrm>
            <a:off x="8281697" y="1255334"/>
            <a:ext cx="3438469" cy="914181"/>
          </a:xfrm>
        </p:spPr>
        <p:txBody>
          <a:bodyPr/>
          <a:lstStyle/>
          <a:p>
            <a:r>
              <a:rPr lang="en-GB" noProof="0" dirty="0"/>
              <a:t>We ran six science boat sessions during this voyage: at </a:t>
            </a:r>
            <a:r>
              <a:rPr lang="en-GB" noProof="0" dirty="0" err="1"/>
              <a:t>Smeerenburg</a:t>
            </a:r>
            <a:r>
              <a:rPr lang="en-GB" noProof="0" dirty="0"/>
              <a:t>, Texas Bar, </a:t>
            </a:r>
            <a:r>
              <a:rPr lang="en-GB" noProof="0" dirty="0" err="1"/>
              <a:t>Torellneset</a:t>
            </a:r>
            <a:r>
              <a:rPr lang="en-GB" noProof="0" dirty="0"/>
              <a:t>, </a:t>
            </a:r>
            <a:r>
              <a:rPr lang="en-GB" noProof="0" dirty="0" err="1"/>
              <a:t>Sundneset</a:t>
            </a:r>
            <a:r>
              <a:rPr lang="en-GB" noProof="0" dirty="0"/>
              <a:t>, </a:t>
            </a:r>
            <a:r>
              <a:rPr lang="en-GB" noProof="0" dirty="0" err="1"/>
              <a:t>Burgerbukta</a:t>
            </a:r>
            <a:r>
              <a:rPr lang="en-GB" noProof="0" dirty="0"/>
              <a:t>, and </a:t>
            </a:r>
            <a:r>
              <a:rPr lang="en-GB" noProof="0" dirty="0" err="1"/>
              <a:t>Bamsebu</a:t>
            </a:r>
            <a:r>
              <a:rPr lang="en-GB" noProof="0" dirty="0"/>
              <a:t>.</a:t>
            </a:r>
          </a:p>
        </p:txBody>
      </p:sp>
      <p:sp>
        <p:nvSpPr>
          <p:cNvPr id="10" name="Text Placeholder 5">
            <a:extLst>
              <a:ext uri="{FF2B5EF4-FFF2-40B4-BE49-F238E27FC236}">
                <a16:creationId xmlns:a16="http://schemas.microsoft.com/office/drawing/2014/main" id="{463408CF-3641-7EA6-E295-A9B11FD1EF3B}"/>
              </a:ext>
            </a:extLst>
          </p:cNvPr>
          <p:cNvSpPr txBox="1">
            <a:spLocks/>
          </p:cNvSpPr>
          <p:nvPr/>
        </p:nvSpPr>
        <p:spPr>
          <a:xfrm>
            <a:off x="8281696" y="2294925"/>
            <a:ext cx="3438469" cy="501248"/>
          </a:xfrm>
          <a:prstGeom prst="rect">
            <a:avLst/>
          </a:prstGeom>
        </p:spPr>
        <p:txBody>
          <a:bodyPr vert="horz" wrap="square" lIns="91440" tIns="0" rIns="91440" bIns="90000" rtlCol="0" anchor="t" anchorCtr="0">
            <a:spAutoFit/>
          </a:bodyPr>
          <a:lstStyle>
            <a:lvl1pPr marL="0" indent="0" algn="l" defTabSz="914400" rtl="0" eaLnBrk="1" latinLnBrk="0" hangingPunct="1">
              <a:lnSpc>
                <a:spcPts val="1600"/>
              </a:lnSpc>
              <a:spcBef>
                <a:spcPts val="0"/>
              </a:spcBef>
              <a:buClr>
                <a:schemeClr val="tx1"/>
              </a:buClr>
              <a:buSzPct val="100000"/>
              <a:buFont typeface="Arial" panose="020B0604020202020204" pitchFamily="34" charset="0"/>
              <a:buNone/>
              <a:tabLst/>
              <a:defRPr sz="1400" b="0" i="0" kern="1200">
                <a:solidFill>
                  <a:schemeClr val="bg2"/>
                </a:solidFill>
                <a:latin typeface="Atlas Grotesk Regular" pitchFamily="50" charset="0"/>
                <a:ea typeface="+mn-ea"/>
                <a:cs typeface="+mn-cs"/>
              </a:defRPr>
            </a:lvl1pPr>
            <a:lvl2pPr marL="421207" indent="-182029" algn="l" defTabSz="914400" rtl="0" eaLnBrk="1" latinLnBrk="0" hangingPunct="1">
              <a:lnSpc>
                <a:spcPct val="100000"/>
              </a:lnSpc>
              <a:spcBef>
                <a:spcPts val="0"/>
              </a:spcBef>
              <a:buClr>
                <a:schemeClr val="tx1"/>
              </a:buClr>
              <a:buFont typeface="Arial" panose="020B0604020202020204" pitchFamily="34" charset="0"/>
              <a:buChar char="•"/>
              <a:tabLst/>
              <a:defRPr sz="1333" b="0" i="0" kern="1200">
                <a:solidFill>
                  <a:schemeClr val="tx1"/>
                </a:solidFill>
                <a:latin typeface="Austin Text Roman" pitchFamily="2" charset="77"/>
                <a:ea typeface="+mn-ea"/>
                <a:cs typeface="+mn-cs"/>
              </a:defRPr>
            </a:lvl2pPr>
            <a:lvl3pPr marL="592652" indent="-118530" algn="l" defTabSz="914400" rtl="0" eaLnBrk="1" latinLnBrk="0" hangingPunct="1">
              <a:lnSpc>
                <a:spcPct val="100000"/>
              </a:lnSpc>
              <a:spcBef>
                <a:spcPts val="0"/>
              </a:spcBef>
              <a:buClr>
                <a:schemeClr val="tx1"/>
              </a:buClr>
              <a:buSzPct val="80000"/>
              <a:buFont typeface="Arial" panose="020B0604020202020204" pitchFamily="34" charset="0"/>
              <a:buChar char="•"/>
              <a:tabLst/>
              <a:defRPr sz="1333" b="0" i="0" kern="1200">
                <a:solidFill>
                  <a:schemeClr val="tx1"/>
                </a:solidFill>
                <a:latin typeface="Austin Text Roman" pitchFamily="2" charset="77"/>
                <a:ea typeface="+mn-ea"/>
                <a:cs typeface="+mn-cs"/>
              </a:defRPr>
            </a:lvl3pPr>
            <a:lvl4pPr marL="713300" indent="-120648" algn="l" defTabSz="914400" rtl="0" eaLnBrk="1" latinLnBrk="0" hangingPunct="1">
              <a:lnSpc>
                <a:spcPct val="100000"/>
              </a:lnSpc>
              <a:spcBef>
                <a:spcPts val="0"/>
              </a:spcBef>
              <a:buClr>
                <a:schemeClr val="tx1"/>
              </a:buClr>
              <a:buFont typeface="Systemfont normal"/>
              <a:buChar char="-"/>
              <a:tabLst/>
              <a:defRPr sz="1333" b="0" i="0" kern="1200">
                <a:solidFill>
                  <a:schemeClr val="tx1"/>
                </a:solidFill>
                <a:latin typeface="Austin Text Roman" pitchFamily="2" charset="77"/>
                <a:ea typeface="+mn-ea"/>
                <a:cs typeface="+mn-cs"/>
              </a:defRPr>
            </a:lvl4pPr>
            <a:lvl5pPr marL="2057400" indent="-228600" algn="l" defTabSz="914400" rtl="0" eaLnBrk="1" latinLnBrk="0" hangingPunct="1">
              <a:lnSpc>
                <a:spcPct val="90000"/>
              </a:lnSpc>
              <a:spcBef>
                <a:spcPts val="0"/>
              </a:spcBef>
              <a:buFont typeface="Arial" panose="020B0604020202020204" pitchFamily="34" charset="0"/>
              <a:buChar char="•"/>
              <a:defRPr sz="1867" b="0" i="0" kern="1200">
                <a:solidFill>
                  <a:schemeClr val="tx1"/>
                </a:solidFill>
                <a:latin typeface="Austin Text Roman"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noProof="0" dirty="0">
                <a:solidFill>
                  <a:srgbClr val="00B0F0"/>
                </a:solidFill>
                <a:latin typeface="+mn-lt"/>
                <a:hlinkClick r:id="rId3"/>
              </a:rPr>
              <a:t>View our data </a:t>
            </a:r>
            <a:r>
              <a:rPr lang="en-GB" noProof="0" dirty="0">
                <a:latin typeface="+mn-lt"/>
              </a:rPr>
              <a:t>submitted to the Secchi Disk Project</a:t>
            </a:r>
            <a:endParaRPr lang="en-GB" noProof="0" dirty="0">
              <a:solidFill>
                <a:srgbClr val="00B0F0"/>
              </a:solidFill>
              <a:latin typeface="+mn-lt"/>
            </a:endParaRPr>
          </a:p>
        </p:txBody>
      </p:sp>
      <p:pic>
        <p:nvPicPr>
          <p:cNvPr id="8" name="Picture 7" descr="mage result for secchi disk study"/>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281695" y="2796173"/>
            <a:ext cx="1014760" cy="101476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Placeholder 2"/>
          <p:cNvPicPr>
            <a:picLocks noGrp="1" noChangeAspect="1"/>
          </p:cNvPicPr>
          <p:nvPr>
            <p:ph type="pic" sz="quarter" idx="11"/>
          </p:nvPr>
        </p:nvPicPr>
        <p:blipFill rotWithShape="1">
          <a:blip r:embed="rId5" cstate="screen">
            <a:extLst>
              <a:ext uri="{28A0092B-C50C-407E-A947-70E740481C1C}">
                <a14:useLocalDpi xmlns:a14="http://schemas.microsoft.com/office/drawing/2010/main"/>
              </a:ext>
            </a:extLst>
          </a:blip>
          <a:srcRect/>
          <a:stretch/>
        </p:blipFill>
        <p:spPr>
          <a:xfrm>
            <a:off x="0" y="435600"/>
            <a:ext cx="8136000" cy="6422400"/>
          </a:xfrm>
        </p:spPr>
      </p:pic>
      <p:pic>
        <p:nvPicPr>
          <p:cNvPr id="2" name="Picture 1"/>
          <p:cNvPicPr>
            <a:picLocks noChangeAspect="1"/>
          </p:cNvPicPr>
          <p:nvPr/>
        </p:nvPicPr>
        <p:blipFill>
          <a:blip r:embed="rId6" cstate="screen">
            <a:extLst>
              <a:ext uri="{28A0092B-C50C-407E-A947-70E740481C1C}">
                <a14:useLocalDpi xmlns:a14="http://schemas.microsoft.com/office/drawing/2010/main"/>
              </a:ext>
            </a:extLst>
          </a:blip>
          <a:srcRect l="15505"/>
          <a:stretch>
            <a:fillRect/>
          </a:stretch>
        </p:blipFill>
        <p:spPr>
          <a:xfrm>
            <a:off x="-1" y="435600"/>
            <a:ext cx="8136000" cy="6422400"/>
          </a:xfrm>
          <a:prstGeom prst="rect">
            <a:avLst/>
          </a:prstGeom>
        </p:spPr>
      </p:pic>
    </p:spTree>
    <p:extLst>
      <p:ext uri="{BB962C8B-B14F-4D97-AF65-F5344CB8AC3E}">
        <p14:creationId xmlns:p14="http://schemas.microsoft.com/office/powerpoint/2010/main" val="33257085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658581-0577-8AFC-4B96-62358EB6568D}"/>
              </a:ext>
            </a:extLst>
          </p:cNvPr>
          <p:cNvSpPr>
            <a:spLocks noGrp="1"/>
          </p:cNvSpPr>
          <p:nvPr>
            <p:ph type="title"/>
          </p:nvPr>
        </p:nvSpPr>
        <p:spPr>
          <a:xfrm>
            <a:off x="231410" y="146256"/>
            <a:ext cx="3438469" cy="696814"/>
          </a:xfrm>
        </p:spPr>
        <p:txBody>
          <a:bodyPr/>
          <a:lstStyle/>
          <a:p>
            <a:r>
              <a:rPr lang="en-GB" noProof="0" dirty="0"/>
              <a:t>CTD Profiles</a:t>
            </a:r>
          </a:p>
        </p:txBody>
      </p:sp>
      <p:sp>
        <p:nvSpPr>
          <p:cNvPr id="9" name="TextBox 8">
            <a:extLst>
              <a:ext uri="{FF2B5EF4-FFF2-40B4-BE49-F238E27FC236}">
                <a16:creationId xmlns:a16="http://schemas.microsoft.com/office/drawing/2014/main" id="{97E7420C-A888-381D-9721-C48DC7FB7020}"/>
              </a:ext>
            </a:extLst>
          </p:cNvPr>
          <p:cNvSpPr txBox="1"/>
          <p:nvPr/>
        </p:nvSpPr>
        <p:spPr>
          <a:xfrm>
            <a:off x="8655093" y="2971800"/>
            <a:ext cx="3284874" cy="1169551"/>
          </a:xfrm>
          <a:prstGeom prst="rect">
            <a:avLst/>
          </a:prstGeom>
          <a:noFill/>
        </p:spPr>
        <p:txBody>
          <a:bodyPr wrap="none" rtlCol="0">
            <a:spAutoFit/>
          </a:bodyPr>
          <a:lstStyle/>
          <a:p>
            <a:pPr marL="285750" indent="-285750">
              <a:buFont typeface="Arial" panose="020B0604020202020204" pitchFamily="34" charset="0"/>
              <a:buChar char="•"/>
            </a:pPr>
            <a:r>
              <a:rPr lang="en-GB" sz="1400" noProof="0" dirty="0">
                <a:solidFill>
                  <a:schemeClr val="bg2"/>
                </a:solidFill>
                <a:ea typeface="Jost" pitchFamily="2" charset="0"/>
              </a:rPr>
              <a:t>Purple line: 23 June — </a:t>
            </a:r>
            <a:r>
              <a:rPr lang="en-GB" sz="1400" noProof="0" dirty="0" err="1">
                <a:solidFill>
                  <a:schemeClr val="bg2"/>
                </a:solidFill>
                <a:ea typeface="Jost" pitchFamily="2" charset="0"/>
              </a:rPr>
              <a:t>Smeerenburg</a:t>
            </a:r>
            <a:endParaRPr lang="en-GB" sz="1400" noProof="0" dirty="0">
              <a:solidFill>
                <a:schemeClr val="bg2"/>
              </a:solidFill>
              <a:ea typeface="Jost" pitchFamily="2" charset="0"/>
            </a:endParaRPr>
          </a:p>
          <a:p>
            <a:pPr marL="285750" indent="-285750">
              <a:buFont typeface="Arial" panose="020B0604020202020204" pitchFamily="34" charset="0"/>
              <a:buChar char="•"/>
            </a:pPr>
            <a:r>
              <a:rPr lang="en-GB" sz="1400" noProof="0" dirty="0">
                <a:solidFill>
                  <a:schemeClr val="bg2"/>
                </a:solidFill>
                <a:ea typeface="Jost" pitchFamily="2" charset="0"/>
              </a:rPr>
              <a:t>Turquoise line: 24 June — Texas Bar</a:t>
            </a:r>
          </a:p>
          <a:p>
            <a:pPr marL="285750" indent="-285750">
              <a:buFont typeface="Arial" panose="020B0604020202020204" pitchFamily="34" charset="0"/>
              <a:buChar char="•"/>
            </a:pPr>
            <a:r>
              <a:rPr lang="en-GB" sz="1400" noProof="0" dirty="0">
                <a:solidFill>
                  <a:schemeClr val="bg2"/>
                </a:solidFill>
                <a:ea typeface="Jost" pitchFamily="2" charset="0"/>
              </a:rPr>
              <a:t>Green line: 26 June — </a:t>
            </a:r>
            <a:r>
              <a:rPr lang="en-GB" sz="1400" noProof="0" dirty="0" err="1">
                <a:solidFill>
                  <a:schemeClr val="bg2"/>
                </a:solidFill>
                <a:ea typeface="Jost" pitchFamily="2" charset="0"/>
              </a:rPr>
              <a:t>Torellneset</a:t>
            </a:r>
            <a:endParaRPr lang="en-GB" sz="1400" noProof="0" dirty="0">
              <a:solidFill>
                <a:schemeClr val="bg2"/>
              </a:solidFill>
              <a:ea typeface="Jost" pitchFamily="2" charset="0"/>
            </a:endParaRPr>
          </a:p>
          <a:p>
            <a:pPr marL="285750" indent="-285750">
              <a:buFont typeface="Arial" panose="020B0604020202020204" pitchFamily="34" charset="0"/>
              <a:buChar char="•"/>
            </a:pPr>
            <a:r>
              <a:rPr lang="en-GB" sz="1400" noProof="0" dirty="0">
                <a:solidFill>
                  <a:schemeClr val="bg2"/>
                </a:solidFill>
                <a:ea typeface="Jost" pitchFamily="2" charset="0"/>
              </a:rPr>
              <a:t>Yellow line: 27 June — </a:t>
            </a:r>
            <a:r>
              <a:rPr lang="en-GB" sz="1400" noProof="0" dirty="0" err="1">
                <a:solidFill>
                  <a:schemeClr val="bg2"/>
                </a:solidFill>
                <a:ea typeface="Jost" pitchFamily="2" charset="0"/>
              </a:rPr>
              <a:t>Sundneset</a:t>
            </a:r>
            <a:endParaRPr lang="en-GB" sz="1400" noProof="0" dirty="0">
              <a:solidFill>
                <a:schemeClr val="bg2"/>
              </a:solidFill>
              <a:ea typeface="Jost" pitchFamily="2" charset="0"/>
            </a:endParaRPr>
          </a:p>
          <a:p>
            <a:pPr marL="285750" indent="-285750">
              <a:buFont typeface="Arial" panose="020B0604020202020204" pitchFamily="34" charset="0"/>
              <a:buChar char="•"/>
            </a:pPr>
            <a:r>
              <a:rPr lang="en-GB" sz="1400" noProof="0" dirty="0">
                <a:solidFill>
                  <a:schemeClr val="bg2"/>
                </a:solidFill>
                <a:ea typeface="Jost" pitchFamily="2" charset="0"/>
              </a:rPr>
              <a:t>Black line: 28 June — </a:t>
            </a:r>
            <a:r>
              <a:rPr lang="en-GB" sz="1400" noProof="0" dirty="0" err="1">
                <a:solidFill>
                  <a:schemeClr val="bg2"/>
                </a:solidFill>
                <a:ea typeface="Jost" pitchFamily="2" charset="0"/>
              </a:rPr>
              <a:t>Burgerbukta</a:t>
            </a:r>
            <a:endParaRPr lang="en-GB" sz="1400" noProof="0" dirty="0">
              <a:solidFill>
                <a:schemeClr val="bg2"/>
              </a:solidFill>
              <a:ea typeface="Jost" pitchFamily="2" charset="0"/>
            </a:endParaRPr>
          </a:p>
        </p:txBody>
      </p:sp>
      <p:sp>
        <p:nvSpPr>
          <p:cNvPr id="10" name="TextBox 9">
            <a:extLst>
              <a:ext uri="{FF2B5EF4-FFF2-40B4-BE49-F238E27FC236}">
                <a16:creationId xmlns:a16="http://schemas.microsoft.com/office/drawing/2014/main" id="{600B95E2-BAD1-D687-A283-D21E2252800F}"/>
              </a:ext>
            </a:extLst>
          </p:cNvPr>
          <p:cNvSpPr txBox="1"/>
          <p:nvPr/>
        </p:nvSpPr>
        <p:spPr>
          <a:xfrm>
            <a:off x="231410" y="968003"/>
            <a:ext cx="3268979" cy="3323987"/>
          </a:xfrm>
          <a:prstGeom prst="rect">
            <a:avLst/>
          </a:prstGeom>
          <a:noFill/>
        </p:spPr>
        <p:txBody>
          <a:bodyPr wrap="square" rtlCol="0">
            <a:spAutoFit/>
          </a:bodyPr>
          <a:lstStyle/>
          <a:p>
            <a:r>
              <a:rPr lang="en-GB" sz="1400" u="sng" noProof="0" dirty="0">
                <a:solidFill>
                  <a:schemeClr val="bg2"/>
                </a:solidFill>
                <a:ea typeface="Jost" pitchFamily="2" charset="0"/>
              </a:rPr>
              <a:t>How to read the profiles:</a:t>
            </a:r>
          </a:p>
          <a:p>
            <a:endParaRPr lang="en-GB" sz="1400" noProof="0" dirty="0">
              <a:solidFill>
                <a:schemeClr val="bg2"/>
              </a:solidFill>
              <a:ea typeface="Jost" pitchFamily="2" charset="0"/>
            </a:endParaRPr>
          </a:p>
          <a:p>
            <a:r>
              <a:rPr lang="en-GB" sz="1400" noProof="0" dirty="0">
                <a:solidFill>
                  <a:schemeClr val="bg2"/>
                </a:solidFill>
                <a:ea typeface="Jost" pitchFamily="2" charset="0"/>
              </a:rPr>
              <a:t>The y-axis, running down the left side of each chart, shows depth. As you follow a line downward, you see how the water column changes with depth. The left chart shows temperature; the right chart shows salinity.</a:t>
            </a:r>
          </a:p>
          <a:p>
            <a:endParaRPr lang="en-GB" sz="1400" noProof="0" dirty="0">
              <a:solidFill>
                <a:schemeClr val="bg2"/>
              </a:solidFill>
              <a:ea typeface="Jost" pitchFamily="2" charset="0"/>
            </a:endParaRPr>
          </a:p>
          <a:p>
            <a:r>
              <a:rPr lang="en-GB" sz="1400" noProof="0" dirty="0">
                <a:solidFill>
                  <a:schemeClr val="bg2"/>
                </a:solidFill>
                <a:ea typeface="Jost" pitchFamily="2" charset="0"/>
              </a:rPr>
              <a:t>Each coloured line represents a separate CTD cast, plotted side by side for comparison. Pick one line, note the values at the surface, and follow how they shift as you move down the water column.</a:t>
            </a:r>
          </a:p>
        </p:txBody>
      </p:sp>
      <p:pic>
        <p:nvPicPr>
          <p:cNvPr id="12" name="Picture 11">
            <a:extLst>
              <a:ext uri="{FF2B5EF4-FFF2-40B4-BE49-F238E27FC236}">
                <a16:creationId xmlns:a16="http://schemas.microsoft.com/office/drawing/2014/main" id="{2245A740-CABC-75FD-8EFF-DEE1E0C9BD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55093" y="4291990"/>
            <a:ext cx="3268979" cy="2179319"/>
          </a:xfrm>
          <a:prstGeom prst="rect">
            <a:avLst/>
          </a:prstGeom>
        </p:spPr>
      </p:pic>
      <p:pic>
        <p:nvPicPr>
          <p:cNvPr id="5" name="Picture 4">
            <a:extLst>
              <a:ext uri="{FF2B5EF4-FFF2-40B4-BE49-F238E27FC236}">
                <a16:creationId xmlns:a16="http://schemas.microsoft.com/office/drawing/2014/main" id="{2CFBB60D-C2EF-977C-F52F-4BA4D2CAA27C}"/>
              </a:ext>
            </a:extLst>
          </p:cNvPr>
          <p:cNvPicPr>
            <a:picLocks noChangeAspect="1"/>
          </p:cNvPicPr>
          <p:nvPr/>
        </p:nvPicPr>
        <p:blipFill>
          <a:blip r:embed="rId4"/>
          <a:stretch>
            <a:fillRect/>
          </a:stretch>
        </p:blipFill>
        <p:spPr>
          <a:xfrm>
            <a:off x="4222717" y="0"/>
            <a:ext cx="3899306" cy="6858000"/>
          </a:xfrm>
          <a:prstGeom prst="rect">
            <a:avLst/>
          </a:prstGeom>
        </p:spPr>
      </p:pic>
    </p:spTree>
    <p:extLst>
      <p:ext uri="{BB962C8B-B14F-4D97-AF65-F5344CB8AC3E}">
        <p14:creationId xmlns:p14="http://schemas.microsoft.com/office/powerpoint/2010/main" val="7331731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658581-0577-8AFC-4B96-62358EB6568D}"/>
              </a:ext>
            </a:extLst>
          </p:cNvPr>
          <p:cNvSpPr>
            <a:spLocks noGrp="1"/>
          </p:cNvSpPr>
          <p:nvPr>
            <p:ph type="title"/>
          </p:nvPr>
        </p:nvSpPr>
        <p:spPr>
          <a:xfrm>
            <a:off x="8437145" y="1835332"/>
            <a:ext cx="3438469" cy="1296337"/>
          </a:xfrm>
        </p:spPr>
        <p:txBody>
          <a:bodyPr/>
          <a:lstStyle/>
          <a:p>
            <a:r>
              <a:rPr lang="en-GB" noProof="0" dirty="0"/>
              <a:t>Plankton samples</a:t>
            </a:r>
          </a:p>
        </p:txBody>
      </p:sp>
      <p:sp>
        <p:nvSpPr>
          <p:cNvPr id="6" name="Text Placeholder 2">
            <a:extLst>
              <a:ext uri="{FF2B5EF4-FFF2-40B4-BE49-F238E27FC236}">
                <a16:creationId xmlns:a16="http://schemas.microsoft.com/office/drawing/2014/main" id="{EA9BB72B-E883-EB95-A15A-020E20AD293E}"/>
              </a:ext>
            </a:extLst>
          </p:cNvPr>
          <p:cNvSpPr txBox="1">
            <a:spLocks/>
          </p:cNvSpPr>
          <p:nvPr/>
        </p:nvSpPr>
        <p:spPr>
          <a:xfrm>
            <a:off x="10770991" y="6561937"/>
            <a:ext cx="1337189" cy="296063"/>
          </a:xfrm>
          <a:prstGeom prst="rect">
            <a:avLst/>
          </a:prstGeom>
        </p:spPr>
        <p:txBody>
          <a:bodyPr vert="horz" wrap="square" lIns="91440" tIns="0" rIns="91440" bIns="90000" rtlCol="0" anchor="t" anchorCtr="0">
            <a:spAutoFit/>
          </a:bodyPr>
          <a:lstStyle>
            <a:lvl1pPr marL="0" indent="0" algn="l" defTabSz="914400" rtl="0" eaLnBrk="1" latinLnBrk="0" hangingPunct="1">
              <a:lnSpc>
                <a:spcPts val="1600"/>
              </a:lnSpc>
              <a:spcBef>
                <a:spcPts val="0"/>
              </a:spcBef>
              <a:buClr>
                <a:schemeClr val="tx1"/>
              </a:buClr>
              <a:buSzPct val="100000"/>
              <a:buFont typeface="Arial" panose="020B0604020202020204" pitchFamily="34" charset="0"/>
              <a:buNone/>
              <a:tabLst/>
              <a:defRPr sz="1400" b="0" i="0" kern="1200">
                <a:solidFill>
                  <a:schemeClr val="bg2"/>
                </a:solidFill>
                <a:latin typeface="Jost" pitchFamily="2" charset="0"/>
                <a:ea typeface="Jost" pitchFamily="2" charset="0"/>
                <a:cs typeface="+mn-cs"/>
              </a:defRPr>
            </a:lvl1pPr>
            <a:lvl2pPr marL="421207" indent="-182029" algn="l" defTabSz="914400" rtl="0" eaLnBrk="1" latinLnBrk="0" hangingPunct="1">
              <a:lnSpc>
                <a:spcPct val="100000"/>
              </a:lnSpc>
              <a:spcBef>
                <a:spcPts val="0"/>
              </a:spcBef>
              <a:buClr>
                <a:schemeClr val="tx1"/>
              </a:buClr>
              <a:buFont typeface="Arial" panose="020B0604020202020204" pitchFamily="34" charset="0"/>
              <a:buChar char="•"/>
              <a:tabLst/>
              <a:defRPr sz="1333" b="0" i="0" kern="1200">
                <a:solidFill>
                  <a:schemeClr val="tx1"/>
                </a:solidFill>
                <a:latin typeface="Austin Text Roman" pitchFamily="2" charset="77"/>
                <a:ea typeface="Jost Light" pitchFamily="2" charset="0"/>
                <a:cs typeface="+mn-cs"/>
              </a:defRPr>
            </a:lvl2pPr>
            <a:lvl3pPr marL="592652" indent="-118530" algn="l" defTabSz="914400" rtl="0" eaLnBrk="1" latinLnBrk="0" hangingPunct="1">
              <a:lnSpc>
                <a:spcPct val="100000"/>
              </a:lnSpc>
              <a:spcBef>
                <a:spcPts val="0"/>
              </a:spcBef>
              <a:buClr>
                <a:schemeClr val="tx1"/>
              </a:buClr>
              <a:buSzPct val="80000"/>
              <a:buFont typeface="Arial" panose="020B0604020202020204" pitchFamily="34" charset="0"/>
              <a:buChar char="•"/>
              <a:tabLst/>
              <a:defRPr sz="1333" b="0" i="0" kern="1200">
                <a:solidFill>
                  <a:schemeClr val="tx1"/>
                </a:solidFill>
                <a:latin typeface="Austin Text Roman" pitchFamily="2" charset="77"/>
                <a:ea typeface="Jost Light" pitchFamily="2" charset="0"/>
                <a:cs typeface="+mn-cs"/>
              </a:defRPr>
            </a:lvl3pPr>
            <a:lvl4pPr marL="713300" indent="-120648" algn="l" defTabSz="914400" rtl="0" eaLnBrk="1" latinLnBrk="0" hangingPunct="1">
              <a:lnSpc>
                <a:spcPct val="100000"/>
              </a:lnSpc>
              <a:spcBef>
                <a:spcPts val="0"/>
              </a:spcBef>
              <a:buClr>
                <a:schemeClr val="tx1"/>
              </a:buClr>
              <a:buFont typeface="Systemfont normal"/>
              <a:buChar char="-"/>
              <a:tabLst/>
              <a:defRPr sz="1333" b="0" i="0" kern="1200">
                <a:solidFill>
                  <a:schemeClr val="tx1"/>
                </a:solidFill>
                <a:latin typeface="Austin Text Roman" pitchFamily="2" charset="77"/>
                <a:ea typeface="Jost Light" pitchFamily="2" charset="0"/>
                <a:cs typeface="+mn-cs"/>
              </a:defRPr>
            </a:lvl4pPr>
            <a:lvl5pPr marL="2057400" indent="-228600" algn="l" defTabSz="914400" rtl="0" eaLnBrk="1" latinLnBrk="0" hangingPunct="1">
              <a:lnSpc>
                <a:spcPct val="90000"/>
              </a:lnSpc>
              <a:spcBef>
                <a:spcPts val="0"/>
              </a:spcBef>
              <a:buFont typeface="Arial" panose="020B0604020202020204" pitchFamily="34" charset="0"/>
              <a:buChar char="•"/>
              <a:defRPr sz="1867" b="0" i="0" kern="1200">
                <a:solidFill>
                  <a:schemeClr val="tx1"/>
                </a:solidFill>
                <a:latin typeface="Austin Text Roman" pitchFamily="2" charset="77"/>
                <a:ea typeface="Jost Light"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noProof="0" dirty="0">
                <a:latin typeface="+mj-lt"/>
                <a:cs typeface="Calibri Light" panose="020F0302020204030204" pitchFamily="34" charset="0"/>
              </a:rPr>
              <a:t>©Martin Hain</a:t>
            </a:r>
            <a:endParaRPr lang="en-GB" noProof="0" dirty="0">
              <a:latin typeface="+mj-lt"/>
            </a:endParaRPr>
          </a:p>
        </p:txBody>
      </p:sp>
      <p:pic>
        <p:nvPicPr>
          <p:cNvPr id="8" name="Picture Placeholder 7">
            <a:extLst>
              <a:ext uri="{FF2B5EF4-FFF2-40B4-BE49-F238E27FC236}">
                <a16:creationId xmlns:a16="http://schemas.microsoft.com/office/drawing/2014/main" id="{840E9EBE-772D-27D4-B537-57135CF132C0}"/>
              </a:ext>
            </a:extLst>
          </p:cNvPr>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a:stretch/>
        </p:blipFill>
        <p:spPr>
          <a:xfrm>
            <a:off x="0" y="0"/>
            <a:ext cx="8136000" cy="6422400"/>
          </a:xfrm>
          <a:prstGeom prst="rect">
            <a:avLst/>
          </a:prstGeom>
          <a:ln w="38100">
            <a:noFill/>
          </a:ln>
        </p:spPr>
      </p:pic>
    </p:spTree>
    <p:extLst>
      <p:ext uri="{BB962C8B-B14F-4D97-AF65-F5344CB8AC3E}">
        <p14:creationId xmlns:p14="http://schemas.microsoft.com/office/powerpoint/2010/main" val="10097816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658581-0577-8AFC-4B96-62358EB6568D}"/>
              </a:ext>
            </a:extLst>
          </p:cNvPr>
          <p:cNvSpPr>
            <a:spLocks noGrp="1"/>
          </p:cNvSpPr>
          <p:nvPr>
            <p:ph type="title"/>
          </p:nvPr>
        </p:nvSpPr>
        <p:spPr>
          <a:xfrm>
            <a:off x="8437145" y="1260174"/>
            <a:ext cx="3438469" cy="1871495"/>
          </a:xfrm>
        </p:spPr>
        <p:txBody>
          <a:bodyPr/>
          <a:lstStyle/>
          <a:p>
            <a:r>
              <a:rPr lang="en-GB" noProof="0" dirty="0"/>
              <a:t>Plankton samples:</a:t>
            </a:r>
            <a:br>
              <a:rPr lang="en-GB" noProof="0" dirty="0"/>
            </a:br>
            <a:r>
              <a:rPr lang="en-GB" sz="3200" noProof="0" dirty="0"/>
              <a:t>Barnacle Larvae</a:t>
            </a:r>
            <a:endParaRPr lang="en-GB" noProof="0" dirty="0"/>
          </a:p>
        </p:txBody>
      </p:sp>
      <p:pic>
        <p:nvPicPr>
          <p:cNvPr id="5" name="Picture Placeholder 4" descr="A group of small fish under a microscope&#10;&#10;AI-generated content may be incorrect.">
            <a:extLst>
              <a:ext uri="{FF2B5EF4-FFF2-40B4-BE49-F238E27FC236}">
                <a16:creationId xmlns:a16="http://schemas.microsoft.com/office/drawing/2014/main" id="{438A55AC-A076-6F7B-5DC8-4274A277AAD9}"/>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1283505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658581-0577-8AFC-4B96-62358EB6568D}"/>
              </a:ext>
            </a:extLst>
          </p:cNvPr>
          <p:cNvSpPr>
            <a:spLocks noGrp="1"/>
          </p:cNvSpPr>
          <p:nvPr>
            <p:ph type="title"/>
          </p:nvPr>
        </p:nvSpPr>
        <p:spPr>
          <a:xfrm>
            <a:off x="8437145" y="1229397"/>
            <a:ext cx="3438469" cy="1902272"/>
          </a:xfrm>
        </p:spPr>
        <p:txBody>
          <a:bodyPr/>
          <a:lstStyle/>
          <a:p>
            <a:r>
              <a:rPr lang="en-GB" noProof="0" dirty="0"/>
              <a:t>Plankton samples:</a:t>
            </a:r>
            <a:br>
              <a:rPr lang="en-GB" noProof="0" dirty="0"/>
            </a:br>
            <a:r>
              <a:rPr lang="en-GB" noProof="0" dirty="0"/>
              <a:t>Copepod</a:t>
            </a:r>
          </a:p>
        </p:txBody>
      </p:sp>
      <p:pic>
        <p:nvPicPr>
          <p:cNvPr id="5" name="Picture Placeholder 4" descr="A close-up of a sea creature&#10;&#10;AI-generated content may be incorrect.">
            <a:extLst>
              <a:ext uri="{FF2B5EF4-FFF2-40B4-BE49-F238E27FC236}">
                <a16:creationId xmlns:a16="http://schemas.microsoft.com/office/drawing/2014/main" id="{9F8EF4C9-AEEB-7E75-9C16-45A44809AF45}"/>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t="-32"/>
          <a:stretch/>
        </p:blipFill>
        <p:spPr>
          <a:xfrm>
            <a:off x="0" y="860612"/>
            <a:ext cx="8136000" cy="5997388"/>
          </a:xfrm>
        </p:spPr>
      </p:pic>
    </p:spTree>
    <p:extLst>
      <p:ext uri="{BB962C8B-B14F-4D97-AF65-F5344CB8AC3E}">
        <p14:creationId xmlns:p14="http://schemas.microsoft.com/office/powerpoint/2010/main" val="14516473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658581-0577-8AFC-4B96-62358EB6568D}"/>
              </a:ext>
            </a:extLst>
          </p:cNvPr>
          <p:cNvSpPr>
            <a:spLocks noGrp="1"/>
          </p:cNvSpPr>
          <p:nvPr>
            <p:ph type="title"/>
          </p:nvPr>
        </p:nvSpPr>
        <p:spPr>
          <a:xfrm>
            <a:off x="8437145" y="1229397"/>
            <a:ext cx="3438469" cy="1902272"/>
          </a:xfrm>
        </p:spPr>
        <p:txBody>
          <a:bodyPr/>
          <a:lstStyle/>
          <a:p>
            <a:r>
              <a:rPr lang="en-GB" noProof="0" dirty="0"/>
              <a:t>Plankton samples:</a:t>
            </a:r>
            <a:br>
              <a:rPr lang="en-GB" noProof="0" dirty="0"/>
            </a:br>
            <a:r>
              <a:rPr lang="en-GB" noProof="0" dirty="0"/>
              <a:t>Crab Larvae</a:t>
            </a:r>
          </a:p>
        </p:txBody>
      </p:sp>
      <p:pic>
        <p:nvPicPr>
          <p:cNvPr id="5" name="Picture Placeholder 4" descr="A transparent shrimp with a long nose&#10;&#10;AI-generated content may be incorrect.">
            <a:extLst>
              <a:ext uri="{FF2B5EF4-FFF2-40B4-BE49-F238E27FC236}">
                <a16:creationId xmlns:a16="http://schemas.microsoft.com/office/drawing/2014/main" id="{A228A03A-7EB5-3C0D-0D5C-270FB98FBE18}"/>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4029433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658581-0577-8AFC-4B96-62358EB6568D}"/>
              </a:ext>
            </a:extLst>
          </p:cNvPr>
          <p:cNvSpPr>
            <a:spLocks noGrp="1"/>
          </p:cNvSpPr>
          <p:nvPr>
            <p:ph type="title"/>
          </p:nvPr>
        </p:nvSpPr>
        <p:spPr>
          <a:xfrm>
            <a:off x="8437145" y="1229397"/>
            <a:ext cx="3438469" cy="1902272"/>
          </a:xfrm>
        </p:spPr>
        <p:txBody>
          <a:bodyPr/>
          <a:lstStyle/>
          <a:p>
            <a:r>
              <a:rPr lang="en-GB" noProof="0" dirty="0"/>
              <a:t>Plankton samples:</a:t>
            </a:r>
            <a:br>
              <a:rPr lang="en-GB" noProof="0" dirty="0"/>
            </a:br>
            <a:r>
              <a:rPr lang="en-GB" noProof="0" dirty="0"/>
              <a:t>Comb Jelly</a:t>
            </a:r>
          </a:p>
        </p:txBody>
      </p:sp>
      <p:pic>
        <p:nvPicPr>
          <p:cNvPr id="6" name="Picture Placeholder 5" descr="A close-up of a transparent object&#10;&#10;AI-generated content may be incorrect.">
            <a:extLst>
              <a:ext uri="{FF2B5EF4-FFF2-40B4-BE49-F238E27FC236}">
                <a16:creationId xmlns:a16="http://schemas.microsoft.com/office/drawing/2014/main" id="{B4F03986-2A5D-4EEF-FAD7-D4CC86DDA620}"/>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p:blipFill>
        <p:spPr>
          <a:xfrm>
            <a:off x="0" y="435600"/>
            <a:ext cx="8136000" cy="6422400"/>
          </a:xfrm>
        </p:spPr>
      </p:pic>
    </p:spTree>
    <p:extLst>
      <p:ext uri="{BB962C8B-B14F-4D97-AF65-F5344CB8AC3E}">
        <p14:creationId xmlns:p14="http://schemas.microsoft.com/office/powerpoint/2010/main" val="36306486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658581-0577-8AFC-4B96-62358EB6568D}"/>
              </a:ext>
            </a:extLst>
          </p:cNvPr>
          <p:cNvSpPr>
            <a:spLocks noGrp="1"/>
          </p:cNvSpPr>
          <p:nvPr>
            <p:ph type="title"/>
          </p:nvPr>
        </p:nvSpPr>
        <p:spPr>
          <a:xfrm>
            <a:off x="8437145" y="1229397"/>
            <a:ext cx="3438469" cy="1902272"/>
          </a:xfrm>
        </p:spPr>
        <p:txBody>
          <a:bodyPr/>
          <a:lstStyle/>
          <a:p>
            <a:r>
              <a:rPr lang="en-GB" noProof="0" dirty="0"/>
              <a:t>Plankton samples:</a:t>
            </a:r>
            <a:br>
              <a:rPr lang="en-GB" noProof="0" dirty="0"/>
            </a:br>
            <a:r>
              <a:rPr lang="en-GB" noProof="0" dirty="0"/>
              <a:t>Comb Jelly</a:t>
            </a:r>
          </a:p>
        </p:txBody>
      </p:sp>
      <p:pic>
        <p:nvPicPr>
          <p:cNvPr id="5" name="Picture Placeholder 4" descr="A jellyfish under water&#10;&#10;AI-generated content may be incorrect.">
            <a:extLst>
              <a:ext uri="{FF2B5EF4-FFF2-40B4-BE49-F238E27FC236}">
                <a16:creationId xmlns:a16="http://schemas.microsoft.com/office/drawing/2014/main" id="{9268690D-99BA-C83D-BF0B-45631D90FBFF}"/>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8310598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658581-0577-8AFC-4B96-62358EB6568D}"/>
              </a:ext>
            </a:extLst>
          </p:cNvPr>
          <p:cNvSpPr>
            <a:spLocks noGrp="1"/>
          </p:cNvSpPr>
          <p:nvPr>
            <p:ph type="title"/>
          </p:nvPr>
        </p:nvSpPr>
        <p:spPr>
          <a:xfrm>
            <a:off x="8437145" y="1244786"/>
            <a:ext cx="3438469" cy="1886883"/>
          </a:xfrm>
        </p:spPr>
        <p:txBody>
          <a:bodyPr/>
          <a:lstStyle/>
          <a:p>
            <a:r>
              <a:rPr lang="en-GB" noProof="0" dirty="0"/>
              <a:t>Plankton samples:</a:t>
            </a:r>
            <a:br>
              <a:rPr lang="en-GB" noProof="0" dirty="0"/>
            </a:br>
            <a:r>
              <a:rPr lang="en-GB" sz="3600" noProof="0" dirty="0"/>
              <a:t>Phyto Plankton</a:t>
            </a:r>
            <a:endParaRPr lang="en-GB" noProof="0" dirty="0"/>
          </a:p>
        </p:txBody>
      </p:sp>
      <p:pic>
        <p:nvPicPr>
          <p:cNvPr id="5" name="Picture Placeholder 4" descr="A snow falling on a black background&#10;&#10;AI-generated content may be incorrect.">
            <a:extLst>
              <a:ext uri="{FF2B5EF4-FFF2-40B4-BE49-F238E27FC236}">
                <a16:creationId xmlns:a16="http://schemas.microsoft.com/office/drawing/2014/main" id="{2D3CE1A6-2C12-5902-C396-90A39806D74C}"/>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sp>
        <p:nvSpPr>
          <p:cNvPr id="6" name="TextBox 5">
            <a:extLst>
              <a:ext uri="{FF2B5EF4-FFF2-40B4-BE49-F238E27FC236}">
                <a16:creationId xmlns:a16="http://schemas.microsoft.com/office/drawing/2014/main" id="{82507185-A4D3-0957-E34D-82726E5FB4C5}"/>
              </a:ext>
            </a:extLst>
          </p:cNvPr>
          <p:cNvSpPr txBox="1"/>
          <p:nvPr/>
        </p:nvSpPr>
        <p:spPr>
          <a:xfrm>
            <a:off x="8437145" y="3195052"/>
            <a:ext cx="3268979" cy="1600438"/>
          </a:xfrm>
          <a:prstGeom prst="rect">
            <a:avLst/>
          </a:prstGeom>
          <a:noFill/>
        </p:spPr>
        <p:txBody>
          <a:bodyPr wrap="square" rtlCol="0">
            <a:spAutoFit/>
          </a:bodyPr>
          <a:lstStyle/>
          <a:p>
            <a:r>
              <a:rPr lang="en-GB" sz="1400" noProof="0" dirty="0">
                <a:solidFill>
                  <a:schemeClr val="bg2"/>
                </a:solidFill>
                <a:ea typeface="Jost" pitchFamily="2" charset="0"/>
              </a:rPr>
              <a:t>Micro Algae </a:t>
            </a:r>
          </a:p>
          <a:p>
            <a:endParaRPr lang="en-GB" sz="1400" noProof="0" dirty="0">
              <a:solidFill>
                <a:schemeClr val="bg2"/>
              </a:solidFill>
              <a:ea typeface="Jost" pitchFamily="2" charset="0"/>
            </a:endParaRPr>
          </a:p>
          <a:p>
            <a:r>
              <a:rPr lang="en-GB" sz="1400" noProof="0" dirty="0">
                <a:solidFill>
                  <a:schemeClr val="bg2"/>
                </a:solidFill>
                <a:ea typeface="Jost" pitchFamily="2" charset="0"/>
              </a:rPr>
              <a:t>Siphonophores </a:t>
            </a:r>
          </a:p>
          <a:p>
            <a:endParaRPr lang="en-GB" sz="1400" noProof="0" dirty="0">
              <a:solidFill>
                <a:schemeClr val="bg2"/>
              </a:solidFill>
              <a:ea typeface="Jost" pitchFamily="2" charset="0"/>
            </a:endParaRPr>
          </a:p>
          <a:p>
            <a:r>
              <a:rPr lang="en-GB" sz="1400" noProof="0" dirty="0">
                <a:solidFill>
                  <a:schemeClr val="bg2"/>
                </a:solidFill>
                <a:ea typeface="Jost" pitchFamily="2" charset="0"/>
              </a:rPr>
              <a:t>Diatoms</a:t>
            </a:r>
          </a:p>
          <a:p>
            <a:endParaRPr lang="en-GB" sz="1400" noProof="0" dirty="0">
              <a:solidFill>
                <a:schemeClr val="bg2"/>
              </a:solidFill>
              <a:ea typeface="Jost" pitchFamily="2" charset="0"/>
            </a:endParaRPr>
          </a:p>
          <a:p>
            <a:endParaRPr lang="en-GB" sz="1400" noProof="0" dirty="0">
              <a:solidFill>
                <a:schemeClr val="bg2"/>
              </a:solidFill>
              <a:ea typeface="Jost" pitchFamily="2" charset="0"/>
            </a:endParaRPr>
          </a:p>
        </p:txBody>
      </p:sp>
      <p:cxnSp>
        <p:nvCxnSpPr>
          <p:cNvPr id="8" name="Straight Connector 7">
            <a:extLst>
              <a:ext uri="{FF2B5EF4-FFF2-40B4-BE49-F238E27FC236}">
                <a16:creationId xmlns:a16="http://schemas.microsoft.com/office/drawing/2014/main" id="{81FFA6E4-EE8F-84F5-5FC9-507E14FC16F1}"/>
              </a:ext>
            </a:extLst>
          </p:cNvPr>
          <p:cNvCxnSpPr/>
          <p:nvPr/>
        </p:nvCxnSpPr>
        <p:spPr>
          <a:xfrm>
            <a:off x="7682753" y="2608729"/>
            <a:ext cx="754392" cy="717177"/>
          </a:xfrm>
          <a:prstGeom prst="line">
            <a:avLst/>
          </a:prstGeom>
        </p:spPr>
        <p:style>
          <a:lnRef idx="1">
            <a:schemeClr val="accent4"/>
          </a:lnRef>
          <a:fillRef idx="0">
            <a:schemeClr val="accent4"/>
          </a:fillRef>
          <a:effectRef idx="0">
            <a:schemeClr val="accent4"/>
          </a:effectRef>
          <a:fontRef idx="minor">
            <a:schemeClr val="tx1"/>
          </a:fontRef>
        </p:style>
      </p:cxnSp>
      <p:cxnSp>
        <p:nvCxnSpPr>
          <p:cNvPr id="9" name="Straight Connector 8">
            <a:extLst>
              <a:ext uri="{FF2B5EF4-FFF2-40B4-BE49-F238E27FC236}">
                <a16:creationId xmlns:a16="http://schemas.microsoft.com/office/drawing/2014/main" id="{563E9963-9153-E730-76EF-81E4446C2C0D}"/>
              </a:ext>
            </a:extLst>
          </p:cNvPr>
          <p:cNvCxnSpPr>
            <a:cxnSpLocks/>
          </p:cNvCxnSpPr>
          <p:nvPr/>
        </p:nvCxnSpPr>
        <p:spPr>
          <a:xfrm>
            <a:off x="3227294" y="3131669"/>
            <a:ext cx="5209851" cy="655919"/>
          </a:xfrm>
          <a:prstGeom prst="line">
            <a:avLst/>
          </a:prstGeom>
        </p:spPr>
        <p:style>
          <a:lnRef idx="1">
            <a:schemeClr val="accent4"/>
          </a:lnRef>
          <a:fillRef idx="0">
            <a:schemeClr val="accent4"/>
          </a:fillRef>
          <a:effectRef idx="0">
            <a:schemeClr val="accent4"/>
          </a:effectRef>
          <a:fontRef idx="minor">
            <a:schemeClr val="tx1"/>
          </a:fontRef>
        </p:style>
      </p:cxnSp>
      <p:cxnSp>
        <p:nvCxnSpPr>
          <p:cNvPr id="11" name="Straight Connector 10">
            <a:extLst>
              <a:ext uri="{FF2B5EF4-FFF2-40B4-BE49-F238E27FC236}">
                <a16:creationId xmlns:a16="http://schemas.microsoft.com/office/drawing/2014/main" id="{6F2F795D-D5FE-069D-6BA8-53342689BB3E}"/>
              </a:ext>
            </a:extLst>
          </p:cNvPr>
          <p:cNvCxnSpPr>
            <a:cxnSpLocks/>
          </p:cNvCxnSpPr>
          <p:nvPr/>
        </p:nvCxnSpPr>
        <p:spPr>
          <a:xfrm flipV="1">
            <a:off x="5298141" y="4188014"/>
            <a:ext cx="3139003" cy="607476"/>
          </a:xfrm>
          <a:prstGeom prst="line">
            <a:avLst/>
          </a:prstGeom>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9964058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18D65C-7EAE-FA0A-DEAD-62DD44240EA5}"/>
              </a:ext>
            </a:extLst>
          </p:cNvPr>
          <p:cNvSpPr>
            <a:spLocks noGrp="1"/>
          </p:cNvSpPr>
          <p:nvPr>
            <p:ph type="title"/>
          </p:nvPr>
        </p:nvSpPr>
        <p:spPr>
          <a:xfrm>
            <a:off x="8355779" y="435600"/>
            <a:ext cx="3519835" cy="1253377"/>
          </a:xfrm>
        </p:spPr>
        <p:txBody>
          <a:bodyPr/>
          <a:lstStyle/>
          <a:p>
            <a:r>
              <a:rPr lang="en-GB" sz="2800" noProof="0" dirty="0"/>
              <a:t>Science &amp; Education Program</a:t>
            </a:r>
          </a:p>
        </p:txBody>
      </p:sp>
      <p:sp>
        <p:nvSpPr>
          <p:cNvPr id="4" name="Text Placeholder 3">
            <a:extLst>
              <a:ext uri="{FF2B5EF4-FFF2-40B4-BE49-F238E27FC236}">
                <a16:creationId xmlns:a16="http://schemas.microsoft.com/office/drawing/2014/main" id="{F993E81A-8FDF-0CE3-AAE0-935A73BA2759}"/>
              </a:ext>
            </a:extLst>
          </p:cNvPr>
          <p:cNvSpPr>
            <a:spLocks noGrp="1"/>
          </p:cNvSpPr>
          <p:nvPr>
            <p:ph type="body" sz="quarter" idx="10"/>
          </p:nvPr>
        </p:nvSpPr>
        <p:spPr>
          <a:xfrm>
            <a:off x="8396461" y="1834882"/>
            <a:ext cx="3438469" cy="3786762"/>
          </a:xfrm>
        </p:spPr>
        <p:txBody>
          <a:bodyPr/>
          <a:lstStyle/>
          <a:p>
            <a:pPr algn="just"/>
            <a:r>
              <a:rPr lang="en-GB" noProof="0" dirty="0"/>
              <a:t>During this voyage, we helped collect data for three Citizen Science projects: eBird, iNaturalist, and the Secchi Disk project. Guests joined 12 lectures on subjects ranging from birds to rocks, and took part in six Discovery Sessions delivered by the Expedition Team.</a:t>
            </a:r>
          </a:p>
          <a:p>
            <a:pPr algn="just"/>
            <a:endParaRPr lang="en-GB" noProof="0" dirty="0"/>
          </a:p>
          <a:p>
            <a:pPr algn="just"/>
            <a:r>
              <a:rPr lang="en-GB" noProof="0" dirty="0"/>
              <a:t>We were also joined aboard by a Guest Scientist from the FRAM-PLANKTO project, who studied plankton communities across the fjords we visited.</a:t>
            </a:r>
          </a:p>
          <a:p>
            <a:pPr algn="just"/>
            <a:endParaRPr lang="en-GB" noProof="0" dirty="0"/>
          </a:p>
          <a:p>
            <a:pPr algn="just"/>
            <a:r>
              <a:rPr lang="en-GB" noProof="0" dirty="0"/>
              <a:t>Many of you were drawn to the scientific side of our voyage, and we thank you for your curiosity and enthusiasm. What follows is a summary of the science activities we ran together.</a:t>
            </a:r>
          </a:p>
        </p:txBody>
      </p:sp>
      <p:pic>
        <p:nvPicPr>
          <p:cNvPr id="2" name="Picture Placeholder 1">
            <a:extLst>
              <a:ext uri="{FF2B5EF4-FFF2-40B4-BE49-F238E27FC236}">
                <a16:creationId xmlns:a16="http://schemas.microsoft.com/office/drawing/2014/main" id="{78DAC78E-E814-656A-1B2A-1609D721C529}"/>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a:prstGeom prst="rect">
            <a:avLst/>
          </a:prstGeom>
        </p:spPr>
      </p:pic>
      <p:sp>
        <p:nvSpPr>
          <p:cNvPr id="5" name="TextBox 4">
            <a:extLst>
              <a:ext uri="{FF2B5EF4-FFF2-40B4-BE49-F238E27FC236}">
                <a16:creationId xmlns:a16="http://schemas.microsoft.com/office/drawing/2014/main" id="{E1A9711B-08EE-31EF-59A2-BF7D3B984DD0}"/>
              </a:ext>
            </a:extLst>
          </p:cNvPr>
          <p:cNvSpPr txBox="1"/>
          <p:nvPr/>
        </p:nvSpPr>
        <p:spPr>
          <a:xfrm>
            <a:off x="10399099" y="6472125"/>
            <a:ext cx="1971960" cy="276999"/>
          </a:xfrm>
          <a:prstGeom prst="rect">
            <a:avLst/>
          </a:prstGeom>
          <a:noFill/>
        </p:spPr>
        <p:txBody>
          <a:bodyPr wrap="square" rtlCol="0">
            <a:spAutoFit/>
          </a:bodyPr>
          <a:lstStyle/>
          <a:p>
            <a:r>
              <a:rPr kumimoji="0" lang="en-GB" sz="1200" b="0" i="0" u="none" strike="noStrike" kern="1200" cap="none" spc="0" normalizeH="0" baseline="0" noProof="0" dirty="0">
                <a:ln>
                  <a:noFill/>
                </a:ln>
                <a:solidFill>
                  <a:schemeClr val="bg2"/>
                </a:solidFill>
                <a:effectLst/>
                <a:uLnTx/>
                <a:uFillTx/>
                <a:latin typeface="Jost"/>
                <a:ea typeface="+mn-ea"/>
                <a:cs typeface="+mn-cs"/>
              </a:rPr>
              <a:t>Credit: Rosie Barrett</a:t>
            </a:r>
            <a:r>
              <a:rPr lang="en-GB" sz="1200" noProof="0" dirty="0">
                <a:solidFill>
                  <a:schemeClr val="bg2"/>
                </a:solidFill>
              </a:rPr>
              <a:t>/HX</a:t>
            </a:r>
          </a:p>
        </p:txBody>
      </p:sp>
    </p:spTree>
    <p:extLst>
      <p:ext uri="{BB962C8B-B14F-4D97-AF65-F5344CB8AC3E}">
        <p14:creationId xmlns:p14="http://schemas.microsoft.com/office/powerpoint/2010/main" val="37195603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658581-0577-8AFC-4B96-62358EB6568D}"/>
              </a:ext>
            </a:extLst>
          </p:cNvPr>
          <p:cNvSpPr>
            <a:spLocks noGrp="1"/>
          </p:cNvSpPr>
          <p:nvPr>
            <p:ph type="title"/>
          </p:nvPr>
        </p:nvSpPr>
        <p:spPr>
          <a:xfrm>
            <a:off x="8437145" y="1229397"/>
            <a:ext cx="3438469" cy="1902272"/>
          </a:xfrm>
        </p:spPr>
        <p:txBody>
          <a:bodyPr/>
          <a:lstStyle/>
          <a:p>
            <a:r>
              <a:rPr lang="en-GB" noProof="0" dirty="0"/>
              <a:t>Plankton samples:</a:t>
            </a:r>
            <a:br>
              <a:rPr lang="en-GB" noProof="0" dirty="0"/>
            </a:br>
            <a:r>
              <a:rPr lang="en-GB" noProof="0" dirty="0"/>
              <a:t>Arrow Worms</a:t>
            </a:r>
          </a:p>
        </p:txBody>
      </p:sp>
      <p:pic>
        <p:nvPicPr>
          <p:cNvPr id="5" name="Picture Placeholder 4" descr="A close-up of a microscope slide&#10;&#10;AI-generated content may be incorrect.">
            <a:extLst>
              <a:ext uri="{FF2B5EF4-FFF2-40B4-BE49-F238E27FC236}">
                <a16:creationId xmlns:a16="http://schemas.microsoft.com/office/drawing/2014/main" id="{6062C09C-5B5C-EB85-8BE2-4857BBC39ECE}"/>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700914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658581-0577-8AFC-4B96-62358EB6568D}"/>
              </a:ext>
            </a:extLst>
          </p:cNvPr>
          <p:cNvSpPr>
            <a:spLocks noGrp="1"/>
          </p:cNvSpPr>
          <p:nvPr>
            <p:ph type="title"/>
          </p:nvPr>
        </p:nvSpPr>
        <p:spPr>
          <a:xfrm>
            <a:off x="8437145" y="1290952"/>
            <a:ext cx="3438469" cy="1840717"/>
          </a:xfrm>
        </p:spPr>
        <p:txBody>
          <a:bodyPr/>
          <a:lstStyle/>
          <a:p>
            <a:r>
              <a:rPr lang="en-GB" noProof="0" dirty="0"/>
              <a:t>Plankton samples:</a:t>
            </a:r>
            <a:br>
              <a:rPr lang="en-GB" noProof="0" dirty="0"/>
            </a:br>
            <a:r>
              <a:rPr lang="en-GB" sz="2400" noProof="0" dirty="0"/>
              <a:t>Hyperiid Amphipods</a:t>
            </a:r>
            <a:endParaRPr lang="en-GB" noProof="0" dirty="0"/>
          </a:p>
        </p:txBody>
      </p:sp>
      <p:pic>
        <p:nvPicPr>
          <p:cNvPr id="5" name="Picture Placeholder 4" descr="A close-up of a shrimp&#10;&#10;AI-generated content may be incorrect.">
            <a:extLst>
              <a:ext uri="{FF2B5EF4-FFF2-40B4-BE49-F238E27FC236}">
                <a16:creationId xmlns:a16="http://schemas.microsoft.com/office/drawing/2014/main" id="{DB5213E1-517D-C266-09D4-7A9189625F51}"/>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7990022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211A91-2F74-84AF-E117-C43B717D7385}"/>
              </a:ext>
            </a:extLst>
          </p:cNvPr>
          <p:cNvSpPr>
            <a:spLocks noGrp="1"/>
          </p:cNvSpPr>
          <p:nvPr>
            <p:ph type="title"/>
          </p:nvPr>
        </p:nvSpPr>
        <p:spPr>
          <a:xfrm>
            <a:off x="256481" y="435600"/>
            <a:ext cx="4288087" cy="1871495"/>
          </a:xfrm>
        </p:spPr>
        <p:txBody>
          <a:bodyPr/>
          <a:lstStyle/>
          <a:p>
            <a:r>
              <a:rPr lang="en-GB" sz="3200" noProof="0" dirty="0"/>
              <a:t>Guest Scientist's Project: FRAM-PLANKTO</a:t>
            </a:r>
          </a:p>
        </p:txBody>
      </p:sp>
      <p:sp>
        <p:nvSpPr>
          <p:cNvPr id="4" name="Text Placeholder 3">
            <a:extLst>
              <a:ext uri="{FF2B5EF4-FFF2-40B4-BE49-F238E27FC236}">
                <a16:creationId xmlns:a16="http://schemas.microsoft.com/office/drawing/2014/main" id="{9157DA40-C780-E2A5-C097-FB76F1B36E9C}"/>
              </a:ext>
            </a:extLst>
          </p:cNvPr>
          <p:cNvSpPr>
            <a:spLocks noGrp="1"/>
          </p:cNvSpPr>
          <p:nvPr>
            <p:ph type="body" sz="quarter" idx="10"/>
          </p:nvPr>
        </p:nvSpPr>
        <p:spPr>
          <a:xfrm>
            <a:off x="256481" y="2423415"/>
            <a:ext cx="4369948" cy="2966025"/>
          </a:xfrm>
        </p:spPr>
        <p:txBody>
          <a:bodyPr/>
          <a:lstStyle/>
          <a:p>
            <a:pPr marL="0" indent="0">
              <a:buNone/>
            </a:pPr>
            <a:r>
              <a:rPr lang="en-GB" noProof="0" dirty="0"/>
              <a:t>The water samples collected across the fjords of Svalbard varied widely in microalgae biomass. This depended largely on the abundance of zooplankton in each sample — the more zooplankton grazing on microalgae, the lower the microalgae biomass we recorded.</a:t>
            </a:r>
          </a:p>
          <a:p>
            <a:pPr marL="0" indent="0">
              <a:buNone/>
            </a:pPr>
            <a:endParaRPr lang="en-GB" noProof="0" dirty="0"/>
          </a:p>
          <a:p>
            <a:pPr marL="0" indent="0">
              <a:buNone/>
            </a:pPr>
            <a:r>
              <a:rPr lang="en-GB" noProof="0" dirty="0"/>
              <a:t>That variability reflects the diversity of environmental conditions between the fjords, which in turn determines how microalgae grow. Understanding this variability is a cornerstone of Arctic research — it forms a baseline for tracking how Arctic ecosystems respond to global change, and it underpins sustainable ocean management. </a:t>
            </a:r>
          </a:p>
        </p:txBody>
      </p:sp>
      <p:sp>
        <p:nvSpPr>
          <p:cNvPr id="8" name="Textfeld 3">
            <a:extLst>
              <a:ext uri="{FF2B5EF4-FFF2-40B4-BE49-F238E27FC236}">
                <a16:creationId xmlns:a16="http://schemas.microsoft.com/office/drawing/2014/main" id="{0559EABA-B3A3-63D0-0CCD-A541DBBF2B9A}"/>
              </a:ext>
            </a:extLst>
          </p:cNvPr>
          <p:cNvSpPr txBox="1"/>
          <p:nvPr/>
        </p:nvSpPr>
        <p:spPr>
          <a:xfrm>
            <a:off x="256481" y="5305705"/>
            <a:ext cx="1505540" cy="400110"/>
          </a:xfrm>
          <a:prstGeom prst="rect">
            <a:avLst/>
          </a:prstGeom>
          <a:noFill/>
        </p:spPr>
        <p:txBody>
          <a:bodyPr wrap="none" rtlCol="0">
            <a:spAutoFit/>
          </a:bodyPr>
          <a:lstStyle/>
          <a:p>
            <a:r>
              <a:rPr lang="en-GB" sz="2000" noProof="0" dirty="0">
                <a:solidFill>
                  <a:schemeClr val="accent1">
                    <a:lumMod val="40000"/>
                    <a:lumOff val="60000"/>
                  </a:schemeClr>
                </a:solidFill>
                <a:hlinkClick r:id="rId3"/>
              </a:rPr>
              <a:t>www.awi.de</a:t>
            </a:r>
            <a:endParaRPr lang="en-GB" sz="2000" noProof="0" dirty="0">
              <a:solidFill>
                <a:schemeClr val="accent1">
                  <a:lumMod val="40000"/>
                  <a:lumOff val="60000"/>
                </a:schemeClr>
              </a:solidFill>
            </a:endParaRPr>
          </a:p>
        </p:txBody>
      </p:sp>
      <p:pic>
        <p:nvPicPr>
          <p:cNvPr id="9" name="Picture Placeholder 8" descr="A group of test tubes with yellow liquid&#10;&#10;AI-generated content may be incorrect.">
            <a:extLst>
              <a:ext uri="{FF2B5EF4-FFF2-40B4-BE49-F238E27FC236}">
                <a16:creationId xmlns:a16="http://schemas.microsoft.com/office/drawing/2014/main" id="{EC03F479-92CE-6A5B-A2D6-685286C0EDA4}"/>
              </a:ext>
            </a:extLst>
          </p:cNvPr>
          <p:cNvPicPr>
            <a:picLocks noGrp="1" noChangeAspect="1"/>
          </p:cNvPicPr>
          <p:nvPr>
            <p:ph type="pic" sz="quarter" idx="11"/>
          </p:nvPr>
        </p:nvPicPr>
        <p:blipFill>
          <a:blip r:embed="rId4" cstate="screen">
            <a:extLst>
              <a:ext uri="{28A0092B-C50C-407E-A947-70E740481C1C}">
                <a14:useLocalDpi xmlns:a14="http://schemas.microsoft.com/office/drawing/2010/main"/>
              </a:ext>
            </a:extLst>
          </a:blip>
          <a:srcRect/>
          <a:stretch/>
        </p:blipFill>
        <p:spPr>
          <a:xfrm>
            <a:off x="4922196" y="435600"/>
            <a:ext cx="7276006" cy="6422400"/>
          </a:xfrm>
        </p:spPr>
      </p:pic>
    </p:spTree>
    <p:extLst>
      <p:ext uri="{BB962C8B-B14F-4D97-AF65-F5344CB8AC3E}">
        <p14:creationId xmlns:p14="http://schemas.microsoft.com/office/powerpoint/2010/main" val="42308771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211A91-2F74-84AF-E117-C43B717D7385}"/>
              </a:ext>
            </a:extLst>
          </p:cNvPr>
          <p:cNvSpPr>
            <a:spLocks noGrp="1"/>
          </p:cNvSpPr>
          <p:nvPr>
            <p:ph type="title"/>
          </p:nvPr>
        </p:nvSpPr>
        <p:spPr>
          <a:xfrm>
            <a:off x="256481" y="58904"/>
            <a:ext cx="3655119" cy="1871495"/>
          </a:xfrm>
        </p:spPr>
        <p:txBody>
          <a:bodyPr/>
          <a:lstStyle/>
          <a:p>
            <a:r>
              <a:rPr lang="en-GB" sz="3200" noProof="0" dirty="0"/>
              <a:t>Guest Scientist's Project: FRAM-PLANKTO</a:t>
            </a:r>
          </a:p>
        </p:txBody>
      </p:sp>
      <p:pic>
        <p:nvPicPr>
          <p:cNvPr id="9" name="Picture Placeholder 8" descr="A group of people in blue jackets&#10;&#10;AI-generated content may be incorrect.">
            <a:extLst>
              <a:ext uri="{FF2B5EF4-FFF2-40B4-BE49-F238E27FC236}">
                <a16:creationId xmlns:a16="http://schemas.microsoft.com/office/drawing/2014/main" id="{A7444EB8-9E2F-BA00-F7EA-53698185FFF7}"/>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p:blipFill>
        <p:spPr>
          <a:xfrm>
            <a:off x="4056000" y="435600"/>
            <a:ext cx="8136000" cy="6422400"/>
          </a:xfrm>
        </p:spPr>
      </p:pic>
      <p:sp>
        <p:nvSpPr>
          <p:cNvPr id="4" name="Text Placeholder 3">
            <a:extLst>
              <a:ext uri="{FF2B5EF4-FFF2-40B4-BE49-F238E27FC236}">
                <a16:creationId xmlns:a16="http://schemas.microsoft.com/office/drawing/2014/main" id="{9157DA40-C780-E2A5-C097-FB76F1B36E9C}"/>
              </a:ext>
            </a:extLst>
          </p:cNvPr>
          <p:cNvSpPr>
            <a:spLocks noGrp="1"/>
          </p:cNvSpPr>
          <p:nvPr>
            <p:ph type="body" sz="quarter" idx="10"/>
          </p:nvPr>
        </p:nvSpPr>
        <p:spPr>
          <a:xfrm>
            <a:off x="256481" y="2010445"/>
            <a:ext cx="3799519" cy="3087895"/>
          </a:xfrm>
        </p:spPr>
        <p:txBody>
          <a:bodyPr/>
          <a:lstStyle/>
          <a:p>
            <a:pPr marL="0" indent="0">
              <a:buNone/>
            </a:pPr>
            <a:r>
              <a:rPr lang="en-GB" noProof="0" dirty="0"/>
              <a:t>The FRAM-PLANKTO project, run by the German Alfred Wegener Institute Helmholtz Centre for Polar and Marine Research, collected water samples in each of the fjords MS Fram visited over the past week. Inken Holthoff, a Master's student at AWI, is capturing the plankton composition that fuels the marine food chain — from microalgae and copepods all the way up to seals and whales.</a:t>
            </a:r>
          </a:p>
          <a:p>
            <a:pPr marL="0" indent="0">
              <a:buNone/>
            </a:pPr>
            <a:endParaRPr lang="en-GB" noProof="0" dirty="0"/>
          </a:p>
          <a:p>
            <a:pPr marL="0" indent="0">
              <a:buNone/>
            </a:pPr>
            <a:r>
              <a:rPr lang="en-GB" noProof="0" dirty="0"/>
              <a:t>Collected in collaboration with HX, these samples complement AWI's long-term observations in Fram Strait, which track how Arctic marine ecosystems respond to shifting environmental conditions.</a:t>
            </a:r>
            <a:r>
              <a:rPr lang="en-GB" noProof="0" dirty="0">
                <a:solidFill>
                  <a:srgbClr val="00B0F0"/>
                </a:solidFill>
              </a:rPr>
              <a:t> </a:t>
            </a:r>
          </a:p>
          <a:p>
            <a:pPr algn="just"/>
            <a:endParaRPr lang="en-GB" noProof="0" dirty="0"/>
          </a:p>
          <a:p>
            <a:pPr algn="just"/>
            <a:endParaRPr lang="en-GB" noProof="0" dirty="0"/>
          </a:p>
        </p:txBody>
      </p:sp>
      <p:pic>
        <p:nvPicPr>
          <p:cNvPr id="6" name="Grafik 4">
            <a:extLst>
              <a:ext uri="{FF2B5EF4-FFF2-40B4-BE49-F238E27FC236}">
                <a16:creationId xmlns:a16="http://schemas.microsoft.com/office/drawing/2014/main" id="{10B4F5B2-E86D-9DAF-980C-87B75C7041C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109761" y="158601"/>
            <a:ext cx="857995" cy="422983"/>
          </a:xfrm>
          <a:prstGeom prst="rect">
            <a:avLst/>
          </a:prstGeom>
        </p:spPr>
      </p:pic>
      <p:sp>
        <p:nvSpPr>
          <p:cNvPr id="8" name="Textfeld 15">
            <a:extLst>
              <a:ext uri="{FF2B5EF4-FFF2-40B4-BE49-F238E27FC236}">
                <a16:creationId xmlns:a16="http://schemas.microsoft.com/office/drawing/2014/main" id="{EA85172D-6F25-0EBF-C776-93542BC2118A}"/>
              </a:ext>
            </a:extLst>
          </p:cNvPr>
          <p:cNvSpPr txBox="1"/>
          <p:nvPr/>
        </p:nvSpPr>
        <p:spPr>
          <a:xfrm>
            <a:off x="10502193" y="6417209"/>
            <a:ext cx="1584088" cy="307777"/>
          </a:xfrm>
          <a:prstGeom prst="rect">
            <a:avLst/>
          </a:prstGeom>
          <a:noFill/>
        </p:spPr>
        <p:txBody>
          <a:bodyPr wrap="none" rtlCol="0">
            <a:spAutoFit/>
          </a:bodyPr>
          <a:lstStyle/>
          <a:p>
            <a:r>
              <a:rPr lang="en-GB" sz="1400" noProof="0" dirty="0">
                <a:solidFill>
                  <a:schemeClr val="bg2"/>
                </a:solidFill>
                <a:latin typeface="Jost" pitchFamily="2" charset="0"/>
                <a:ea typeface="Jost" pitchFamily="2" charset="0"/>
              </a:rPr>
              <a:t>Foto: Katja </a:t>
            </a:r>
            <a:r>
              <a:rPr lang="en-GB" sz="1400" noProof="0" dirty="0" err="1">
                <a:solidFill>
                  <a:schemeClr val="bg2"/>
                </a:solidFill>
                <a:latin typeface="Jost" pitchFamily="2" charset="0"/>
                <a:ea typeface="Jost" pitchFamily="2" charset="0"/>
              </a:rPr>
              <a:t>Metfies</a:t>
            </a:r>
            <a:endParaRPr lang="en-GB" sz="1400" noProof="0" dirty="0">
              <a:solidFill>
                <a:schemeClr val="bg2"/>
              </a:solidFill>
              <a:latin typeface="Jost" pitchFamily="2" charset="0"/>
              <a:ea typeface="Jost" pitchFamily="2" charset="0"/>
            </a:endParaRPr>
          </a:p>
        </p:txBody>
      </p:sp>
      <p:pic>
        <p:nvPicPr>
          <p:cNvPr id="13" name="Grafik 8">
            <a:extLst>
              <a:ext uri="{FF2B5EF4-FFF2-40B4-BE49-F238E27FC236}">
                <a16:creationId xmlns:a16="http://schemas.microsoft.com/office/drawing/2014/main" id="{5F314BD3-FCDC-DF45-29F7-974B3E61C7A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109761" y="581584"/>
            <a:ext cx="857995" cy="365741"/>
          </a:xfrm>
          <a:prstGeom prst="rect">
            <a:avLst/>
          </a:prstGeom>
        </p:spPr>
      </p:pic>
      <p:pic>
        <p:nvPicPr>
          <p:cNvPr id="14" name="Grafik 13">
            <a:extLst>
              <a:ext uri="{FF2B5EF4-FFF2-40B4-BE49-F238E27FC236}">
                <a16:creationId xmlns:a16="http://schemas.microsoft.com/office/drawing/2014/main" id="{EF34FE27-2E99-1070-8103-ACB321A7CA5D}"/>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256481" y="5281250"/>
            <a:ext cx="1448249" cy="1289847"/>
          </a:xfrm>
          <a:prstGeom prst="rect">
            <a:avLst/>
          </a:prstGeom>
        </p:spPr>
      </p:pic>
      <p:sp>
        <p:nvSpPr>
          <p:cNvPr id="16" name="Textfeld 21">
            <a:extLst>
              <a:ext uri="{FF2B5EF4-FFF2-40B4-BE49-F238E27FC236}">
                <a16:creationId xmlns:a16="http://schemas.microsoft.com/office/drawing/2014/main" id="{E672EBAE-9C76-E506-9F10-AAEF254203F5}"/>
              </a:ext>
            </a:extLst>
          </p:cNvPr>
          <p:cNvSpPr txBox="1"/>
          <p:nvPr/>
        </p:nvSpPr>
        <p:spPr>
          <a:xfrm>
            <a:off x="1725204" y="6136029"/>
            <a:ext cx="1032655" cy="430887"/>
          </a:xfrm>
          <a:prstGeom prst="rect">
            <a:avLst/>
          </a:prstGeom>
          <a:noFill/>
        </p:spPr>
        <p:txBody>
          <a:bodyPr wrap="none" rtlCol="0">
            <a:spAutoFit/>
          </a:bodyPr>
          <a:lstStyle/>
          <a:p>
            <a:r>
              <a:rPr lang="en-GB" sz="1100" noProof="0" dirty="0" err="1">
                <a:solidFill>
                  <a:schemeClr val="bg1">
                    <a:lumMod val="95000"/>
                  </a:schemeClr>
                </a:solidFill>
              </a:rPr>
              <a:t>Phytoplanton</a:t>
            </a:r>
            <a:r>
              <a:rPr lang="en-GB" sz="1100" noProof="0" dirty="0">
                <a:solidFill>
                  <a:schemeClr val="bg1">
                    <a:lumMod val="95000"/>
                  </a:schemeClr>
                </a:solidFill>
              </a:rPr>
              <a:t> </a:t>
            </a:r>
          </a:p>
          <a:p>
            <a:r>
              <a:rPr lang="en-GB" sz="1100" noProof="0" dirty="0">
                <a:solidFill>
                  <a:schemeClr val="bg1">
                    <a:lumMod val="95000"/>
                  </a:schemeClr>
                </a:solidFill>
              </a:rPr>
              <a:t>(Microalgae)</a:t>
            </a:r>
          </a:p>
        </p:txBody>
      </p:sp>
      <p:sp>
        <p:nvSpPr>
          <p:cNvPr id="17" name="Textfeld 22">
            <a:extLst>
              <a:ext uri="{FF2B5EF4-FFF2-40B4-BE49-F238E27FC236}">
                <a16:creationId xmlns:a16="http://schemas.microsoft.com/office/drawing/2014/main" id="{1D8A2BD8-2264-3FFE-7519-B348EC4AD84A}"/>
              </a:ext>
            </a:extLst>
          </p:cNvPr>
          <p:cNvSpPr txBox="1"/>
          <p:nvPr/>
        </p:nvSpPr>
        <p:spPr>
          <a:xfrm>
            <a:off x="4173020" y="6136030"/>
            <a:ext cx="915635" cy="430887"/>
          </a:xfrm>
          <a:prstGeom prst="rect">
            <a:avLst/>
          </a:prstGeom>
          <a:noFill/>
        </p:spPr>
        <p:txBody>
          <a:bodyPr wrap="none" rtlCol="0">
            <a:spAutoFit/>
          </a:bodyPr>
          <a:lstStyle/>
          <a:p>
            <a:r>
              <a:rPr lang="en-GB" sz="1100" noProof="0" dirty="0">
                <a:solidFill>
                  <a:schemeClr val="bg1">
                    <a:lumMod val="95000"/>
                  </a:schemeClr>
                </a:solidFill>
              </a:rPr>
              <a:t>Zooplankton</a:t>
            </a:r>
            <a:br>
              <a:rPr lang="en-GB" sz="1100" noProof="0" dirty="0">
                <a:solidFill>
                  <a:schemeClr val="bg1">
                    <a:lumMod val="95000"/>
                  </a:schemeClr>
                </a:solidFill>
              </a:rPr>
            </a:br>
            <a:r>
              <a:rPr lang="en-GB" sz="1100" noProof="0" dirty="0">
                <a:solidFill>
                  <a:schemeClr val="bg1">
                    <a:lumMod val="95000"/>
                  </a:schemeClr>
                </a:solidFill>
              </a:rPr>
              <a:t>(Copepods)</a:t>
            </a:r>
          </a:p>
        </p:txBody>
      </p:sp>
      <p:pic>
        <p:nvPicPr>
          <p:cNvPr id="15" name="Grafik 14">
            <a:extLst>
              <a:ext uri="{FF2B5EF4-FFF2-40B4-BE49-F238E27FC236}">
                <a16:creationId xmlns:a16="http://schemas.microsoft.com/office/drawing/2014/main" id="{64F993FB-D05A-5632-0155-C9D3EB4567FA}"/>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2704297" y="5285428"/>
            <a:ext cx="1448249" cy="1281489"/>
          </a:xfrm>
          <a:prstGeom prst="rect">
            <a:avLst/>
          </a:prstGeom>
        </p:spPr>
      </p:pic>
    </p:spTree>
    <p:extLst>
      <p:ext uri="{BB962C8B-B14F-4D97-AF65-F5344CB8AC3E}">
        <p14:creationId xmlns:p14="http://schemas.microsoft.com/office/powerpoint/2010/main" val="41642580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ird flying over water&#10;&#10;AI-generated content may be incorrect.">
            <a:extLst>
              <a:ext uri="{FF2B5EF4-FFF2-40B4-BE49-F238E27FC236}">
                <a16:creationId xmlns:a16="http://schemas.microsoft.com/office/drawing/2014/main" id="{CE5AAE9E-B02D-0878-B3F0-90CC3F508C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12552"/>
            <a:ext cx="10393180" cy="5844432"/>
          </a:xfrm>
          <a:prstGeom prst="rect">
            <a:avLst/>
          </a:prstGeom>
        </p:spPr>
      </p:pic>
      <p:pic>
        <p:nvPicPr>
          <p:cNvPr id="2" name="Picture 1" descr="A bird flying in the sky&#10;&#10;AI-generated content may be incorrect.">
            <a:extLst>
              <a:ext uri="{FF2B5EF4-FFF2-40B4-BE49-F238E27FC236}">
                <a16:creationId xmlns:a16="http://schemas.microsoft.com/office/drawing/2014/main" id="{7A30D532-EA61-2D79-AB1D-FF2907E8509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 y="1012552"/>
            <a:ext cx="10393181" cy="5928306"/>
          </a:xfrm>
          <a:prstGeom prst="rect">
            <a:avLst/>
          </a:prstGeom>
        </p:spPr>
      </p:pic>
      <p:sp>
        <p:nvSpPr>
          <p:cNvPr id="5" name="Tittel 2">
            <a:extLst>
              <a:ext uri="{FF2B5EF4-FFF2-40B4-BE49-F238E27FC236}">
                <a16:creationId xmlns:a16="http://schemas.microsoft.com/office/drawing/2014/main" id="{595B3F75-751D-757D-F6F7-090822CDE927}"/>
              </a:ext>
            </a:extLst>
          </p:cNvPr>
          <p:cNvSpPr txBox="1">
            <a:spLocks/>
          </p:cNvSpPr>
          <p:nvPr/>
        </p:nvSpPr>
        <p:spPr>
          <a:xfrm>
            <a:off x="886695" y="564027"/>
            <a:ext cx="6108715" cy="3034204"/>
          </a:xfrm>
          <a:prstGeom prst="rect">
            <a:avLst/>
          </a:prstGeom>
        </p:spPr>
        <p:txBody>
          <a:bodyPr vert="horz"/>
          <a:lstStyle>
            <a:defPPr>
              <a:defRPr lang="en-US"/>
            </a:defPPr>
            <a:lvl1pPr defTabSz="609585">
              <a:lnSpc>
                <a:spcPts val="9000"/>
              </a:lnSpc>
              <a:spcBef>
                <a:spcPct val="0"/>
              </a:spcBef>
              <a:buNone/>
              <a:defRPr sz="9000" b="1" i="0">
                <a:solidFill>
                  <a:schemeClr val="bg1"/>
                </a:solidFill>
                <a:latin typeface="+mj-lt"/>
                <a:ea typeface="+mj-ea"/>
                <a:cs typeface="Arial"/>
              </a:defRPr>
            </a:lvl1pPr>
          </a:lstStyle>
          <a:p>
            <a:pPr marL="0" marR="0" lvl="0" indent="0" algn="l" defTabSz="609585" rtl="0" eaLnBrk="1" fontAlgn="auto" latinLnBrk="0" hangingPunct="1">
              <a:lnSpc>
                <a:spcPts val="9000"/>
              </a:lnSpc>
              <a:spcBef>
                <a:spcPct val="0"/>
              </a:spcBef>
              <a:spcAft>
                <a:spcPts val="0"/>
              </a:spcAft>
              <a:buClrTx/>
              <a:buSzTx/>
              <a:buFontTx/>
              <a:buNone/>
              <a:tabLst/>
              <a:defRPr/>
            </a:pPr>
            <a:r>
              <a:rPr kumimoji="0" lang="en-GB" sz="7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Jost SemiBold"/>
                <a:ea typeface="+mj-ea"/>
                <a:cs typeface="Arial"/>
              </a:rPr>
              <a:t>Wildlife </a:t>
            </a:r>
          </a:p>
          <a:p>
            <a:pPr marL="0" marR="0" lvl="0" indent="0" algn="l" defTabSz="609585" rtl="0" eaLnBrk="1" fontAlgn="auto" latinLnBrk="0" hangingPunct="1">
              <a:lnSpc>
                <a:spcPts val="9000"/>
              </a:lnSpc>
              <a:spcBef>
                <a:spcPct val="0"/>
              </a:spcBef>
              <a:spcAft>
                <a:spcPts val="0"/>
              </a:spcAft>
              <a:buClrTx/>
              <a:buSzTx/>
              <a:buFontTx/>
              <a:buNone/>
              <a:tabLst/>
              <a:defRPr/>
            </a:pPr>
            <a:r>
              <a:rPr kumimoji="0" lang="en-GB" sz="7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Jost SemiBold"/>
                <a:ea typeface="+mj-ea"/>
                <a:cs typeface="Arial"/>
              </a:rPr>
              <a:t>List - Birds</a:t>
            </a:r>
          </a:p>
        </p:txBody>
      </p:sp>
      <p:sp>
        <p:nvSpPr>
          <p:cNvPr id="6" name="TextBox 5">
            <a:extLst>
              <a:ext uri="{FF2B5EF4-FFF2-40B4-BE49-F238E27FC236}">
                <a16:creationId xmlns:a16="http://schemas.microsoft.com/office/drawing/2014/main" id="{6E7AFA2F-12A4-B20A-7EBD-57CD3AE362FB}"/>
              </a:ext>
            </a:extLst>
          </p:cNvPr>
          <p:cNvSpPr txBox="1"/>
          <p:nvPr/>
        </p:nvSpPr>
        <p:spPr>
          <a:xfrm>
            <a:off x="10399099" y="6472125"/>
            <a:ext cx="197196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DED7CA"/>
                </a:solidFill>
                <a:effectLst/>
                <a:uLnTx/>
                <a:uFillTx/>
                <a:latin typeface="Jost"/>
                <a:ea typeface="+mn-ea"/>
                <a:cs typeface="+mn-cs"/>
              </a:rPr>
              <a:t>Credit: Rosie Barrett/HX</a:t>
            </a:r>
          </a:p>
        </p:txBody>
      </p:sp>
    </p:spTree>
    <p:extLst>
      <p:ext uri="{BB962C8B-B14F-4D97-AF65-F5344CB8AC3E}">
        <p14:creationId xmlns:p14="http://schemas.microsoft.com/office/powerpoint/2010/main" val="42210409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A4E4FBD-273B-F7B3-6BDE-11781493EF95}"/>
              </a:ext>
            </a:extLst>
          </p:cNvPr>
          <p:cNvGraphicFramePr>
            <a:graphicFrameLocks noGrp="1"/>
          </p:cNvGraphicFramePr>
          <p:nvPr>
            <p:extLst>
              <p:ext uri="{D42A27DB-BD31-4B8C-83A1-F6EECF244321}">
                <p14:modId xmlns:p14="http://schemas.microsoft.com/office/powerpoint/2010/main" val="1877832038"/>
              </p:ext>
            </p:extLst>
          </p:nvPr>
        </p:nvGraphicFramePr>
        <p:xfrm>
          <a:off x="559625" y="1457066"/>
          <a:ext cx="10705983" cy="4367804"/>
        </p:xfrm>
        <a:graphic>
          <a:graphicData uri="http://schemas.openxmlformats.org/drawingml/2006/table">
            <a:tbl>
              <a:tblPr firstRow="1">
                <a:tableStyleId>{775DCB02-9BB8-47FD-8907-85C794F793BA}</a:tableStyleId>
              </a:tblPr>
              <a:tblGrid>
                <a:gridCol w="3568661">
                  <a:extLst>
                    <a:ext uri="{9D8B030D-6E8A-4147-A177-3AD203B41FA5}">
                      <a16:colId xmlns:a16="http://schemas.microsoft.com/office/drawing/2014/main" val="3088101616"/>
                    </a:ext>
                  </a:extLst>
                </a:gridCol>
                <a:gridCol w="3568661">
                  <a:extLst>
                    <a:ext uri="{9D8B030D-6E8A-4147-A177-3AD203B41FA5}">
                      <a16:colId xmlns:a16="http://schemas.microsoft.com/office/drawing/2014/main" val="2578081934"/>
                    </a:ext>
                  </a:extLst>
                </a:gridCol>
                <a:gridCol w="3568661">
                  <a:extLst>
                    <a:ext uri="{9D8B030D-6E8A-4147-A177-3AD203B41FA5}">
                      <a16:colId xmlns:a16="http://schemas.microsoft.com/office/drawing/2014/main" val="3905369065"/>
                    </a:ext>
                  </a:extLst>
                </a:gridCol>
              </a:tblGrid>
              <a:tr h="311986">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1200" b="0" noProof="0" dirty="0">
                          <a:solidFill>
                            <a:schemeClr val="tx1"/>
                          </a:solidFill>
                          <a:effectLst/>
                          <a:latin typeface="+mj-lt"/>
                          <a:ea typeface="Jost Medium" pitchFamily="2" charset="0"/>
                        </a:rPr>
                        <a:t>SCIENTIFIC NAME</a:t>
                      </a:r>
                      <a:endParaRPr lang="en-GB" sz="1200" b="0" i="0" noProof="0" dirty="0">
                        <a:solidFill>
                          <a:schemeClr val="tx1"/>
                        </a:solidFill>
                        <a:effectLst/>
                        <a:latin typeface="+mj-lt"/>
                        <a:ea typeface="Jost Medium" pitchFamily="2" charset="0"/>
                        <a:cs typeface="Times New Roman" panose="02020603050405020304" pitchFamily="18" charset="0"/>
                      </a:endParaRPr>
                    </a:p>
                  </a:txBody>
                  <a:tcPr anchor="ctr"/>
                </a:tc>
                <a:tc>
                  <a:txBody>
                    <a:bodyPr/>
                    <a:lstStyle/>
                    <a:p>
                      <a:pPr algn="ctr"/>
                      <a:r>
                        <a:rPr lang="en-GB" sz="1200" b="0" noProof="0" dirty="0">
                          <a:solidFill>
                            <a:schemeClr val="tx1"/>
                          </a:solidFill>
                          <a:latin typeface="+mj-lt"/>
                          <a:ea typeface="Jost Medium" pitchFamily="2" charset="0"/>
                        </a:rPr>
                        <a:t>ENGLISH</a:t>
                      </a:r>
                      <a:endParaRPr lang="en-GB" sz="1200" b="0" i="0" noProof="0" dirty="0">
                        <a:solidFill>
                          <a:schemeClr val="tx1"/>
                        </a:solidFill>
                        <a:latin typeface="+mj-lt"/>
                        <a:ea typeface="Jost Medium" pitchFamily="2" charset="0"/>
                      </a:endParaRPr>
                    </a:p>
                  </a:txBody>
                  <a:tcPr anchor="ctr"/>
                </a:tc>
                <a:tc>
                  <a:txBody>
                    <a:bodyPr/>
                    <a:lstStyle/>
                    <a:p>
                      <a:pPr algn="ctr"/>
                      <a:r>
                        <a:rPr lang="en-GB" sz="1200" b="0" noProof="0" dirty="0">
                          <a:solidFill>
                            <a:schemeClr val="tx1"/>
                          </a:solidFill>
                          <a:latin typeface="+mj-lt"/>
                          <a:ea typeface="Jost Medium" pitchFamily="2" charset="0"/>
                        </a:rPr>
                        <a:t>DEUTSCH</a:t>
                      </a:r>
                      <a:endParaRPr lang="en-GB" sz="1200" b="0" i="0" noProof="0" dirty="0">
                        <a:solidFill>
                          <a:schemeClr val="tx1"/>
                        </a:solidFill>
                        <a:latin typeface="+mj-lt"/>
                        <a:ea typeface="Jost Medium" pitchFamily="2" charset="0"/>
                      </a:endParaRPr>
                    </a:p>
                  </a:txBody>
                  <a:tcPr anchor="ctr"/>
                </a:tc>
                <a:extLst>
                  <a:ext uri="{0D108BD9-81ED-4DB2-BD59-A6C34878D82A}">
                    <a16:rowId xmlns:a16="http://schemas.microsoft.com/office/drawing/2014/main" val="2960362614"/>
                  </a:ext>
                </a:extLst>
              </a:tr>
              <a:tr h="311986">
                <a:tc>
                  <a:txBody>
                    <a:bodyPr/>
                    <a:lstStyle/>
                    <a:p>
                      <a:pPr algn="l" fontAlgn="b"/>
                      <a:r>
                        <a:rPr lang="en-GB" sz="1100" b="0" i="1" kern="1200" noProof="0" dirty="0">
                          <a:solidFill>
                            <a:schemeClr val="tx1"/>
                          </a:solidFill>
                          <a:effectLst/>
                          <a:latin typeface="+mn-lt"/>
                          <a:ea typeface="Jost Medium" pitchFamily="2" charset="0"/>
                          <a:cs typeface="+mn-cs"/>
                        </a:rPr>
                        <a:t>Alle </a:t>
                      </a:r>
                      <a:r>
                        <a:rPr lang="en-GB" sz="1100" b="0" i="1" kern="1200" noProof="0" dirty="0" err="1">
                          <a:solidFill>
                            <a:schemeClr val="tx1"/>
                          </a:solidFill>
                          <a:effectLst/>
                          <a:latin typeface="+mn-lt"/>
                          <a:ea typeface="Jost Medium" pitchFamily="2" charset="0"/>
                          <a:cs typeface="+mn-cs"/>
                        </a:rPr>
                        <a:t>alle</a:t>
                      </a:r>
                      <a:endParaRPr lang="en-GB" sz="1100" b="0" i="1" kern="1200" noProof="0" dirty="0">
                        <a:solidFill>
                          <a:schemeClr val="tx1"/>
                        </a:solidFill>
                        <a:effectLst/>
                        <a:latin typeface="+mn-lt"/>
                        <a:ea typeface="Jost Medium" pitchFamily="2" charset="0"/>
                        <a:cs typeface="+mn-cs"/>
                      </a:endParaRPr>
                    </a:p>
                  </a:txBody>
                  <a:tcPr marL="0" marR="0" marT="0" marB="0" anchor="b"/>
                </a:tc>
                <a:tc>
                  <a:txBody>
                    <a:bodyPr/>
                    <a:lstStyle/>
                    <a:p>
                      <a:pPr algn="l" fontAlgn="b"/>
                      <a:r>
                        <a:rPr lang="en-GB" sz="1100" b="0" i="0" kern="1200" noProof="0" dirty="0">
                          <a:solidFill>
                            <a:schemeClr val="tx1"/>
                          </a:solidFill>
                          <a:effectLst/>
                          <a:latin typeface="+mn-lt"/>
                          <a:ea typeface="Jost Medium" pitchFamily="2" charset="0"/>
                          <a:cs typeface="Times New Roman" panose="02020603050405020304" pitchFamily="18" charset="0"/>
                        </a:rPr>
                        <a:t>Little Auk/Dovekie</a:t>
                      </a:r>
                    </a:p>
                  </a:txBody>
                  <a:tcPr marL="0" marR="0" marT="0" marB="0" anchor="b"/>
                </a:tc>
                <a:tc>
                  <a:txBody>
                    <a:bodyPr/>
                    <a:lstStyle/>
                    <a:p>
                      <a:pPr algn="l" fontAlgn="b"/>
                      <a:r>
                        <a:rPr lang="en-GB" sz="1100" b="0" i="0" kern="1200" noProof="0" dirty="0" err="1">
                          <a:solidFill>
                            <a:schemeClr val="tx1"/>
                          </a:solidFill>
                          <a:effectLst/>
                          <a:latin typeface="+mn-lt"/>
                          <a:ea typeface="Jost Medium" pitchFamily="2" charset="0"/>
                          <a:cs typeface="Times New Roman" panose="02020603050405020304" pitchFamily="18" charset="0"/>
                        </a:rPr>
                        <a:t>Krabbentaucher</a:t>
                      </a:r>
                      <a:endParaRPr lang="en-GB" sz="1100" b="0" i="0" kern="1200" noProof="0" dirty="0">
                        <a:solidFill>
                          <a:schemeClr val="tx1"/>
                        </a:solidFill>
                        <a:effectLst/>
                        <a:latin typeface="+mn-lt"/>
                        <a:ea typeface="Jost Medium" pitchFamily="2" charset="0"/>
                        <a:cs typeface="Times New Roman" panose="02020603050405020304" pitchFamily="18" charset="0"/>
                      </a:endParaRPr>
                    </a:p>
                  </a:txBody>
                  <a:tcPr marL="0" marR="0" marT="0" marB="0" anchor="b"/>
                </a:tc>
                <a:extLst>
                  <a:ext uri="{0D108BD9-81ED-4DB2-BD59-A6C34878D82A}">
                    <a16:rowId xmlns:a16="http://schemas.microsoft.com/office/drawing/2014/main" val="3333023288"/>
                  </a:ext>
                </a:extLst>
              </a:tr>
              <a:tr h="311986">
                <a:tc>
                  <a:txBody>
                    <a:bodyPr/>
                    <a:lstStyle/>
                    <a:p>
                      <a:pPr algn="l" fontAlgn="b"/>
                      <a:r>
                        <a:rPr lang="en-GB" sz="1100" b="0" i="1" kern="1200" noProof="0" dirty="0" err="1">
                          <a:solidFill>
                            <a:schemeClr val="tx1"/>
                          </a:solidFill>
                          <a:effectLst/>
                          <a:latin typeface="+mn-lt"/>
                          <a:ea typeface="Jost Medium" pitchFamily="2" charset="0"/>
                          <a:cs typeface="+mn-cs"/>
                        </a:rPr>
                        <a:t>Cepphus</a:t>
                      </a:r>
                      <a:r>
                        <a:rPr lang="en-GB" sz="1100" b="0" i="1" kern="1200" noProof="0" dirty="0">
                          <a:solidFill>
                            <a:schemeClr val="tx1"/>
                          </a:solidFill>
                          <a:effectLst/>
                          <a:latin typeface="+mn-lt"/>
                          <a:ea typeface="Jost Medium" pitchFamily="2" charset="0"/>
                          <a:cs typeface="+mn-cs"/>
                        </a:rPr>
                        <a:t> </a:t>
                      </a:r>
                      <a:r>
                        <a:rPr lang="en-GB" sz="1100" b="0" i="1" kern="1200" noProof="0" dirty="0" err="1">
                          <a:solidFill>
                            <a:schemeClr val="tx1"/>
                          </a:solidFill>
                          <a:effectLst/>
                          <a:latin typeface="+mn-lt"/>
                          <a:ea typeface="Jost Medium" pitchFamily="2" charset="0"/>
                          <a:cs typeface="+mn-cs"/>
                        </a:rPr>
                        <a:t>grylle</a:t>
                      </a:r>
                      <a:endParaRPr lang="en-GB" sz="1100" b="0" i="1" kern="1200" noProof="0" dirty="0">
                        <a:solidFill>
                          <a:schemeClr val="tx1"/>
                        </a:solidFill>
                        <a:effectLst/>
                        <a:latin typeface="+mn-lt"/>
                        <a:ea typeface="Jost Medium" pitchFamily="2" charset="0"/>
                        <a:cs typeface="+mn-cs"/>
                      </a:endParaRPr>
                    </a:p>
                  </a:txBody>
                  <a:tcPr marL="0" marR="0" marT="0" marB="0" anchor="b"/>
                </a:tc>
                <a:tc>
                  <a:txBody>
                    <a:bodyPr/>
                    <a:lstStyle/>
                    <a:p>
                      <a:pPr algn="l" fontAlgn="b"/>
                      <a:r>
                        <a:rPr lang="en-GB" sz="1100" b="0" i="0" kern="1200" noProof="0" dirty="0">
                          <a:solidFill>
                            <a:schemeClr val="tx1"/>
                          </a:solidFill>
                          <a:effectLst/>
                          <a:latin typeface="+mn-lt"/>
                          <a:ea typeface="Jost Medium" pitchFamily="2" charset="0"/>
                          <a:cs typeface="Times New Roman" panose="02020603050405020304" pitchFamily="18" charset="0"/>
                        </a:rPr>
                        <a:t>Black Guillemot</a:t>
                      </a:r>
                    </a:p>
                  </a:txBody>
                  <a:tcPr marL="0" marR="0" marT="0" marB="0" anchor="b"/>
                </a:tc>
                <a:tc>
                  <a:txBody>
                    <a:bodyPr/>
                    <a:lstStyle/>
                    <a:p>
                      <a:pPr algn="l" fontAlgn="b"/>
                      <a:r>
                        <a:rPr lang="en-GB" sz="1100" b="0" i="0" kern="1200" noProof="0" dirty="0" err="1">
                          <a:solidFill>
                            <a:schemeClr val="tx1"/>
                          </a:solidFill>
                          <a:effectLst/>
                          <a:latin typeface="+mn-lt"/>
                          <a:ea typeface="Jost Medium" pitchFamily="2" charset="0"/>
                          <a:cs typeface="Times New Roman" panose="02020603050405020304" pitchFamily="18" charset="0"/>
                        </a:rPr>
                        <a:t>Gryllteiste</a:t>
                      </a:r>
                      <a:endParaRPr lang="en-GB" sz="1100" b="0" i="0" kern="1200" noProof="0" dirty="0">
                        <a:solidFill>
                          <a:schemeClr val="tx1"/>
                        </a:solidFill>
                        <a:effectLst/>
                        <a:latin typeface="+mn-lt"/>
                        <a:ea typeface="Jost Medium" pitchFamily="2" charset="0"/>
                        <a:cs typeface="Times New Roman" panose="02020603050405020304" pitchFamily="18" charset="0"/>
                      </a:endParaRPr>
                    </a:p>
                  </a:txBody>
                  <a:tcPr marL="0" marR="0" marT="0" marB="0" anchor="b"/>
                </a:tc>
                <a:extLst>
                  <a:ext uri="{0D108BD9-81ED-4DB2-BD59-A6C34878D82A}">
                    <a16:rowId xmlns:a16="http://schemas.microsoft.com/office/drawing/2014/main" val="1588600599"/>
                  </a:ext>
                </a:extLst>
              </a:tr>
              <a:tr h="311986">
                <a:tc>
                  <a:txBody>
                    <a:bodyPr/>
                    <a:lstStyle/>
                    <a:p>
                      <a:pPr algn="l" fontAlgn="b"/>
                      <a:r>
                        <a:rPr lang="en-GB" sz="1100" b="0" i="1" kern="1200" noProof="0" dirty="0" err="1">
                          <a:solidFill>
                            <a:schemeClr val="tx1"/>
                          </a:solidFill>
                          <a:effectLst/>
                          <a:latin typeface="+mn-lt"/>
                          <a:ea typeface="Jost Medium" pitchFamily="2" charset="0"/>
                          <a:cs typeface="+mn-cs"/>
                        </a:rPr>
                        <a:t>Fratercula</a:t>
                      </a:r>
                      <a:r>
                        <a:rPr lang="en-GB" sz="1100" b="0" i="1" kern="1200" noProof="0" dirty="0">
                          <a:solidFill>
                            <a:schemeClr val="tx1"/>
                          </a:solidFill>
                          <a:effectLst/>
                          <a:latin typeface="+mn-lt"/>
                          <a:ea typeface="Jost Medium" pitchFamily="2" charset="0"/>
                          <a:cs typeface="+mn-cs"/>
                        </a:rPr>
                        <a:t> </a:t>
                      </a:r>
                      <a:r>
                        <a:rPr lang="en-GB" sz="1100" b="0" i="1" kern="1200" noProof="0" dirty="0" err="1">
                          <a:solidFill>
                            <a:schemeClr val="tx1"/>
                          </a:solidFill>
                          <a:effectLst/>
                          <a:latin typeface="+mn-lt"/>
                          <a:ea typeface="Jost Medium" pitchFamily="2" charset="0"/>
                          <a:cs typeface="+mn-cs"/>
                        </a:rPr>
                        <a:t>arctica</a:t>
                      </a:r>
                      <a:endParaRPr lang="en-GB" sz="1100" b="0" i="1" kern="1200" noProof="0" dirty="0">
                        <a:solidFill>
                          <a:schemeClr val="tx1"/>
                        </a:solidFill>
                        <a:effectLst/>
                        <a:latin typeface="+mn-lt"/>
                        <a:ea typeface="Jost Medium" pitchFamily="2" charset="0"/>
                        <a:cs typeface="+mn-cs"/>
                      </a:endParaRPr>
                    </a:p>
                  </a:txBody>
                  <a:tcPr marL="0" marR="0" marT="0" marB="0" anchor="b"/>
                </a:tc>
                <a:tc>
                  <a:txBody>
                    <a:bodyPr/>
                    <a:lstStyle/>
                    <a:p>
                      <a:pPr algn="l" fontAlgn="b"/>
                      <a:r>
                        <a:rPr lang="en-GB" sz="1100" b="0" i="0" kern="1200" noProof="0" dirty="0">
                          <a:solidFill>
                            <a:schemeClr val="tx1"/>
                          </a:solidFill>
                          <a:effectLst/>
                          <a:latin typeface="+mn-lt"/>
                          <a:ea typeface="Jost Medium" pitchFamily="2" charset="0"/>
                          <a:cs typeface="Times New Roman" panose="02020603050405020304" pitchFamily="18" charset="0"/>
                        </a:rPr>
                        <a:t>Atlantic Puffin</a:t>
                      </a:r>
                    </a:p>
                  </a:txBody>
                  <a:tcPr marL="0" marR="0" marT="0" marB="0" anchor="b"/>
                </a:tc>
                <a:tc>
                  <a:txBody>
                    <a:bodyPr/>
                    <a:lstStyle/>
                    <a:p>
                      <a:pPr algn="l" fontAlgn="b"/>
                      <a:r>
                        <a:rPr lang="en-GB" sz="1100" b="0" i="0" kern="1200" noProof="0" dirty="0" err="1">
                          <a:solidFill>
                            <a:schemeClr val="tx1"/>
                          </a:solidFill>
                          <a:effectLst/>
                          <a:latin typeface="+mn-lt"/>
                          <a:ea typeface="Jost Medium" pitchFamily="2" charset="0"/>
                          <a:cs typeface="Times New Roman" panose="02020603050405020304" pitchFamily="18" charset="0"/>
                        </a:rPr>
                        <a:t>Papageitaucher</a:t>
                      </a:r>
                      <a:endParaRPr lang="en-GB" sz="1100" b="0" i="0" kern="1200" noProof="0" dirty="0">
                        <a:solidFill>
                          <a:schemeClr val="tx1"/>
                        </a:solidFill>
                        <a:effectLst/>
                        <a:latin typeface="+mn-lt"/>
                        <a:ea typeface="Jost Medium" pitchFamily="2" charset="0"/>
                        <a:cs typeface="Times New Roman" panose="02020603050405020304" pitchFamily="18" charset="0"/>
                      </a:endParaRPr>
                    </a:p>
                  </a:txBody>
                  <a:tcPr marL="0" marR="0" marT="0" marB="0" anchor="b"/>
                </a:tc>
                <a:extLst>
                  <a:ext uri="{0D108BD9-81ED-4DB2-BD59-A6C34878D82A}">
                    <a16:rowId xmlns:a16="http://schemas.microsoft.com/office/drawing/2014/main" val="613595096"/>
                  </a:ext>
                </a:extLst>
              </a:tr>
              <a:tr h="311986">
                <a:tc>
                  <a:txBody>
                    <a:bodyPr/>
                    <a:lstStyle/>
                    <a:p>
                      <a:pPr algn="l" fontAlgn="b"/>
                      <a:r>
                        <a:rPr lang="en-GB" sz="1100" b="0" i="1" kern="1200" noProof="0" dirty="0">
                          <a:solidFill>
                            <a:schemeClr val="tx1"/>
                          </a:solidFill>
                          <a:effectLst/>
                          <a:latin typeface="+mn-lt"/>
                          <a:ea typeface="Jost Medium" pitchFamily="2" charset="0"/>
                          <a:cs typeface="+mn-cs"/>
                        </a:rPr>
                        <a:t>Fulmarus glacialis</a:t>
                      </a:r>
                    </a:p>
                  </a:txBody>
                  <a:tcPr marL="0" marR="0" marT="0" marB="0" anchor="b"/>
                </a:tc>
                <a:tc>
                  <a:txBody>
                    <a:bodyPr/>
                    <a:lstStyle/>
                    <a:p>
                      <a:pPr algn="l" fontAlgn="b"/>
                      <a:r>
                        <a:rPr lang="en-GB" sz="1100" b="0" i="0" kern="1200" noProof="0" dirty="0">
                          <a:solidFill>
                            <a:schemeClr val="tx1"/>
                          </a:solidFill>
                          <a:effectLst/>
                          <a:latin typeface="+mn-lt"/>
                          <a:ea typeface="Jost Medium" pitchFamily="2" charset="0"/>
                          <a:cs typeface="Times New Roman" panose="02020603050405020304" pitchFamily="18" charset="0"/>
                        </a:rPr>
                        <a:t>Northern Fulmar</a:t>
                      </a:r>
                    </a:p>
                  </a:txBody>
                  <a:tcPr marL="0" marR="0" marT="0" marB="0" anchor="b"/>
                </a:tc>
                <a:tc>
                  <a:txBody>
                    <a:bodyPr/>
                    <a:lstStyle/>
                    <a:p>
                      <a:pPr algn="l" fontAlgn="b"/>
                      <a:r>
                        <a:rPr lang="en-GB" sz="1100" b="0" i="0" kern="1200" noProof="0" dirty="0" err="1">
                          <a:solidFill>
                            <a:schemeClr val="tx1"/>
                          </a:solidFill>
                          <a:effectLst/>
                          <a:latin typeface="+mn-lt"/>
                          <a:ea typeface="Jost Medium" pitchFamily="2" charset="0"/>
                          <a:cs typeface="Times New Roman" panose="02020603050405020304" pitchFamily="18" charset="0"/>
                        </a:rPr>
                        <a:t>Eissturmvogel</a:t>
                      </a:r>
                      <a:endParaRPr lang="en-GB" sz="1100" b="0" i="0" kern="1200" noProof="0" dirty="0">
                        <a:solidFill>
                          <a:schemeClr val="tx1"/>
                        </a:solidFill>
                        <a:effectLst/>
                        <a:latin typeface="+mn-lt"/>
                        <a:ea typeface="Jost Medium" pitchFamily="2" charset="0"/>
                        <a:cs typeface="Times New Roman" panose="02020603050405020304" pitchFamily="18" charset="0"/>
                      </a:endParaRPr>
                    </a:p>
                  </a:txBody>
                  <a:tcPr marL="0" marR="0" marT="0" marB="0" anchor="b"/>
                </a:tc>
                <a:extLst>
                  <a:ext uri="{0D108BD9-81ED-4DB2-BD59-A6C34878D82A}">
                    <a16:rowId xmlns:a16="http://schemas.microsoft.com/office/drawing/2014/main" val="2371242860"/>
                  </a:ext>
                </a:extLst>
              </a:tr>
              <a:tr h="311986">
                <a:tc>
                  <a:txBody>
                    <a:bodyPr/>
                    <a:lstStyle/>
                    <a:p>
                      <a:pPr algn="l" fontAlgn="b"/>
                      <a:r>
                        <a:rPr lang="en-GB" sz="1100" b="0" i="1" kern="1200" noProof="0" dirty="0">
                          <a:solidFill>
                            <a:schemeClr val="tx1"/>
                          </a:solidFill>
                          <a:effectLst/>
                          <a:latin typeface="+mn-lt"/>
                          <a:ea typeface="Jost Medium" pitchFamily="2" charset="0"/>
                          <a:cs typeface="+mn-cs"/>
                        </a:rPr>
                        <a:t>Larus </a:t>
                      </a:r>
                      <a:r>
                        <a:rPr lang="en-GB" sz="1100" b="0" i="1" kern="1200" noProof="0" dirty="0" err="1">
                          <a:solidFill>
                            <a:schemeClr val="tx1"/>
                          </a:solidFill>
                          <a:effectLst/>
                          <a:latin typeface="+mn-lt"/>
                          <a:ea typeface="Jost Medium" pitchFamily="2" charset="0"/>
                          <a:cs typeface="+mn-cs"/>
                        </a:rPr>
                        <a:t>canus</a:t>
                      </a:r>
                      <a:endParaRPr lang="en-GB" sz="1100" b="0" i="1" kern="1200" noProof="0" dirty="0">
                        <a:solidFill>
                          <a:schemeClr val="tx1"/>
                        </a:solidFill>
                        <a:effectLst/>
                        <a:latin typeface="+mn-lt"/>
                        <a:ea typeface="Jost Medium" pitchFamily="2" charset="0"/>
                        <a:cs typeface="+mn-cs"/>
                      </a:endParaRPr>
                    </a:p>
                  </a:txBody>
                  <a:tcPr marL="0" marR="0" marT="0" marB="0" anchor="b"/>
                </a:tc>
                <a:tc>
                  <a:txBody>
                    <a:bodyPr/>
                    <a:lstStyle/>
                    <a:p>
                      <a:pPr algn="l" fontAlgn="b"/>
                      <a:r>
                        <a:rPr lang="en-GB" sz="1100" b="0" i="0" kern="1200" noProof="0" dirty="0">
                          <a:solidFill>
                            <a:schemeClr val="tx1"/>
                          </a:solidFill>
                          <a:effectLst/>
                          <a:latin typeface="+mn-lt"/>
                          <a:ea typeface="Jost Medium" pitchFamily="2" charset="0"/>
                          <a:cs typeface="Times New Roman" panose="02020603050405020304" pitchFamily="18" charset="0"/>
                        </a:rPr>
                        <a:t>Lesser Black-backed Gull</a:t>
                      </a:r>
                    </a:p>
                  </a:txBody>
                  <a:tcPr marL="0" marR="0" marT="0" marB="0" anchor="b"/>
                </a:tc>
                <a:tc>
                  <a:txBody>
                    <a:bodyPr/>
                    <a:lstStyle/>
                    <a:p>
                      <a:pPr algn="l" fontAlgn="b"/>
                      <a:r>
                        <a:rPr lang="en-GB" sz="1100" b="0" i="0" kern="1200" noProof="0" dirty="0" err="1">
                          <a:solidFill>
                            <a:schemeClr val="tx1"/>
                          </a:solidFill>
                          <a:effectLst/>
                          <a:latin typeface="+mn-lt"/>
                          <a:ea typeface="Jost Medium" pitchFamily="2" charset="0"/>
                          <a:cs typeface="Times New Roman" panose="02020603050405020304" pitchFamily="18" charset="0"/>
                        </a:rPr>
                        <a:t>Heringsmöwe</a:t>
                      </a:r>
                      <a:endParaRPr lang="en-GB" sz="1100" b="0" i="0" kern="1200" noProof="0" dirty="0">
                        <a:solidFill>
                          <a:schemeClr val="tx1"/>
                        </a:solidFill>
                        <a:effectLst/>
                        <a:latin typeface="+mn-lt"/>
                        <a:ea typeface="Jost Medium" pitchFamily="2" charset="0"/>
                        <a:cs typeface="Times New Roman" panose="02020603050405020304" pitchFamily="18" charset="0"/>
                      </a:endParaRPr>
                    </a:p>
                  </a:txBody>
                  <a:tcPr marL="0" marR="0" marT="0" marB="0" anchor="b"/>
                </a:tc>
                <a:extLst>
                  <a:ext uri="{0D108BD9-81ED-4DB2-BD59-A6C34878D82A}">
                    <a16:rowId xmlns:a16="http://schemas.microsoft.com/office/drawing/2014/main" val="3443596418"/>
                  </a:ext>
                </a:extLst>
              </a:tr>
              <a:tr h="311986">
                <a:tc>
                  <a:txBody>
                    <a:bodyPr/>
                    <a:lstStyle/>
                    <a:p>
                      <a:pPr algn="l" fontAlgn="b"/>
                      <a:r>
                        <a:rPr lang="en-GB" sz="1100" b="0" i="1" kern="1200" noProof="0" dirty="0">
                          <a:solidFill>
                            <a:schemeClr val="tx1"/>
                          </a:solidFill>
                          <a:effectLst/>
                          <a:latin typeface="+mn-lt"/>
                          <a:ea typeface="Jost Medium" pitchFamily="2" charset="0"/>
                          <a:cs typeface="+mn-cs"/>
                        </a:rPr>
                        <a:t>Larus hyperboreus</a:t>
                      </a:r>
                    </a:p>
                  </a:txBody>
                  <a:tcPr marL="0" marR="0" marT="0" marB="0" anchor="b"/>
                </a:tc>
                <a:tc>
                  <a:txBody>
                    <a:bodyPr/>
                    <a:lstStyle/>
                    <a:p>
                      <a:pPr algn="l" fontAlgn="b"/>
                      <a:r>
                        <a:rPr lang="en-GB" sz="1100" b="0" i="0" kern="1200" noProof="0" dirty="0">
                          <a:solidFill>
                            <a:schemeClr val="tx1"/>
                          </a:solidFill>
                          <a:effectLst/>
                          <a:latin typeface="+mn-lt"/>
                          <a:ea typeface="Jost Medium" pitchFamily="2" charset="0"/>
                          <a:cs typeface="Times New Roman" panose="02020603050405020304" pitchFamily="18" charset="0"/>
                        </a:rPr>
                        <a:t>Glaucous Gull</a:t>
                      </a:r>
                    </a:p>
                  </a:txBody>
                  <a:tcPr marL="0" marR="0" marT="0" marB="0" anchor="b"/>
                </a:tc>
                <a:tc>
                  <a:txBody>
                    <a:bodyPr/>
                    <a:lstStyle/>
                    <a:p>
                      <a:pPr algn="l" fontAlgn="b"/>
                      <a:r>
                        <a:rPr lang="en-GB" sz="1100" b="0" i="0" kern="1200" noProof="0" dirty="0" err="1">
                          <a:solidFill>
                            <a:schemeClr val="tx1"/>
                          </a:solidFill>
                          <a:effectLst/>
                          <a:latin typeface="+mn-lt"/>
                          <a:ea typeface="Jost Medium" pitchFamily="2" charset="0"/>
                          <a:cs typeface="Times New Roman" panose="02020603050405020304" pitchFamily="18" charset="0"/>
                        </a:rPr>
                        <a:t>Eismöwe</a:t>
                      </a:r>
                      <a:endParaRPr lang="en-GB" sz="1100" b="0" i="0" kern="1200" noProof="0" dirty="0">
                        <a:solidFill>
                          <a:schemeClr val="tx1"/>
                        </a:solidFill>
                        <a:effectLst/>
                        <a:latin typeface="+mn-lt"/>
                        <a:ea typeface="Jost Medium" pitchFamily="2" charset="0"/>
                        <a:cs typeface="Times New Roman" panose="02020603050405020304" pitchFamily="18" charset="0"/>
                      </a:endParaRPr>
                    </a:p>
                  </a:txBody>
                  <a:tcPr marL="0" marR="0" marT="0" marB="0" anchor="b"/>
                </a:tc>
                <a:extLst>
                  <a:ext uri="{0D108BD9-81ED-4DB2-BD59-A6C34878D82A}">
                    <a16:rowId xmlns:a16="http://schemas.microsoft.com/office/drawing/2014/main" val="3017039098"/>
                  </a:ext>
                </a:extLst>
              </a:tr>
              <a:tr h="311986">
                <a:tc>
                  <a:txBody>
                    <a:bodyPr/>
                    <a:lstStyle/>
                    <a:p>
                      <a:pPr algn="l" fontAlgn="b"/>
                      <a:r>
                        <a:rPr lang="en-GB" sz="1100" b="0" i="1" kern="1200" noProof="0" dirty="0" err="1">
                          <a:solidFill>
                            <a:schemeClr val="tx1"/>
                          </a:solidFill>
                          <a:effectLst/>
                          <a:latin typeface="+mn-lt"/>
                          <a:ea typeface="Jost Medium" pitchFamily="2" charset="0"/>
                          <a:cs typeface="+mn-cs"/>
                        </a:rPr>
                        <a:t>Pagophila</a:t>
                      </a:r>
                      <a:r>
                        <a:rPr lang="en-GB" sz="1100" b="0" i="1" kern="1200" noProof="0" dirty="0">
                          <a:solidFill>
                            <a:schemeClr val="tx1"/>
                          </a:solidFill>
                          <a:effectLst/>
                          <a:latin typeface="+mn-lt"/>
                          <a:ea typeface="Jost Medium" pitchFamily="2" charset="0"/>
                          <a:cs typeface="+mn-cs"/>
                        </a:rPr>
                        <a:t> </a:t>
                      </a:r>
                      <a:r>
                        <a:rPr lang="en-GB" sz="1100" b="0" i="1" kern="1200" noProof="0" dirty="0" err="1">
                          <a:solidFill>
                            <a:schemeClr val="tx1"/>
                          </a:solidFill>
                          <a:effectLst/>
                          <a:latin typeface="+mn-lt"/>
                          <a:ea typeface="Jost Medium" pitchFamily="2" charset="0"/>
                          <a:cs typeface="+mn-cs"/>
                        </a:rPr>
                        <a:t>eburnea</a:t>
                      </a:r>
                      <a:endParaRPr lang="en-GB" sz="1100" b="0" i="1" kern="1200" noProof="0" dirty="0">
                        <a:solidFill>
                          <a:schemeClr val="tx1"/>
                        </a:solidFill>
                        <a:effectLst/>
                        <a:latin typeface="+mn-lt"/>
                        <a:ea typeface="Jost Medium" pitchFamily="2" charset="0"/>
                        <a:cs typeface="+mn-cs"/>
                      </a:endParaRPr>
                    </a:p>
                  </a:txBody>
                  <a:tcPr marL="0" marR="0" marT="0" marB="0" anchor="b"/>
                </a:tc>
                <a:tc>
                  <a:txBody>
                    <a:bodyPr/>
                    <a:lstStyle/>
                    <a:p>
                      <a:pPr algn="l" fontAlgn="b"/>
                      <a:r>
                        <a:rPr lang="en-GB" sz="1100" b="0" i="0" kern="1200" noProof="0" dirty="0">
                          <a:solidFill>
                            <a:schemeClr val="tx1"/>
                          </a:solidFill>
                          <a:effectLst/>
                          <a:latin typeface="+mn-lt"/>
                          <a:ea typeface="Jost Medium" pitchFamily="2" charset="0"/>
                          <a:cs typeface="Times New Roman" panose="02020603050405020304" pitchFamily="18" charset="0"/>
                        </a:rPr>
                        <a:t>Ivory Gull</a:t>
                      </a:r>
                    </a:p>
                  </a:txBody>
                  <a:tcPr marL="0" marR="0" marT="0" marB="0" anchor="b"/>
                </a:tc>
                <a:tc>
                  <a:txBody>
                    <a:bodyPr/>
                    <a:lstStyle/>
                    <a:p>
                      <a:pPr algn="l" fontAlgn="b"/>
                      <a:r>
                        <a:rPr lang="en-GB" sz="1100" b="0" i="0" kern="1200" noProof="0" dirty="0" err="1">
                          <a:solidFill>
                            <a:schemeClr val="tx1"/>
                          </a:solidFill>
                          <a:effectLst/>
                          <a:latin typeface="+mn-lt"/>
                          <a:ea typeface="Jost Medium" pitchFamily="2" charset="0"/>
                          <a:cs typeface="Times New Roman" panose="02020603050405020304" pitchFamily="18" charset="0"/>
                        </a:rPr>
                        <a:t>Elfenbeinmöwe</a:t>
                      </a:r>
                      <a:endParaRPr lang="en-GB" sz="1100" b="0" i="0" kern="1200" noProof="0" dirty="0">
                        <a:solidFill>
                          <a:schemeClr val="tx1"/>
                        </a:solidFill>
                        <a:effectLst/>
                        <a:latin typeface="+mn-lt"/>
                        <a:ea typeface="Jost Medium" pitchFamily="2" charset="0"/>
                        <a:cs typeface="Times New Roman" panose="02020603050405020304" pitchFamily="18" charset="0"/>
                      </a:endParaRPr>
                    </a:p>
                  </a:txBody>
                  <a:tcPr marL="0" marR="0" marT="0" marB="0" anchor="b"/>
                </a:tc>
                <a:extLst>
                  <a:ext uri="{0D108BD9-81ED-4DB2-BD59-A6C34878D82A}">
                    <a16:rowId xmlns:a16="http://schemas.microsoft.com/office/drawing/2014/main" val="151659094"/>
                  </a:ext>
                </a:extLst>
              </a:tr>
              <a:tr h="311986">
                <a:tc>
                  <a:txBody>
                    <a:bodyPr/>
                    <a:lstStyle/>
                    <a:p>
                      <a:pPr algn="l" fontAlgn="b"/>
                      <a:r>
                        <a:rPr lang="en-GB" sz="1100" b="0" i="1" kern="1200" noProof="0" dirty="0">
                          <a:solidFill>
                            <a:schemeClr val="tx1"/>
                          </a:solidFill>
                          <a:effectLst/>
                          <a:latin typeface="+mn-lt"/>
                          <a:ea typeface="Jost Medium" pitchFamily="2" charset="0"/>
                          <a:cs typeface="+mn-cs"/>
                        </a:rPr>
                        <a:t>Rissa tridactyla</a:t>
                      </a:r>
                    </a:p>
                  </a:txBody>
                  <a:tcPr marL="0" marR="0" marT="0" marB="0" anchor="b"/>
                </a:tc>
                <a:tc>
                  <a:txBody>
                    <a:bodyPr/>
                    <a:lstStyle/>
                    <a:p>
                      <a:pPr algn="l" fontAlgn="b"/>
                      <a:r>
                        <a:rPr lang="en-GB" sz="1100" b="0" i="0" kern="1200" noProof="0" dirty="0">
                          <a:solidFill>
                            <a:schemeClr val="tx1"/>
                          </a:solidFill>
                          <a:effectLst/>
                          <a:latin typeface="+mn-lt"/>
                          <a:ea typeface="Jost Medium" pitchFamily="2" charset="0"/>
                          <a:cs typeface="Times New Roman" panose="02020603050405020304" pitchFamily="18" charset="0"/>
                        </a:rPr>
                        <a:t>Black-legged Kittiwake</a:t>
                      </a:r>
                    </a:p>
                  </a:txBody>
                  <a:tcPr marL="0" marR="0" marT="0" marB="0" anchor="b"/>
                </a:tc>
                <a:tc>
                  <a:txBody>
                    <a:bodyPr/>
                    <a:lstStyle/>
                    <a:p>
                      <a:pPr algn="l" fontAlgn="b"/>
                      <a:r>
                        <a:rPr lang="en-GB" sz="1100" b="0" i="0" kern="1200" noProof="0" dirty="0" err="1">
                          <a:solidFill>
                            <a:schemeClr val="tx1"/>
                          </a:solidFill>
                          <a:effectLst/>
                          <a:latin typeface="+mn-lt"/>
                          <a:ea typeface="Jost Medium" pitchFamily="2" charset="0"/>
                          <a:cs typeface="Times New Roman" panose="02020603050405020304" pitchFamily="18" charset="0"/>
                        </a:rPr>
                        <a:t>Dreizehenmöwe</a:t>
                      </a:r>
                      <a:endParaRPr lang="en-GB" sz="1100" b="0" i="0" kern="1200" noProof="0" dirty="0">
                        <a:solidFill>
                          <a:schemeClr val="tx1"/>
                        </a:solidFill>
                        <a:effectLst/>
                        <a:latin typeface="+mn-lt"/>
                        <a:ea typeface="Jost Medium" pitchFamily="2" charset="0"/>
                        <a:cs typeface="Times New Roman" panose="02020603050405020304" pitchFamily="18" charset="0"/>
                      </a:endParaRPr>
                    </a:p>
                  </a:txBody>
                  <a:tcPr marL="0" marR="0" marT="0" marB="0" anchor="b"/>
                </a:tc>
                <a:extLst>
                  <a:ext uri="{0D108BD9-81ED-4DB2-BD59-A6C34878D82A}">
                    <a16:rowId xmlns:a16="http://schemas.microsoft.com/office/drawing/2014/main" val="2006845716"/>
                  </a:ext>
                </a:extLst>
              </a:tr>
              <a:tr h="311986">
                <a:tc>
                  <a:txBody>
                    <a:bodyPr/>
                    <a:lstStyle/>
                    <a:p>
                      <a:pPr algn="l" fontAlgn="b"/>
                      <a:r>
                        <a:rPr lang="en-GB" sz="1100" b="0" i="1" kern="1200" noProof="0" dirty="0">
                          <a:solidFill>
                            <a:schemeClr val="tx1"/>
                          </a:solidFill>
                          <a:effectLst/>
                          <a:latin typeface="+mn-lt"/>
                          <a:ea typeface="Jost Medium" pitchFamily="2" charset="0"/>
                          <a:cs typeface="+mn-cs"/>
                        </a:rPr>
                        <a:t>Somateria mollissima</a:t>
                      </a:r>
                    </a:p>
                  </a:txBody>
                  <a:tcPr marL="0" marR="0" marT="0" marB="0" anchor="b"/>
                </a:tc>
                <a:tc>
                  <a:txBody>
                    <a:bodyPr/>
                    <a:lstStyle/>
                    <a:p>
                      <a:pPr algn="l" fontAlgn="b"/>
                      <a:r>
                        <a:rPr lang="en-GB" sz="1100" b="0" i="0" kern="1200" noProof="0" dirty="0">
                          <a:solidFill>
                            <a:schemeClr val="tx1"/>
                          </a:solidFill>
                          <a:effectLst/>
                          <a:latin typeface="+mn-lt"/>
                          <a:ea typeface="Jost Medium" pitchFamily="2" charset="0"/>
                          <a:cs typeface="Times New Roman" panose="02020603050405020304" pitchFamily="18" charset="0"/>
                        </a:rPr>
                        <a:t>Common Eider</a:t>
                      </a:r>
                    </a:p>
                  </a:txBody>
                  <a:tcPr marL="0" marR="0" marT="0" marB="0" anchor="b"/>
                </a:tc>
                <a:tc>
                  <a:txBody>
                    <a:bodyPr/>
                    <a:lstStyle/>
                    <a:p>
                      <a:pPr algn="l" fontAlgn="b"/>
                      <a:r>
                        <a:rPr lang="en-GB" sz="1100" b="0" i="0" kern="1200" noProof="0" dirty="0" err="1">
                          <a:solidFill>
                            <a:schemeClr val="tx1"/>
                          </a:solidFill>
                          <a:effectLst/>
                          <a:latin typeface="+mn-lt"/>
                          <a:ea typeface="Jost Medium" pitchFamily="2" charset="0"/>
                          <a:cs typeface="Times New Roman" panose="02020603050405020304" pitchFamily="18" charset="0"/>
                        </a:rPr>
                        <a:t>Eiderente</a:t>
                      </a:r>
                      <a:endParaRPr lang="en-GB" sz="1100" b="0" i="0" kern="1200" noProof="0" dirty="0">
                        <a:solidFill>
                          <a:schemeClr val="tx1"/>
                        </a:solidFill>
                        <a:effectLst/>
                        <a:latin typeface="+mn-lt"/>
                        <a:ea typeface="Jost Medium" pitchFamily="2" charset="0"/>
                        <a:cs typeface="Times New Roman" panose="02020603050405020304" pitchFamily="18" charset="0"/>
                      </a:endParaRPr>
                    </a:p>
                  </a:txBody>
                  <a:tcPr marL="0" marR="0" marT="0" marB="0" anchor="b"/>
                </a:tc>
                <a:extLst>
                  <a:ext uri="{0D108BD9-81ED-4DB2-BD59-A6C34878D82A}">
                    <a16:rowId xmlns:a16="http://schemas.microsoft.com/office/drawing/2014/main" val="4090572252"/>
                  </a:ext>
                </a:extLst>
              </a:tr>
              <a:tr h="311986">
                <a:tc>
                  <a:txBody>
                    <a:bodyPr/>
                    <a:lstStyle/>
                    <a:p>
                      <a:pPr algn="l" fontAlgn="b"/>
                      <a:r>
                        <a:rPr lang="en-GB" sz="1100" b="0" i="1" kern="1200" noProof="0" dirty="0" err="1">
                          <a:solidFill>
                            <a:schemeClr val="tx1"/>
                          </a:solidFill>
                          <a:effectLst/>
                          <a:latin typeface="+mn-lt"/>
                          <a:ea typeface="Jost Medium" pitchFamily="2" charset="0"/>
                          <a:cs typeface="+mn-cs"/>
                        </a:rPr>
                        <a:t>Stercorarius</a:t>
                      </a:r>
                      <a:r>
                        <a:rPr lang="en-GB" sz="1100" b="0" i="1" kern="1200" noProof="0" dirty="0">
                          <a:solidFill>
                            <a:schemeClr val="tx1"/>
                          </a:solidFill>
                          <a:effectLst/>
                          <a:latin typeface="+mn-lt"/>
                          <a:ea typeface="Jost Medium" pitchFamily="2" charset="0"/>
                          <a:cs typeface="+mn-cs"/>
                        </a:rPr>
                        <a:t> parasiticus</a:t>
                      </a:r>
                    </a:p>
                  </a:txBody>
                  <a:tcPr marL="0" marR="0" marT="0" marB="0" anchor="b"/>
                </a:tc>
                <a:tc>
                  <a:txBody>
                    <a:bodyPr/>
                    <a:lstStyle/>
                    <a:p>
                      <a:pPr algn="l" fontAlgn="b"/>
                      <a:r>
                        <a:rPr lang="en-GB" sz="1100" b="0" i="0" kern="1200" noProof="0" dirty="0">
                          <a:solidFill>
                            <a:schemeClr val="tx1"/>
                          </a:solidFill>
                          <a:effectLst/>
                          <a:latin typeface="+mn-lt"/>
                          <a:ea typeface="Jost Medium" pitchFamily="2" charset="0"/>
                          <a:cs typeface="Times New Roman" panose="02020603050405020304" pitchFamily="18" charset="0"/>
                        </a:rPr>
                        <a:t>Arctic Skua/ Parasitic Jaeger</a:t>
                      </a:r>
                    </a:p>
                  </a:txBody>
                  <a:tcPr marL="0" marR="0" marT="0" marB="0" anchor="b"/>
                </a:tc>
                <a:tc>
                  <a:txBody>
                    <a:bodyPr/>
                    <a:lstStyle/>
                    <a:p>
                      <a:pPr algn="l" fontAlgn="b"/>
                      <a:r>
                        <a:rPr lang="en-GB" sz="1100" b="0" i="0" kern="1200" noProof="0" dirty="0" err="1">
                          <a:solidFill>
                            <a:schemeClr val="tx1"/>
                          </a:solidFill>
                          <a:effectLst/>
                          <a:latin typeface="+mn-lt"/>
                          <a:ea typeface="Jost Medium" pitchFamily="2" charset="0"/>
                          <a:cs typeface="Times New Roman" panose="02020603050405020304" pitchFamily="18" charset="0"/>
                        </a:rPr>
                        <a:t>Schmarotzerraubmöwe</a:t>
                      </a:r>
                      <a:endParaRPr lang="en-GB" sz="1100" b="0" i="0" kern="1200" noProof="0" dirty="0">
                        <a:solidFill>
                          <a:schemeClr val="tx1"/>
                        </a:solidFill>
                        <a:effectLst/>
                        <a:latin typeface="+mn-lt"/>
                        <a:ea typeface="Jost Medium" pitchFamily="2" charset="0"/>
                        <a:cs typeface="Times New Roman" panose="02020603050405020304" pitchFamily="18" charset="0"/>
                      </a:endParaRPr>
                    </a:p>
                  </a:txBody>
                  <a:tcPr marL="0" marR="0" marT="0" marB="0" anchor="b"/>
                </a:tc>
                <a:extLst>
                  <a:ext uri="{0D108BD9-81ED-4DB2-BD59-A6C34878D82A}">
                    <a16:rowId xmlns:a16="http://schemas.microsoft.com/office/drawing/2014/main" val="3846459010"/>
                  </a:ext>
                </a:extLst>
              </a:tr>
              <a:tr h="311986">
                <a:tc>
                  <a:txBody>
                    <a:bodyPr/>
                    <a:lstStyle/>
                    <a:p>
                      <a:pPr algn="l" fontAlgn="b"/>
                      <a:r>
                        <a:rPr lang="en-GB" sz="1100" b="0" i="1" kern="1200" noProof="0" dirty="0" err="1">
                          <a:solidFill>
                            <a:schemeClr val="tx1"/>
                          </a:solidFill>
                          <a:effectLst/>
                          <a:latin typeface="+mn-lt"/>
                          <a:ea typeface="Jost Medium" pitchFamily="2" charset="0"/>
                          <a:cs typeface="+mn-cs"/>
                        </a:rPr>
                        <a:t>Stercorarius</a:t>
                      </a:r>
                      <a:r>
                        <a:rPr lang="en-GB" sz="1100" b="0" i="1" kern="1200" noProof="0" dirty="0">
                          <a:solidFill>
                            <a:schemeClr val="tx1"/>
                          </a:solidFill>
                          <a:effectLst/>
                          <a:latin typeface="+mn-lt"/>
                          <a:ea typeface="Jost Medium" pitchFamily="2" charset="0"/>
                          <a:cs typeface="+mn-cs"/>
                        </a:rPr>
                        <a:t> skua</a:t>
                      </a:r>
                    </a:p>
                  </a:txBody>
                  <a:tcPr marL="0" marR="0" marT="0" marB="0" anchor="b"/>
                </a:tc>
                <a:tc>
                  <a:txBody>
                    <a:bodyPr/>
                    <a:lstStyle/>
                    <a:p>
                      <a:pPr algn="l" fontAlgn="b"/>
                      <a:r>
                        <a:rPr lang="en-GB" sz="1100" b="0" i="0" kern="1200" noProof="0" dirty="0">
                          <a:solidFill>
                            <a:schemeClr val="tx1"/>
                          </a:solidFill>
                          <a:effectLst/>
                          <a:latin typeface="+mn-lt"/>
                          <a:ea typeface="Jost Medium" pitchFamily="2" charset="0"/>
                          <a:cs typeface="Times New Roman" panose="02020603050405020304" pitchFamily="18" charset="0"/>
                        </a:rPr>
                        <a:t>Great Skua</a:t>
                      </a:r>
                    </a:p>
                  </a:txBody>
                  <a:tcPr marL="0" marR="0" marT="0" marB="0" anchor="b"/>
                </a:tc>
                <a:tc>
                  <a:txBody>
                    <a:bodyPr/>
                    <a:lstStyle/>
                    <a:p>
                      <a:pPr algn="l" fontAlgn="b"/>
                      <a:r>
                        <a:rPr lang="en-GB" sz="1100" b="0" i="0" kern="1200" noProof="0" dirty="0">
                          <a:solidFill>
                            <a:schemeClr val="tx1"/>
                          </a:solidFill>
                          <a:effectLst/>
                          <a:latin typeface="+mn-lt"/>
                          <a:ea typeface="Jost Medium" pitchFamily="2" charset="0"/>
                          <a:cs typeface="Times New Roman" panose="02020603050405020304" pitchFamily="18" charset="0"/>
                        </a:rPr>
                        <a:t>Skua</a:t>
                      </a:r>
                    </a:p>
                  </a:txBody>
                  <a:tcPr marL="0" marR="0" marT="0" marB="0" anchor="b"/>
                </a:tc>
                <a:extLst>
                  <a:ext uri="{0D108BD9-81ED-4DB2-BD59-A6C34878D82A}">
                    <a16:rowId xmlns:a16="http://schemas.microsoft.com/office/drawing/2014/main" val="3975566596"/>
                  </a:ext>
                </a:extLst>
              </a:tr>
              <a:tr h="311986">
                <a:tc>
                  <a:txBody>
                    <a:bodyPr/>
                    <a:lstStyle/>
                    <a:p>
                      <a:pPr algn="l" fontAlgn="b"/>
                      <a:r>
                        <a:rPr lang="en-GB" sz="1100" b="0" i="1" kern="1200" noProof="0" dirty="0">
                          <a:solidFill>
                            <a:schemeClr val="tx1"/>
                          </a:solidFill>
                          <a:effectLst/>
                          <a:latin typeface="+mn-lt"/>
                          <a:ea typeface="Jost Medium" pitchFamily="2" charset="0"/>
                          <a:cs typeface="+mn-cs"/>
                        </a:rPr>
                        <a:t>Uria </a:t>
                      </a:r>
                      <a:r>
                        <a:rPr lang="en-GB" sz="1100" b="0" i="1" kern="1200" noProof="0" dirty="0" err="1">
                          <a:solidFill>
                            <a:schemeClr val="tx1"/>
                          </a:solidFill>
                          <a:effectLst/>
                          <a:latin typeface="+mn-lt"/>
                          <a:ea typeface="Jost Medium" pitchFamily="2" charset="0"/>
                          <a:cs typeface="+mn-cs"/>
                        </a:rPr>
                        <a:t>lomvia</a:t>
                      </a:r>
                      <a:endParaRPr lang="en-GB" sz="1100" b="0" i="1" kern="1200" noProof="0" dirty="0">
                        <a:solidFill>
                          <a:schemeClr val="tx1"/>
                        </a:solidFill>
                        <a:effectLst/>
                        <a:latin typeface="+mn-lt"/>
                        <a:ea typeface="Jost Medium" pitchFamily="2" charset="0"/>
                        <a:cs typeface="+mn-cs"/>
                      </a:endParaRPr>
                    </a:p>
                  </a:txBody>
                  <a:tcPr marL="0" marR="0" marT="0" marB="0" anchor="b"/>
                </a:tc>
                <a:tc>
                  <a:txBody>
                    <a:bodyPr/>
                    <a:lstStyle/>
                    <a:p>
                      <a:pPr algn="l" fontAlgn="b"/>
                      <a:r>
                        <a:rPr lang="en-GB" sz="1100" b="0" i="0" kern="1200" noProof="0" dirty="0" err="1">
                          <a:solidFill>
                            <a:schemeClr val="tx1"/>
                          </a:solidFill>
                          <a:effectLst/>
                          <a:latin typeface="+mn-lt"/>
                          <a:ea typeface="Jost Medium" pitchFamily="2" charset="0"/>
                          <a:cs typeface="Times New Roman" panose="02020603050405020304" pitchFamily="18" charset="0"/>
                        </a:rPr>
                        <a:t>Brünnich’s</a:t>
                      </a:r>
                      <a:r>
                        <a:rPr lang="en-GB" sz="1100" b="0" i="0" kern="1200" noProof="0" dirty="0">
                          <a:solidFill>
                            <a:schemeClr val="tx1"/>
                          </a:solidFill>
                          <a:effectLst/>
                          <a:latin typeface="+mn-lt"/>
                          <a:ea typeface="Jost Medium" pitchFamily="2" charset="0"/>
                          <a:cs typeface="Times New Roman" panose="02020603050405020304" pitchFamily="18" charset="0"/>
                        </a:rPr>
                        <a:t> Guillemot / Thick-billed Murre</a:t>
                      </a:r>
                    </a:p>
                  </a:txBody>
                  <a:tcPr marL="0" marR="0" marT="0" marB="0" anchor="b"/>
                </a:tc>
                <a:tc>
                  <a:txBody>
                    <a:bodyPr/>
                    <a:lstStyle/>
                    <a:p>
                      <a:pPr algn="l" fontAlgn="b"/>
                      <a:r>
                        <a:rPr lang="en-GB" sz="1100" b="0" i="0" kern="1200" noProof="0" dirty="0" err="1">
                          <a:solidFill>
                            <a:schemeClr val="tx1"/>
                          </a:solidFill>
                          <a:effectLst/>
                          <a:latin typeface="+mn-lt"/>
                          <a:ea typeface="Jost Medium" pitchFamily="2" charset="0"/>
                          <a:cs typeface="Times New Roman" panose="02020603050405020304" pitchFamily="18" charset="0"/>
                        </a:rPr>
                        <a:t>Dickschnabellumme</a:t>
                      </a:r>
                      <a:endParaRPr lang="en-GB" sz="1100" b="0" i="0" kern="1200" noProof="0" dirty="0">
                        <a:solidFill>
                          <a:schemeClr val="tx1"/>
                        </a:solidFill>
                        <a:effectLst/>
                        <a:latin typeface="+mn-lt"/>
                        <a:ea typeface="Jost Medium" pitchFamily="2" charset="0"/>
                        <a:cs typeface="Times New Roman" panose="02020603050405020304" pitchFamily="18" charset="0"/>
                      </a:endParaRPr>
                    </a:p>
                  </a:txBody>
                  <a:tcPr marL="0" marR="0" marT="0" marB="0" anchor="b"/>
                </a:tc>
                <a:extLst>
                  <a:ext uri="{0D108BD9-81ED-4DB2-BD59-A6C34878D82A}">
                    <a16:rowId xmlns:a16="http://schemas.microsoft.com/office/drawing/2014/main" val="3930759700"/>
                  </a:ext>
                </a:extLst>
              </a:tr>
              <a:tr h="311986">
                <a:tc>
                  <a:txBody>
                    <a:bodyPr/>
                    <a:lstStyle/>
                    <a:p>
                      <a:pPr algn="l" fontAlgn="b"/>
                      <a:endParaRPr lang="en-GB" sz="1100" b="0" i="1" kern="1200" noProof="0" dirty="0">
                        <a:solidFill>
                          <a:schemeClr val="tx1"/>
                        </a:solidFill>
                        <a:effectLst/>
                        <a:latin typeface="+mn-lt"/>
                        <a:ea typeface="Jost Medium" pitchFamily="2" charset="0"/>
                        <a:cs typeface="+mn-cs"/>
                      </a:endParaRPr>
                    </a:p>
                  </a:txBody>
                  <a:tcPr marL="0" marR="0" marT="0" marB="0" anchor="b"/>
                </a:tc>
                <a:tc>
                  <a:txBody>
                    <a:bodyPr/>
                    <a:lstStyle/>
                    <a:p>
                      <a:pPr algn="l" fontAlgn="b"/>
                      <a:endParaRPr lang="en-GB" sz="1100" b="0" i="0" kern="1200" noProof="0" dirty="0">
                        <a:solidFill>
                          <a:schemeClr val="tx1"/>
                        </a:solidFill>
                        <a:effectLst/>
                        <a:latin typeface="+mn-lt"/>
                        <a:ea typeface="Jost Medium" pitchFamily="2" charset="0"/>
                        <a:cs typeface="Times New Roman" panose="02020603050405020304" pitchFamily="18" charset="0"/>
                      </a:endParaRPr>
                    </a:p>
                  </a:txBody>
                  <a:tcPr marL="0" marR="0" marT="0" marB="0" anchor="b"/>
                </a:tc>
                <a:tc>
                  <a:txBody>
                    <a:bodyPr/>
                    <a:lstStyle/>
                    <a:p>
                      <a:pPr algn="l" fontAlgn="b"/>
                      <a:endParaRPr lang="en-GB" sz="1100" b="0" i="0" kern="1200" noProof="0" dirty="0">
                        <a:solidFill>
                          <a:schemeClr val="tx1"/>
                        </a:solidFill>
                        <a:effectLst/>
                        <a:latin typeface="+mn-lt"/>
                        <a:ea typeface="Jost Medium" pitchFamily="2" charset="0"/>
                        <a:cs typeface="Times New Roman" panose="02020603050405020304" pitchFamily="18" charset="0"/>
                      </a:endParaRPr>
                    </a:p>
                  </a:txBody>
                  <a:tcPr marL="0" marR="0" marT="0" marB="0" anchor="b"/>
                </a:tc>
                <a:extLst>
                  <a:ext uri="{0D108BD9-81ED-4DB2-BD59-A6C34878D82A}">
                    <a16:rowId xmlns:a16="http://schemas.microsoft.com/office/drawing/2014/main" val="2302601102"/>
                  </a:ext>
                </a:extLst>
              </a:tr>
            </a:tbl>
          </a:graphicData>
        </a:graphic>
      </p:graphicFrame>
      <p:sp>
        <p:nvSpPr>
          <p:cNvPr id="3" name="Tittel 1">
            <a:extLst>
              <a:ext uri="{FF2B5EF4-FFF2-40B4-BE49-F238E27FC236}">
                <a16:creationId xmlns:a16="http://schemas.microsoft.com/office/drawing/2014/main" id="{93EC7E8D-1136-0D5B-1DBD-68C96D645B36}"/>
              </a:ext>
            </a:extLst>
          </p:cNvPr>
          <p:cNvSpPr txBox="1">
            <a:spLocks/>
          </p:cNvSpPr>
          <p:nvPr/>
        </p:nvSpPr>
        <p:spPr>
          <a:xfrm>
            <a:off x="344500" y="263492"/>
            <a:ext cx="6727448" cy="596787"/>
          </a:xfrm>
          <a:prstGeom prst="rect">
            <a:avLst/>
          </a:prstGeom>
        </p:spPr>
        <p:txBody>
          <a:bodyPr vert="horz" wrap="square" lIns="90000" tIns="90000" rIns="91440" bIns="0" rtlCol="0" anchor="b" anchorCtr="0">
            <a:spAutoFit/>
          </a:bodyPr>
          <a:lstStyle>
            <a:lvl1pPr algn="l" defTabSz="609585" rtl="0" eaLnBrk="1" latinLnBrk="0" hangingPunct="1">
              <a:lnSpc>
                <a:spcPts val="3467"/>
              </a:lnSpc>
              <a:spcBef>
                <a:spcPct val="0"/>
              </a:spcBef>
              <a:buNone/>
              <a:defRPr sz="5333" b="1" i="0" kern="1200">
                <a:solidFill>
                  <a:schemeClr val="bg1"/>
                </a:solidFill>
                <a:latin typeface="Hurtigruten Display Condensed" pitchFamily="2" charset="0"/>
                <a:ea typeface="+mj-ea"/>
                <a:cs typeface="Arial"/>
              </a:defRPr>
            </a:lvl1pPr>
          </a:lstStyle>
          <a:p>
            <a:pPr marL="0" marR="0" lvl="0" indent="0" algn="l" defTabSz="609585" rtl="0" eaLnBrk="1" fontAlgn="auto" latinLnBrk="0" hangingPunct="1">
              <a:lnSpc>
                <a:spcPts val="3467"/>
              </a:lnSpc>
              <a:spcBef>
                <a:spcPct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Jost SemiBold"/>
                <a:ea typeface="+mj-ea"/>
                <a:cs typeface="Arial"/>
              </a:rPr>
              <a:t>Wildlife List – Seabirds</a:t>
            </a:r>
          </a:p>
        </p:txBody>
      </p:sp>
      <p:pic>
        <p:nvPicPr>
          <p:cNvPr id="4" name="Picture 3" descr="A white bird in the sky&#10;&#10;Description automatically generated with low confidence">
            <a:extLst>
              <a:ext uri="{FF2B5EF4-FFF2-40B4-BE49-F238E27FC236}">
                <a16:creationId xmlns:a16="http://schemas.microsoft.com/office/drawing/2014/main" id="{4B757DFB-1F59-9413-0D69-EE47B7DCBEF1}"/>
              </a:ext>
            </a:extLst>
          </p:cNvPr>
          <p:cNvPicPr>
            <a:picLocks noChangeAspect="1"/>
          </p:cNvPicPr>
          <p:nvPr/>
        </p:nvPicPr>
        <p:blipFill>
          <a:blip r:embed="rId3" cstate="screen">
            <a:alphaModFix amt="10000"/>
            <a:extLst>
              <a:ext uri="{28A0092B-C50C-407E-A947-70E740481C1C}">
                <a14:useLocalDpi xmlns:a14="http://schemas.microsoft.com/office/drawing/2010/main"/>
              </a:ext>
            </a:extLst>
          </a:blip>
          <a:stretch>
            <a:fillRect/>
          </a:stretch>
        </p:blipFill>
        <p:spPr>
          <a:xfrm>
            <a:off x="6222175" y="415779"/>
            <a:ext cx="5410200" cy="889000"/>
          </a:xfrm>
          <a:prstGeom prst="rect">
            <a:avLst/>
          </a:prstGeom>
        </p:spPr>
      </p:pic>
    </p:spTree>
    <p:extLst>
      <p:ext uri="{BB962C8B-B14F-4D97-AF65-F5344CB8AC3E}">
        <p14:creationId xmlns:p14="http://schemas.microsoft.com/office/powerpoint/2010/main" val="125331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A4E4FBD-273B-F7B3-6BDE-11781493EF95}"/>
              </a:ext>
            </a:extLst>
          </p:cNvPr>
          <p:cNvGraphicFramePr>
            <a:graphicFrameLocks noGrp="1"/>
          </p:cNvGraphicFramePr>
          <p:nvPr>
            <p:extLst>
              <p:ext uri="{D42A27DB-BD31-4B8C-83A1-F6EECF244321}">
                <p14:modId xmlns:p14="http://schemas.microsoft.com/office/powerpoint/2010/main" val="3600810766"/>
              </p:ext>
            </p:extLst>
          </p:nvPr>
        </p:nvGraphicFramePr>
        <p:xfrm>
          <a:off x="559625" y="1858119"/>
          <a:ext cx="10705983" cy="2183902"/>
        </p:xfrm>
        <a:graphic>
          <a:graphicData uri="http://schemas.openxmlformats.org/drawingml/2006/table">
            <a:tbl>
              <a:tblPr firstRow="1">
                <a:tableStyleId>{775DCB02-9BB8-47FD-8907-85C794F793BA}</a:tableStyleId>
              </a:tblPr>
              <a:tblGrid>
                <a:gridCol w="3568661">
                  <a:extLst>
                    <a:ext uri="{9D8B030D-6E8A-4147-A177-3AD203B41FA5}">
                      <a16:colId xmlns:a16="http://schemas.microsoft.com/office/drawing/2014/main" val="3088101616"/>
                    </a:ext>
                  </a:extLst>
                </a:gridCol>
                <a:gridCol w="3568661">
                  <a:extLst>
                    <a:ext uri="{9D8B030D-6E8A-4147-A177-3AD203B41FA5}">
                      <a16:colId xmlns:a16="http://schemas.microsoft.com/office/drawing/2014/main" val="2578081934"/>
                    </a:ext>
                  </a:extLst>
                </a:gridCol>
                <a:gridCol w="3568661">
                  <a:extLst>
                    <a:ext uri="{9D8B030D-6E8A-4147-A177-3AD203B41FA5}">
                      <a16:colId xmlns:a16="http://schemas.microsoft.com/office/drawing/2014/main" val="3905369065"/>
                    </a:ext>
                  </a:extLst>
                </a:gridCol>
              </a:tblGrid>
              <a:tr h="311986">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1200" b="0" noProof="0" dirty="0">
                          <a:solidFill>
                            <a:schemeClr val="tx1"/>
                          </a:solidFill>
                          <a:effectLst/>
                          <a:latin typeface="+mj-lt"/>
                          <a:ea typeface="Jost Medium" pitchFamily="2" charset="0"/>
                        </a:rPr>
                        <a:t>SCIENTIFIC NAME</a:t>
                      </a:r>
                      <a:endParaRPr lang="en-GB" sz="1200" b="0" i="0" noProof="0" dirty="0">
                        <a:solidFill>
                          <a:schemeClr val="tx1"/>
                        </a:solidFill>
                        <a:effectLst/>
                        <a:latin typeface="+mj-lt"/>
                        <a:ea typeface="Jost Medium" pitchFamily="2" charset="0"/>
                        <a:cs typeface="Times New Roman" panose="02020603050405020304" pitchFamily="18" charset="0"/>
                      </a:endParaRPr>
                    </a:p>
                  </a:txBody>
                  <a:tcPr anchor="ctr"/>
                </a:tc>
                <a:tc>
                  <a:txBody>
                    <a:bodyPr/>
                    <a:lstStyle/>
                    <a:p>
                      <a:pPr algn="ctr"/>
                      <a:r>
                        <a:rPr lang="en-GB" sz="1200" b="0" noProof="0" dirty="0">
                          <a:solidFill>
                            <a:schemeClr val="tx1"/>
                          </a:solidFill>
                          <a:latin typeface="+mj-lt"/>
                          <a:ea typeface="Jost Medium" pitchFamily="2" charset="0"/>
                        </a:rPr>
                        <a:t>ENGLISH</a:t>
                      </a:r>
                      <a:endParaRPr lang="en-GB" sz="1200" b="0" i="0" noProof="0" dirty="0">
                        <a:solidFill>
                          <a:schemeClr val="tx1"/>
                        </a:solidFill>
                        <a:latin typeface="+mj-lt"/>
                        <a:ea typeface="Jost Medium" pitchFamily="2" charset="0"/>
                      </a:endParaRPr>
                    </a:p>
                  </a:txBody>
                  <a:tcPr anchor="ctr"/>
                </a:tc>
                <a:tc>
                  <a:txBody>
                    <a:bodyPr/>
                    <a:lstStyle/>
                    <a:p>
                      <a:pPr algn="ctr"/>
                      <a:r>
                        <a:rPr lang="en-GB" sz="1200" b="0" noProof="0" dirty="0">
                          <a:solidFill>
                            <a:schemeClr val="tx1"/>
                          </a:solidFill>
                          <a:latin typeface="+mj-lt"/>
                          <a:ea typeface="Jost Medium" pitchFamily="2" charset="0"/>
                        </a:rPr>
                        <a:t>DEUTSCH</a:t>
                      </a:r>
                      <a:endParaRPr lang="en-GB" sz="1200" b="0" i="0" noProof="0" dirty="0">
                        <a:solidFill>
                          <a:schemeClr val="tx1"/>
                        </a:solidFill>
                        <a:latin typeface="+mj-lt"/>
                        <a:ea typeface="Jost Medium" pitchFamily="2" charset="0"/>
                      </a:endParaRPr>
                    </a:p>
                  </a:txBody>
                  <a:tcPr anchor="ctr"/>
                </a:tc>
                <a:extLst>
                  <a:ext uri="{0D108BD9-81ED-4DB2-BD59-A6C34878D82A}">
                    <a16:rowId xmlns:a16="http://schemas.microsoft.com/office/drawing/2014/main" val="2960362614"/>
                  </a:ext>
                </a:extLst>
              </a:tr>
              <a:tr h="311986">
                <a:tc>
                  <a:txBody>
                    <a:bodyPr/>
                    <a:lstStyle/>
                    <a:p>
                      <a:pPr algn="l" fontAlgn="b"/>
                      <a:r>
                        <a:rPr lang="en-GB" sz="1100" b="0" i="1" kern="1200" noProof="0" dirty="0">
                          <a:solidFill>
                            <a:schemeClr val="tx1"/>
                          </a:solidFill>
                          <a:effectLst/>
                          <a:latin typeface="+mn-lt"/>
                          <a:ea typeface="Jost Medium" pitchFamily="2" charset="0"/>
                          <a:cs typeface="+mn-cs"/>
                        </a:rPr>
                        <a:t>Branta </a:t>
                      </a:r>
                      <a:r>
                        <a:rPr lang="en-GB" sz="1100" b="0" i="1" kern="1200" noProof="0" dirty="0" err="1">
                          <a:solidFill>
                            <a:schemeClr val="tx1"/>
                          </a:solidFill>
                          <a:effectLst/>
                          <a:latin typeface="+mn-lt"/>
                          <a:ea typeface="Jost Medium" pitchFamily="2" charset="0"/>
                          <a:cs typeface="+mn-cs"/>
                        </a:rPr>
                        <a:t>bernicla</a:t>
                      </a:r>
                      <a:endParaRPr lang="en-GB" sz="1100" b="0" i="1" kern="1200" noProof="0" dirty="0">
                        <a:solidFill>
                          <a:schemeClr val="tx1"/>
                        </a:solidFill>
                        <a:effectLst/>
                        <a:latin typeface="+mn-lt"/>
                        <a:ea typeface="Jost Medium" pitchFamily="2" charset="0"/>
                        <a:cs typeface="+mn-cs"/>
                      </a:endParaRPr>
                    </a:p>
                  </a:txBody>
                  <a:tcPr marL="0" marR="0" marT="0" marB="0" anchor="b"/>
                </a:tc>
                <a:tc>
                  <a:txBody>
                    <a:bodyPr/>
                    <a:lstStyle/>
                    <a:p>
                      <a:pPr algn="l" fontAlgn="b"/>
                      <a:r>
                        <a:rPr lang="en-GB" sz="1100" b="0" i="0" kern="1200" noProof="0" dirty="0">
                          <a:solidFill>
                            <a:schemeClr val="tx1"/>
                          </a:solidFill>
                          <a:effectLst/>
                          <a:latin typeface="+mn-lt"/>
                          <a:ea typeface="Jost Medium" pitchFamily="2" charset="0"/>
                          <a:cs typeface="Times New Roman" panose="02020603050405020304" pitchFamily="18" charset="0"/>
                        </a:rPr>
                        <a:t>Brant Goose</a:t>
                      </a:r>
                    </a:p>
                  </a:txBody>
                  <a:tcPr marL="0" marR="0" marT="0" marB="0" anchor="b"/>
                </a:tc>
                <a:tc>
                  <a:txBody>
                    <a:bodyPr/>
                    <a:lstStyle/>
                    <a:p>
                      <a:pPr algn="l" fontAlgn="b"/>
                      <a:r>
                        <a:rPr lang="en-GB" sz="1100" b="0" i="0" kern="1200" noProof="0" dirty="0" err="1">
                          <a:solidFill>
                            <a:schemeClr val="tx1"/>
                          </a:solidFill>
                          <a:effectLst/>
                          <a:latin typeface="+mn-lt"/>
                          <a:ea typeface="Jost Medium" pitchFamily="2" charset="0"/>
                          <a:cs typeface="Times New Roman" panose="02020603050405020304" pitchFamily="18" charset="0"/>
                        </a:rPr>
                        <a:t>Ringelgans</a:t>
                      </a:r>
                      <a:endParaRPr lang="en-GB" sz="1100" b="0" i="0" kern="1200" noProof="0" dirty="0">
                        <a:solidFill>
                          <a:schemeClr val="tx1"/>
                        </a:solidFill>
                        <a:effectLst/>
                        <a:latin typeface="+mn-lt"/>
                        <a:ea typeface="Jost Medium" pitchFamily="2" charset="0"/>
                        <a:cs typeface="Times New Roman" panose="02020603050405020304" pitchFamily="18" charset="0"/>
                      </a:endParaRPr>
                    </a:p>
                  </a:txBody>
                  <a:tcPr marL="0" marR="0" marT="0" marB="0" anchor="b"/>
                </a:tc>
                <a:extLst>
                  <a:ext uri="{0D108BD9-81ED-4DB2-BD59-A6C34878D82A}">
                    <a16:rowId xmlns:a16="http://schemas.microsoft.com/office/drawing/2014/main" val="3058502989"/>
                  </a:ext>
                </a:extLst>
              </a:tr>
              <a:tr h="311986">
                <a:tc>
                  <a:txBody>
                    <a:bodyPr/>
                    <a:lstStyle/>
                    <a:p>
                      <a:pPr algn="l" fontAlgn="b"/>
                      <a:r>
                        <a:rPr lang="en-GB" sz="1100" b="0" i="1" kern="1200" noProof="0" dirty="0">
                          <a:solidFill>
                            <a:schemeClr val="tx1"/>
                          </a:solidFill>
                          <a:effectLst/>
                          <a:latin typeface="+mn-lt"/>
                          <a:ea typeface="Jost Medium" pitchFamily="2" charset="0"/>
                          <a:cs typeface="+mn-cs"/>
                        </a:rPr>
                        <a:t>Branta leucopsis</a:t>
                      </a:r>
                    </a:p>
                  </a:txBody>
                  <a:tcPr marL="0" marR="0" marT="0" marB="0" anchor="b"/>
                </a:tc>
                <a:tc>
                  <a:txBody>
                    <a:bodyPr/>
                    <a:lstStyle/>
                    <a:p>
                      <a:pPr algn="l" fontAlgn="b"/>
                      <a:r>
                        <a:rPr lang="en-GB" sz="1100" b="0" i="0" kern="1200" noProof="0" dirty="0">
                          <a:solidFill>
                            <a:schemeClr val="tx1"/>
                          </a:solidFill>
                          <a:effectLst/>
                          <a:latin typeface="+mn-lt"/>
                          <a:ea typeface="Jost Medium" pitchFamily="2" charset="0"/>
                          <a:cs typeface="Times New Roman" panose="02020603050405020304" pitchFamily="18" charset="0"/>
                        </a:rPr>
                        <a:t>Barnacle Goose</a:t>
                      </a:r>
                    </a:p>
                  </a:txBody>
                  <a:tcPr marL="0" marR="0" marT="0" marB="0" anchor="b"/>
                </a:tc>
                <a:tc>
                  <a:txBody>
                    <a:bodyPr/>
                    <a:lstStyle/>
                    <a:p>
                      <a:pPr algn="l" fontAlgn="b"/>
                      <a:r>
                        <a:rPr lang="en-GB" sz="1100" b="0" i="0" kern="1200" noProof="0" dirty="0" err="1">
                          <a:solidFill>
                            <a:schemeClr val="tx1"/>
                          </a:solidFill>
                          <a:effectLst/>
                          <a:latin typeface="+mn-lt"/>
                          <a:ea typeface="Jost Medium" pitchFamily="2" charset="0"/>
                          <a:cs typeface="Times New Roman" panose="02020603050405020304" pitchFamily="18" charset="0"/>
                        </a:rPr>
                        <a:t>Weißwangengans</a:t>
                      </a:r>
                      <a:endParaRPr lang="en-GB" sz="1100" b="0" i="0" kern="1200" noProof="0" dirty="0">
                        <a:solidFill>
                          <a:schemeClr val="tx1"/>
                        </a:solidFill>
                        <a:effectLst/>
                        <a:latin typeface="+mn-lt"/>
                        <a:ea typeface="Jost Medium" pitchFamily="2" charset="0"/>
                        <a:cs typeface="Times New Roman" panose="02020603050405020304" pitchFamily="18" charset="0"/>
                      </a:endParaRPr>
                    </a:p>
                  </a:txBody>
                  <a:tcPr marL="0" marR="0" marT="0" marB="0" anchor="b"/>
                </a:tc>
                <a:extLst>
                  <a:ext uri="{0D108BD9-81ED-4DB2-BD59-A6C34878D82A}">
                    <a16:rowId xmlns:a16="http://schemas.microsoft.com/office/drawing/2014/main" val="3101269414"/>
                  </a:ext>
                </a:extLst>
              </a:tr>
              <a:tr h="311986">
                <a:tc>
                  <a:txBody>
                    <a:bodyPr/>
                    <a:lstStyle/>
                    <a:p>
                      <a:pPr algn="l" fontAlgn="b"/>
                      <a:r>
                        <a:rPr lang="en-GB" sz="1100" b="0" i="1" kern="1200" noProof="0" dirty="0">
                          <a:solidFill>
                            <a:schemeClr val="tx1"/>
                          </a:solidFill>
                          <a:effectLst/>
                          <a:latin typeface="+mn-lt"/>
                          <a:ea typeface="Jost Medium" pitchFamily="2" charset="0"/>
                          <a:cs typeface="+mn-cs"/>
                        </a:rPr>
                        <a:t>Calidris maritima</a:t>
                      </a:r>
                    </a:p>
                  </a:txBody>
                  <a:tcPr marL="0" marR="0" marT="0" marB="0" anchor="b"/>
                </a:tc>
                <a:tc>
                  <a:txBody>
                    <a:bodyPr/>
                    <a:lstStyle/>
                    <a:p>
                      <a:pPr algn="l" fontAlgn="b"/>
                      <a:r>
                        <a:rPr lang="en-GB" sz="1100" b="0" i="0" kern="1200" noProof="0" dirty="0">
                          <a:solidFill>
                            <a:schemeClr val="tx1"/>
                          </a:solidFill>
                          <a:effectLst/>
                          <a:latin typeface="+mn-lt"/>
                          <a:ea typeface="Jost Medium" pitchFamily="2" charset="0"/>
                          <a:cs typeface="Times New Roman" panose="02020603050405020304" pitchFamily="18" charset="0"/>
                        </a:rPr>
                        <a:t>Purple Sandpiper</a:t>
                      </a:r>
                    </a:p>
                  </a:txBody>
                  <a:tcPr marL="0" marR="0" marT="0" marB="0" anchor="b"/>
                </a:tc>
                <a:tc>
                  <a:txBody>
                    <a:bodyPr/>
                    <a:lstStyle/>
                    <a:p>
                      <a:pPr algn="l" fontAlgn="b"/>
                      <a:r>
                        <a:rPr lang="en-GB" sz="1100" b="0" i="0" kern="1200" noProof="0" dirty="0" err="1">
                          <a:solidFill>
                            <a:schemeClr val="tx1"/>
                          </a:solidFill>
                          <a:effectLst/>
                          <a:latin typeface="+mn-lt"/>
                          <a:ea typeface="Jost Medium" pitchFamily="2" charset="0"/>
                          <a:cs typeface="Times New Roman" panose="02020603050405020304" pitchFamily="18" charset="0"/>
                        </a:rPr>
                        <a:t>Meerstrandläufer</a:t>
                      </a:r>
                      <a:endParaRPr lang="en-GB" sz="1100" b="0" i="0" kern="1200" noProof="0" dirty="0">
                        <a:solidFill>
                          <a:schemeClr val="tx1"/>
                        </a:solidFill>
                        <a:effectLst/>
                        <a:latin typeface="+mn-lt"/>
                        <a:ea typeface="Jost Medium" pitchFamily="2" charset="0"/>
                        <a:cs typeface="Times New Roman" panose="02020603050405020304" pitchFamily="18" charset="0"/>
                      </a:endParaRPr>
                    </a:p>
                  </a:txBody>
                  <a:tcPr marL="0" marR="0" marT="0" marB="0" anchor="b"/>
                </a:tc>
                <a:extLst>
                  <a:ext uri="{0D108BD9-81ED-4DB2-BD59-A6C34878D82A}">
                    <a16:rowId xmlns:a16="http://schemas.microsoft.com/office/drawing/2014/main" val="3954616967"/>
                  </a:ext>
                </a:extLst>
              </a:tr>
              <a:tr h="311986">
                <a:tc>
                  <a:txBody>
                    <a:bodyPr/>
                    <a:lstStyle/>
                    <a:p>
                      <a:pPr algn="l" fontAlgn="b"/>
                      <a:r>
                        <a:rPr lang="en-GB" sz="1100" b="0" i="1" kern="1200" noProof="0" dirty="0">
                          <a:solidFill>
                            <a:schemeClr val="tx1"/>
                          </a:solidFill>
                          <a:effectLst/>
                          <a:latin typeface="+mn-lt"/>
                          <a:ea typeface="Jost Medium" pitchFamily="2" charset="0"/>
                          <a:cs typeface="+mn-cs"/>
                        </a:rPr>
                        <a:t>Gavia stellata</a:t>
                      </a:r>
                    </a:p>
                  </a:txBody>
                  <a:tcPr marL="0" marR="0" marT="0" marB="0" anchor="b"/>
                </a:tc>
                <a:tc>
                  <a:txBody>
                    <a:bodyPr/>
                    <a:lstStyle/>
                    <a:p>
                      <a:pPr algn="l" fontAlgn="b"/>
                      <a:r>
                        <a:rPr lang="en-GB" sz="1100" b="0" i="0" kern="1200" noProof="0" dirty="0">
                          <a:solidFill>
                            <a:schemeClr val="tx1"/>
                          </a:solidFill>
                          <a:effectLst/>
                          <a:latin typeface="+mn-lt"/>
                          <a:ea typeface="Jost Medium" pitchFamily="2" charset="0"/>
                          <a:cs typeface="Times New Roman" panose="02020603050405020304" pitchFamily="18" charset="0"/>
                        </a:rPr>
                        <a:t>Red-throated Diver/Loon</a:t>
                      </a:r>
                    </a:p>
                  </a:txBody>
                  <a:tcPr marL="0" marR="0" marT="0" marB="0" anchor="b"/>
                </a:tc>
                <a:tc>
                  <a:txBody>
                    <a:bodyPr/>
                    <a:lstStyle/>
                    <a:p>
                      <a:pPr algn="l" fontAlgn="b"/>
                      <a:r>
                        <a:rPr lang="en-GB" sz="1100" b="0" i="0" kern="1200" noProof="0" dirty="0" err="1">
                          <a:solidFill>
                            <a:schemeClr val="tx1"/>
                          </a:solidFill>
                          <a:effectLst/>
                          <a:latin typeface="+mn-lt"/>
                          <a:ea typeface="Jost Medium" pitchFamily="2" charset="0"/>
                          <a:cs typeface="Times New Roman" panose="02020603050405020304" pitchFamily="18" charset="0"/>
                        </a:rPr>
                        <a:t>Sterntaucher</a:t>
                      </a:r>
                      <a:endParaRPr lang="en-GB" sz="1100" b="0" i="0" kern="1200" noProof="0" dirty="0">
                        <a:solidFill>
                          <a:schemeClr val="tx1"/>
                        </a:solidFill>
                        <a:effectLst/>
                        <a:latin typeface="+mn-lt"/>
                        <a:ea typeface="Jost Medium" pitchFamily="2" charset="0"/>
                        <a:cs typeface="Times New Roman" panose="02020603050405020304" pitchFamily="18" charset="0"/>
                      </a:endParaRPr>
                    </a:p>
                  </a:txBody>
                  <a:tcPr marL="0" marR="0" marT="0" marB="0" anchor="b"/>
                </a:tc>
                <a:extLst>
                  <a:ext uri="{0D108BD9-81ED-4DB2-BD59-A6C34878D82A}">
                    <a16:rowId xmlns:a16="http://schemas.microsoft.com/office/drawing/2014/main" val="1796514223"/>
                  </a:ext>
                </a:extLst>
              </a:tr>
              <a:tr h="311986">
                <a:tc>
                  <a:txBody>
                    <a:bodyPr/>
                    <a:lstStyle/>
                    <a:p>
                      <a:pPr algn="l" fontAlgn="b"/>
                      <a:r>
                        <a:rPr lang="en-GB" sz="1100" b="0" i="1" kern="1200" noProof="0" dirty="0">
                          <a:solidFill>
                            <a:schemeClr val="tx1"/>
                          </a:solidFill>
                          <a:effectLst/>
                          <a:latin typeface="+mn-lt"/>
                          <a:ea typeface="Jost Medium" pitchFamily="2" charset="0"/>
                          <a:cs typeface="+mn-cs"/>
                        </a:rPr>
                        <a:t>Somateria mollissima</a:t>
                      </a:r>
                    </a:p>
                  </a:txBody>
                  <a:tcPr marL="0" marR="0" marT="0" marB="0" anchor="b"/>
                </a:tc>
                <a:tc>
                  <a:txBody>
                    <a:bodyPr/>
                    <a:lstStyle/>
                    <a:p>
                      <a:pPr algn="l" fontAlgn="b"/>
                      <a:r>
                        <a:rPr lang="en-GB" sz="1100" b="0" i="0" kern="1200" noProof="0" dirty="0">
                          <a:solidFill>
                            <a:schemeClr val="tx1"/>
                          </a:solidFill>
                          <a:effectLst/>
                          <a:latin typeface="+mn-lt"/>
                          <a:ea typeface="Jost Medium" pitchFamily="2" charset="0"/>
                          <a:cs typeface="Times New Roman" panose="02020603050405020304" pitchFamily="18" charset="0"/>
                        </a:rPr>
                        <a:t>Common Eider</a:t>
                      </a:r>
                    </a:p>
                  </a:txBody>
                  <a:tcPr marL="0" marR="0" marT="0" marB="0" anchor="b"/>
                </a:tc>
                <a:tc>
                  <a:txBody>
                    <a:bodyPr/>
                    <a:lstStyle/>
                    <a:p>
                      <a:pPr algn="l" fontAlgn="b"/>
                      <a:r>
                        <a:rPr lang="en-GB" sz="1100" b="0" i="0" kern="1200" noProof="0" dirty="0" err="1">
                          <a:solidFill>
                            <a:schemeClr val="tx1"/>
                          </a:solidFill>
                          <a:effectLst/>
                          <a:latin typeface="+mn-lt"/>
                          <a:ea typeface="Jost Medium" pitchFamily="2" charset="0"/>
                          <a:cs typeface="Times New Roman" panose="02020603050405020304" pitchFamily="18" charset="0"/>
                        </a:rPr>
                        <a:t>Eiderente</a:t>
                      </a:r>
                      <a:endParaRPr lang="en-GB" sz="1100" b="0" i="0" kern="1200" noProof="0" dirty="0">
                        <a:solidFill>
                          <a:schemeClr val="tx1"/>
                        </a:solidFill>
                        <a:effectLst/>
                        <a:latin typeface="+mn-lt"/>
                        <a:ea typeface="Jost Medium" pitchFamily="2" charset="0"/>
                        <a:cs typeface="Times New Roman" panose="02020603050405020304" pitchFamily="18" charset="0"/>
                      </a:endParaRPr>
                    </a:p>
                  </a:txBody>
                  <a:tcPr marL="0" marR="0" marT="0" marB="0" anchor="b"/>
                </a:tc>
                <a:extLst>
                  <a:ext uri="{0D108BD9-81ED-4DB2-BD59-A6C34878D82A}">
                    <a16:rowId xmlns:a16="http://schemas.microsoft.com/office/drawing/2014/main" val="1196759952"/>
                  </a:ext>
                </a:extLst>
              </a:tr>
              <a:tr h="311986">
                <a:tc>
                  <a:txBody>
                    <a:bodyPr/>
                    <a:lstStyle/>
                    <a:p>
                      <a:pPr algn="l" fontAlgn="b"/>
                      <a:r>
                        <a:rPr lang="en-GB" sz="1100" b="0" i="1" kern="1200" noProof="0" dirty="0">
                          <a:solidFill>
                            <a:schemeClr val="tx1"/>
                          </a:solidFill>
                          <a:effectLst/>
                          <a:latin typeface="+mn-lt"/>
                          <a:ea typeface="Jost Medium" pitchFamily="2" charset="0"/>
                          <a:cs typeface="+mn-cs"/>
                        </a:rPr>
                        <a:t>Clangula </a:t>
                      </a:r>
                      <a:r>
                        <a:rPr lang="en-GB" sz="1100" b="0" i="1" kern="1200" noProof="0" dirty="0" err="1">
                          <a:solidFill>
                            <a:schemeClr val="tx1"/>
                          </a:solidFill>
                          <a:effectLst/>
                          <a:latin typeface="+mn-lt"/>
                          <a:ea typeface="Jost Medium" pitchFamily="2" charset="0"/>
                          <a:cs typeface="+mn-cs"/>
                        </a:rPr>
                        <a:t>hyemalis</a:t>
                      </a:r>
                      <a:endParaRPr lang="en-GB" sz="1100" b="0" i="1" kern="1200" noProof="0" dirty="0">
                        <a:solidFill>
                          <a:schemeClr val="tx1"/>
                        </a:solidFill>
                        <a:effectLst/>
                        <a:latin typeface="+mn-lt"/>
                        <a:ea typeface="Jost Medium" pitchFamily="2" charset="0"/>
                        <a:cs typeface="+mn-cs"/>
                      </a:endParaRPr>
                    </a:p>
                  </a:txBody>
                  <a:tcPr marL="0" marR="0" marT="0" marB="0" anchor="b"/>
                </a:tc>
                <a:tc>
                  <a:txBody>
                    <a:bodyPr/>
                    <a:lstStyle/>
                    <a:p>
                      <a:pPr algn="l" fontAlgn="b"/>
                      <a:r>
                        <a:rPr lang="en-GB" sz="1100" b="0" i="0" kern="1200" noProof="0" dirty="0">
                          <a:solidFill>
                            <a:schemeClr val="tx1"/>
                          </a:solidFill>
                          <a:effectLst/>
                          <a:latin typeface="+mn-lt"/>
                          <a:ea typeface="Jost Medium" pitchFamily="2" charset="0"/>
                          <a:cs typeface="Times New Roman" panose="02020603050405020304" pitchFamily="18" charset="0"/>
                        </a:rPr>
                        <a:t>Long-tailed Duck</a:t>
                      </a:r>
                    </a:p>
                  </a:txBody>
                  <a:tcPr marL="0" marR="0" marT="0" marB="0" anchor="b"/>
                </a:tc>
                <a:tc>
                  <a:txBody>
                    <a:bodyPr/>
                    <a:lstStyle/>
                    <a:p>
                      <a:pPr algn="l" fontAlgn="b"/>
                      <a:r>
                        <a:rPr lang="en-GB" sz="1100" b="0" i="0" kern="1200" noProof="0" dirty="0" err="1">
                          <a:solidFill>
                            <a:schemeClr val="tx1"/>
                          </a:solidFill>
                          <a:effectLst/>
                          <a:latin typeface="+mn-lt"/>
                          <a:ea typeface="Jost Medium" pitchFamily="2" charset="0"/>
                          <a:cs typeface="Times New Roman" panose="02020603050405020304" pitchFamily="18" charset="0"/>
                        </a:rPr>
                        <a:t>Eisente</a:t>
                      </a:r>
                      <a:endParaRPr lang="en-GB" sz="1100" b="0" i="0" kern="1200" noProof="0" dirty="0">
                        <a:solidFill>
                          <a:schemeClr val="tx1"/>
                        </a:solidFill>
                        <a:effectLst/>
                        <a:latin typeface="+mn-lt"/>
                        <a:ea typeface="Jost Medium" pitchFamily="2" charset="0"/>
                        <a:cs typeface="Times New Roman" panose="02020603050405020304" pitchFamily="18" charset="0"/>
                      </a:endParaRPr>
                    </a:p>
                  </a:txBody>
                  <a:tcPr marL="0" marR="0" marT="0" marB="0" anchor="b"/>
                </a:tc>
                <a:extLst>
                  <a:ext uri="{0D108BD9-81ED-4DB2-BD59-A6C34878D82A}">
                    <a16:rowId xmlns:a16="http://schemas.microsoft.com/office/drawing/2014/main" val="3017039098"/>
                  </a:ext>
                </a:extLst>
              </a:tr>
            </a:tbl>
          </a:graphicData>
        </a:graphic>
      </p:graphicFrame>
      <p:sp>
        <p:nvSpPr>
          <p:cNvPr id="3" name="Tittel 1">
            <a:extLst>
              <a:ext uri="{FF2B5EF4-FFF2-40B4-BE49-F238E27FC236}">
                <a16:creationId xmlns:a16="http://schemas.microsoft.com/office/drawing/2014/main" id="{93EC7E8D-1136-0D5B-1DBD-68C96D645B36}"/>
              </a:ext>
            </a:extLst>
          </p:cNvPr>
          <p:cNvSpPr txBox="1">
            <a:spLocks/>
          </p:cNvSpPr>
          <p:nvPr/>
        </p:nvSpPr>
        <p:spPr>
          <a:xfrm>
            <a:off x="344499" y="263492"/>
            <a:ext cx="7036801" cy="596787"/>
          </a:xfrm>
          <a:prstGeom prst="rect">
            <a:avLst/>
          </a:prstGeom>
        </p:spPr>
        <p:txBody>
          <a:bodyPr vert="horz" wrap="square" lIns="90000" tIns="90000" rIns="91440" bIns="0" rtlCol="0" anchor="b" anchorCtr="0">
            <a:spAutoFit/>
          </a:bodyPr>
          <a:lstStyle>
            <a:lvl1pPr algn="l" defTabSz="609585" rtl="0" eaLnBrk="1" latinLnBrk="0" hangingPunct="1">
              <a:lnSpc>
                <a:spcPts val="3467"/>
              </a:lnSpc>
              <a:spcBef>
                <a:spcPct val="0"/>
              </a:spcBef>
              <a:buNone/>
              <a:defRPr sz="5333" b="1" i="0" kern="1200">
                <a:solidFill>
                  <a:schemeClr val="bg1"/>
                </a:solidFill>
                <a:latin typeface="Hurtigruten Display Condensed" pitchFamily="2" charset="0"/>
                <a:ea typeface="+mj-ea"/>
                <a:cs typeface="Arial"/>
              </a:defRPr>
            </a:lvl1pPr>
          </a:lstStyle>
          <a:p>
            <a:pPr marL="0" marR="0" lvl="0" indent="0" algn="l" defTabSz="609585" rtl="0" eaLnBrk="1" fontAlgn="auto" latinLnBrk="0" hangingPunct="1">
              <a:lnSpc>
                <a:spcPts val="3467"/>
              </a:lnSpc>
              <a:spcBef>
                <a:spcPct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Jost SemiBold"/>
                <a:ea typeface="+mj-ea"/>
                <a:cs typeface="Arial"/>
              </a:rPr>
              <a:t>Wildlife List – Waterbirds</a:t>
            </a:r>
          </a:p>
        </p:txBody>
      </p:sp>
      <p:pic>
        <p:nvPicPr>
          <p:cNvPr id="4" name="Picture 3" descr="A white bird in the sky&#10;&#10;Description automatically generated with low confidence">
            <a:extLst>
              <a:ext uri="{FF2B5EF4-FFF2-40B4-BE49-F238E27FC236}">
                <a16:creationId xmlns:a16="http://schemas.microsoft.com/office/drawing/2014/main" id="{4B757DFB-1F59-9413-0D69-EE47B7DCBEF1}"/>
              </a:ext>
            </a:extLst>
          </p:cNvPr>
          <p:cNvPicPr>
            <a:picLocks noChangeAspect="1"/>
          </p:cNvPicPr>
          <p:nvPr/>
        </p:nvPicPr>
        <p:blipFill>
          <a:blip r:embed="rId3" cstate="screen">
            <a:alphaModFix amt="10000"/>
            <a:extLst>
              <a:ext uri="{28A0092B-C50C-407E-A947-70E740481C1C}">
                <a14:useLocalDpi xmlns:a14="http://schemas.microsoft.com/office/drawing/2010/main"/>
              </a:ext>
            </a:extLst>
          </a:blip>
          <a:stretch>
            <a:fillRect/>
          </a:stretch>
        </p:blipFill>
        <p:spPr>
          <a:xfrm>
            <a:off x="6222175" y="415779"/>
            <a:ext cx="5410200" cy="889000"/>
          </a:xfrm>
          <a:prstGeom prst="rect">
            <a:avLst/>
          </a:prstGeom>
        </p:spPr>
      </p:pic>
    </p:spTree>
    <p:extLst>
      <p:ext uri="{BB962C8B-B14F-4D97-AF65-F5344CB8AC3E}">
        <p14:creationId xmlns:p14="http://schemas.microsoft.com/office/powerpoint/2010/main" val="34327437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A4E4FBD-273B-F7B3-6BDE-11781493EF95}"/>
              </a:ext>
            </a:extLst>
          </p:cNvPr>
          <p:cNvGraphicFramePr>
            <a:graphicFrameLocks noGrp="1"/>
          </p:cNvGraphicFramePr>
          <p:nvPr>
            <p:extLst>
              <p:ext uri="{D42A27DB-BD31-4B8C-83A1-F6EECF244321}">
                <p14:modId xmlns:p14="http://schemas.microsoft.com/office/powerpoint/2010/main" val="457289179"/>
              </p:ext>
            </p:extLst>
          </p:nvPr>
        </p:nvGraphicFramePr>
        <p:xfrm>
          <a:off x="447972" y="1215317"/>
          <a:ext cx="10697358" cy="935958"/>
        </p:xfrm>
        <a:graphic>
          <a:graphicData uri="http://schemas.openxmlformats.org/drawingml/2006/table">
            <a:tbl>
              <a:tblPr firstRow="1">
                <a:tableStyleId>{775DCB02-9BB8-47FD-8907-85C794F793BA}</a:tableStyleId>
              </a:tblPr>
              <a:tblGrid>
                <a:gridCol w="3565786">
                  <a:extLst>
                    <a:ext uri="{9D8B030D-6E8A-4147-A177-3AD203B41FA5}">
                      <a16:colId xmlns:a16="http://schemas.microsoft.com/office/drawing/2014/main" val="3088101616"/>
                    </a:ext>
                  </a:extLst>
                </a:gridCol>
                <a:gridCol w="3565786">
                  <a:extLst>
                    <a:ext uri="{9D8B030D-6E8A-4147-A177-3AD203B41FA5}">
                      <a16:colId xmlns:a16="http://schemas.microsoft.com/office/drawing/2014/main" val="2578081934"/>
                    </a:ext>
                  </a:extLst>
                </a:gridCol>
                <a:gridCol w="3565786">
                  <a:extLst>
                    <a:ext uri="{9D8B030D-6E8A-4147-A177-3AD203B41FA5}">
                      <a16:colId xmlns:a16="http://schemas.microsoft.com/office/drawing/2014/main" val="3905369065"/>
                    </a:ext>
                  </a:extLst>
                </a:gridCol>
              </a:tblGrid>
              <a:tr h="311986">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1200" b="0" noProof="0" dirty="0">
                          <a:solidFill>
                            <a:schemeClr val="tx1"/>
                          </a:solidFill>
                          <a:effectLst/>
                          <a:latin typeface="+mj-lt"/>
                          <a:ea typeface="Jost Medium" pitchFamily="2" charset="0"/>
                        </a:rPr>
                        <a:t>SCIENTIFIC NAME</a:t>
                      </a:r>
                      <a:endParaRPr lang="en-GB" sz="1200" b="0" i="0" noProof="0" dirty="0">
                        <a:solidFill>
                          <a:schemeClr val="tx1"/>
                        </a:solidFill>
                        <a:effectLst/>
                        <a:latin typeface="+mj-lt"/>
                        <a:ea typeface="Jost Medium" pitchFamily="2" charset="0"/>
                        <a:cs typeface="Times New Roman" panose="02020603050405020304" pitchFamily="18" charset="0"/>
                      </a:endParaRPr>
                    </a:p>
                  </a:txBody>
                  <a:tcPr anchor="ctr"/>
                </a:tc>
                <a:tc>
                  <a:txBody>
                    <a:bodyPr/>
                    <a:lstStyle/>
                    <a:p>
                      <a:pPr algn="ctr"/>
                      <a:r>
                        <a:rPr lang="en-GB" sz="1200" b="0" noProof="0" dirty="0">
                          <a:solidFill>
                            <a:schemeClr val="tx1"/>
                          </a:solidFill>
                          <a:latin typeface="+mj-lt"/>
                          <a:ea typeface="Jost Medium" pitchFamily="2" charset="0"/>
                        </a:rPr>
                        <a:t>ENGLISH</a:t>
                      </a:r>
                      <a:endParaRPr lang="en-GB" sz="1200" b="0" i="0" noProof="0" dirty="0">
                        <a:solidFill>
                          <a:schemeClr val="tx1"/>
                        </a:solidFill>
                        <a:latin typeface="+mj-lt"/>
                        <a:ea typeface="Jost Medium" pitchFamily="2" charset="0"/>
                      </a:endParaRPr>
                    </a:p>
                  </a:txBody>
                  <a:tcPr anchor="ctr"/>
                </a:tc>
                <a:tc>
                  <a:txBody>
                    <a:bodyPr/>
                    <a:lstStyle/>
                    <a:p>
                      <a:pPr algn="ctr"/>
                      <a:r>
                        <a:rPr lang="en-GB" sz="1200" b="0" noProof="0" dirty="0">
                          <a:solidFill>
                            <a:schemeClr val="tx1"/>
                          </a:solidFill>
                          <a:latin typeface="+mj-lt"/>
                          <a:ea typeface="Jost Medium" pitchFamily="2" charset="0"/>
                        </a:rPr>
                        <a:t>DEUTSCH</a:t>
                      </a:r>
                      <a:endParaRPr lang="en-GB" sz="1200" b="0" i="0" noProof="0" dirty="0">
                        <a:solidFill>
                          <a:schemeClr val="tx1"/>
                        </a:solidFill>
                        <a:latin typeface="+mj-lt"/>
                        <a:ea typeface="Jost Medium" pitchFamily="2" charset="0"/>
                      </a:endParaRPr>
                    </a:p>
                  </a:txBody>
                  <a:tcPr anchor="ctr"/>
                </a:tc>
                <a:extLst>
                  <a:ext uri="{0D108BD9-81ED-4DB2-BD59-A6C34878D82A}">
                    <a16:rowId xmlns:a16="http://schemas.microsoft.com/office/drawing/2014/main" val="2960362614"/>
                  </a:ext>
                </a:extLst>
              </a:tr>
              <a:tr h="311986">
                <a:tc>
                  <a:txBody>
                    <a:bodyPr/>
                    <a:lstStyle/>
                    <a:p>
                      <a:pPr algn="l" fontAlgn="b"/>
                      <a:r>
                        <a:rPr lang="en-GB" sz="1100" b="0" i="1" kern="1200" noProof="0" dirty="0">
                          <a:solidFill>
                            <a:schemeClr val="tx1"/>
                          </a:solidFill>
                          <a:effectLst/>
                          <a:latin typeface="+mn-lt"/>
                          <a:ea typeface="Jost Medium" pitchFamily="2" charset="0"/>
                          <a:cs typeface="+mn-cs"/>
                        </a:rPr>
                        <a:t>Lagopus </a:t>
                      </a:r>
                      <a:r>
                        <a:rPr lang="en-GB" sz="1100" b="0" i="1" kern="1200" noProof="0" dirty="0" err="1">
                          <a:solidFill>
                            <a:schemeClr val="tx1"/>
                          </a:solidFill>
                          <a:effectLst/>
                          <a:latin typeface="+mn-lt"/>
                          <a:ea typeface="Jost Medium" pitchFamily="2" charset="0"/>
                          <a:cs typeface="+mn-cs"/>
                        </a:rPr>
                        <a:t>mytus</a:t>
                      </a:r>
                      <a:endParaRPr lang="en-GB" sz="1100" b="0" i="1" kern="1200" noProof="0" dirty="0">
                        <a:solidFill>
                          <a:schemeClr val="tx1"/>
                        </a:solidFill>
                        <a:effectLst/>
                        <a:latin typeface="+mn-lt"/>
                        <a:ea typeface="Jost Medium" pitchFamily="2" charset="0"/>
                        <a:cs typeface="+mn-cs"/>
                      </a:endParaRPr>
                    </a:p>
                  </a:txBody>
                  <a:tcPr marL="0" marR="0" marT="0" marB="0" anchor="b"/>
                </a:tc>
                <a:tc>
                  <a:txBody>
                    <a:bodyPr/>
                    <a:lstStyle/>
                    <a:p>
                      <a:pPr algn="l" fontAlgn="b"/>
                      <a:r>
                        <a:rPr lang="en-GB" sz="1100" b="0" i="0" kern="1200" noProof="0" dirty="0">
                          <a:solidFill>
                            <a:schemeClr val="tx1"/>
                          </a:solidFill>
                          <a:effectLst/>
                          <a:latin typeface="+mn-lt"/>
                          <a:ea typeface="Jost Medium" pitchFamily="2" charset="0"/>
                          <a:cs typeface="Times New Roman" panose="02020603050405020304" pitchFamily="18" charset="0"/>
                        </a:rPr>
                        <a:t>Rock Ptarmigan</a:t>
                      </a:r>
                    </a:p>
                  </a:txBody>
                  <a:tcPr marL="0" marR="0" marT="0" marB="0" anchor="b"/>
                </a:tc>
                <a:tc>
                  <a:txBody>
                    <a:bodyPr/>
                    <a:lstStyle/>
                    <a:p>
                      <a:pPr algn="l" fontAlgn="b"/>
                      <a:r>
                        <a:rPr lang="en-GB" sz="1100" b="0" i="0" kern="1200" noProof="0" dirty="0" err="1">
                          <a:solidFill>
                            <a:schemeClr val="tx1"/>
                          </a:solidFill>
                          <a:effectLst/>
                          <a:latin typeface="+mn-lt"/>
                          <a:ea typeface="Jost Medium" pitchFamily="2" charset="0"/>
                          <a:cs typeface="Times New Roman" panose="02020603050405020304" pitchFamily="18" charset="0"/>
                        </a:rPr>
                        <a:t>Alpenschneehuhn</a:t>
                      </a:r>
                      <a:endParaRPr lang="en-GB" sz="1100" b="0" i="0" kern="1200" noProof="0" dirty="0">
                        <a:solidFill>
                          <a:schemeClr val="tx1"/>
                        </a:solidFill>
                        <a:effectLst/>
                        <a:latin typeface="+mn-lt"/>
                        <a:ea typeface="Jost Medium" pitchFamily="2" charset="0"/>
                        <a:cs typeface="Times New Roman" panose="02020603050405020304" pitchFamily="18" charset="0"/>
                      </a:endParaRPr>
                    </a:p>
                  </a:txBody>
                  <a:tcPr marL="0" marR="0" marT="0" marB="0" anchor="b"/>
                </a:tc>
                <a:extLst>
                  <a:ext uri="{0D108BD9-81ED-4DB2-BD59-A6C34878D82A}">
                    <a16:rowId xmlns:a16="http://schemas.microsoft.com/office/drawing/2014/main" val="3975566596"/>
                  </a:ext>
                </a:extLst>
              </a:tr>
              <a:tr h="311986">
                <a:tc>
                  <a:txBody>
                    <a:bodyPr/>
                    <a:lstStyle/>
                    <a:p>
                      <a:pPr algn="l" fontAlgn="b"/>
                      <a:r>
                        <a:rPr lang="en-GB" sz="1100" b="0" i="1" kern="1200" noProof="0" dirty="0">
                          <a:solidFill>
                            <a:schemeClr val="tx1"/>
                          </a:solidFill>
                          <a:effectLst/>
                          <a:latin typeface="+mn-lt"/>
                          <a:ea typeface="Jost Medium" pitchFamily="2" charset="0"/>
                          <a:cs typeface="+mn-cs"/>
                        </a:rPr>
                        <a:t>Plectrophenax nivalis</a:t>
                      </a:r>
                    </a:p>
                  </a:txBody>
                  <a:tcPr marL="0" marR="0" marT="0" marB="0" anchor="b"/>
                </a:tc>
                <a:tc>
                  <a:txBody>
                    <a:bodyPr/>
                    <a:lstStyle/>
                    <a:p>
                      <a:pPr algn="l" fontAlgn="b"/>
                      <a:r>
                        <a:rPr lang="en-GB" sz="1100" b="0" i="0" kern="1200" noProof="0" dirty="0">
                          <a:solidFill>
                            <a:schemeClr val="tx1"/>
                          </a:solidFill>
                          <a:effectLst/>
                          <a:latin typeface="+mn-lt"/>
                          <a:ea typeface="Jost Medium" pitchFamily="2" charset="0"/>
                          <a:cs typeface="Times New Roman" panose="02020603050405020304" pitchFamily="18" charset="0"/>
                        </a:rPr>
                        <a:t>Snow Bunting</a:t>
                      </a:r>
                    </a:p>
                  </a:txBody>
                  <a:tcPr marL="0" marR="0" marT="0" marB="0" anchor="b"/>
                </a:tc>
                <a:tc>
                  <a:txBody>
                    <a:bodyPr/>
                    <a:lstStyle/>
                    <a:p>
                      <a:pPr algn="l" fontAlgn="b"/>
                      <a:r>
                        <a:rPr lang="en-GB" sz="1100" b="0" i="0" kern="1200" noProof="0" dirty="0" err="1">
                          <a:solidFill>
                            <a:schemeClr val="tx1"/>
                          </a:solidFill>
                          <a:effectLst/>
                          <a:latin typeface="+mn-lt"/>
                          <a:ea typeface="Jost Medium" pitchFamily="2" charset="0"/>
                          <a:cs typeface="Times New Roman" panose="02020603050405020304" pitchFamily="18" charset="0"/>
                        </a:rPr>
                        <a:t>Schneeammer</a:t>
                      </a:r>
                      <a:endParaRPr lang="en-GB" sz="1100" b="0" i="0" kern="1200" noProof="0" dirty="0">
                        <a:solidFill>
                          <a:schemeClr val="tx1"/>
                        </a:solidFill>
                        <a:effectLst/>
                        <a:latin typeface="+mn-lt"/>
                        <a:ea typeface="Jost Medium" pitchFamily="2" charset="0"/>
                        <a:cs typeface="Times New Roman" panose="02020603050405020304" pitchFamily="18" charset="0"/>
                      </a:endParaRPr>
                    </a:p>
                  </a:txBody>
                  <a:tcPr marL="0" marR="0" marT="0" marB="0" anchor="b"/>
                </a:tc>
                <a:extLst>
                  <a:ext uri="{0D108BD9-81ED-4DB2-BD59-A6C34878D82A}">
                    <a16:rowId xmlns:a16="http://schemas.microsoft.com/office/drawing/2014/main" val="2848237877"/>
                  </a:ext>
                </a:extLst>
              </a:tr>
            </a:tbl>
          </a:graphicData>
        </a:graphic>
      </p:graphicFrame>
      <p:sp>
        <p:nvSpPr>
          <p:cNvPr id="3" name="Tittel 1">
            <a:extLst>
              <a:ext uri="{FF2B5EF4-FFF2-40B4-BE49-F238E27FC236}">
                <a16:creationId xmlns:a16="http://schemas.microsoft.com/office/drawing/2014/main" id="{93EC7E8D-1136-0D5B-1DBD-68C96D645B36}"/>
              </a:ext>
            </a:extLst>
          </p:cNvPr>
          <p:cNvSpPr txBox="1">
            <a:spLocks/>
          </p:cNvSpPr>
          <p:nvPr/>
        </p:nvSpPr>
        <p:spPr>
          <a:xfrm>
            <a:off x="365765" y="285927"/>
            <a:ext cx="10320164" cy="596787"/>
          </a:xfrm>
          <a:prstGeom prst="rect">
            <a:avLst/>
          </a:prstGeom>
        </p:spPr>
        <p:txBody>
          <a:bodyPr vert="horz" wrap="square" lIns="90000" tIns="90000" rIns="91440" bIns="0" rtlCol="0" anchor="b" anchorCtr="0">
            <a:spAutoFit/>
          </a:bodyPr>
          <a:lstStyle>
            <a:lvl1pPr algn="l" defTabSz="609585" rtl="0" eaLnBrk="1" latinLnBrk="0" hangingPunct="1">
              <a:lnSpc>
                <a:spcPts val="3467"/>
              </a:lnSpc>
              <a:spcBef>
                <a:spcPct val="0"/>
              </a:spcBef>
              <a:buNone/>
              <a:defRPr sz="5333" b="1" i="0" kern="1200">
                <a:solidFill>
                  <a:schemeClr val="bg1"/>
                </a:solidFill>
                <a:latin typeface="Hurtigruten Display Condensed" pitchFamily="2" charset="0"/>
                <a:ea typeface="+mj-ea"/>
                <a:cs typeface="Arial"/>
              </a:defRPr>
            </a:lvl1pPr>
          </a:lstStyle>
          <a:p>
            <a:pPr marL="0" marR="0" lvl="0" indent="0" algn="l" defTabSz="609585" rtl="0" eaLnBrk="1" fontAlgn="auto" latinLnBrk="0" hangingPunct="1">
              <a:lnSpc>
                <a:spcPts val="3467"/>
              </a:lnSpc>
              <a:spcBef>
                <a:spcPct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Jost SemiBold"/>
                <a:ea typeface="+mj-ea"/>
                <a:cs typeface="Arial"/>
              </a:rPr>
              <a:t>Wildlife List – Landbirds</a:t>
            </a:r>
          </a:p>
        </p:txBody>
      </p:sp>
      <p:pic>
        <p:nvPicPr>
          <p:cNvPr id="4" name="Picture 3" descr="A white bird in the sky&#10;&#10;Description automatically generated with low confidence">
            <a:extLst>
              <a:ext uri="{FF2B5EF4-FFF2-40B4-BE49-F238E27FC236}">
                <a16:creationId xmlns:a16="http://schemas.microsoft.com/office/drawing/2014/main" id="{4B757DFB-1F59-9413-0D69-EE47B7DCBEF1}"/>
              </a:ext>
            </a:extLst>
          </p:cNvPr>
          <p:cNvPicPr>
            <a:picLocks noChangeAspect="1"/>
          </p:cNvPicPr>
          <p:nvPr/>
        </p:nvPicPr>
        <p:blipFill>
          <a:blip r:embed="rId3" cstate="screen">
            <a:alphaModFix amt="10000"/>
            <a:extLst>
              <a:ext uri="{28A0092B-C50C-407E-A947-70E740481C1C}">
                <a14:useLocalDpi xmlns:a14="http://schemas.microsoft.com/office/drawing/2010/main"/>
              </a:ext>
            </a:extLst>
          </a:blip>
          <a:stretch>
            <a:fillRect/>
          </a:stretch>
        </p:blipFill>
        <p:spPr>
          <a:xfrm>
            <a:off x="6222175" y="438214"/>
            <a:ext cx="5410200" cy="889000"/>
          </a:xfrm>
          <a:prstGeom prst="rect">
            <a:avLst/>
          </a:prstGeom>
        </p:spPr>
      </p:pic>
    </p:spTree>
    <p:extLst>
      <p:ext uri="{BB962C8B-B14F-4D97-AF65-F5344CB8AC3E}">
        <p14:creationId xmlns:p14="http://schemas.microsoft.com/office/powerpoint/2010/main" val="9514490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olar bear swimming in the water&#10;&#10;AI-generated content may be incorrect.">
            <a:extLst>
              <a:ext uri="{FF2B5EF4-FFF2-40B4-BE49-F238E27FC236}">
                <a16:creationId xmlns:a16="http://schemas.microsoft.com/office/drawing/2014/main" id="{895CF658-D9F6-EC9B-F19B-50DEEA39B2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05" y="1142322"/>
            <a:ext cx="10158195" cy="5715678"/>
          </a:xfrm>
          <a:prstGeom prst="rect">
            <a:avLst/>
          </a:prstGeom>
        </p:spPr>
      </p:pic>
      <p:pic>
        <p:nvPicPr>
          <p:cNvPr id="6" name="Picture 5" descr="A polar bear on a beach&#10;&#10;AI-generated content may be incorrect.">
            <a:extLst>
              <a:ext uri="{FF2B5EF4-FFF2-40B4-BE49-F238E27FC236}">
                <a16:creationId xmlns:a16="http://schemas.microsoft.com/office/drawing/2014/main" id="{712FA346-F1C5-8091-4F17-6EE94CB5A36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0" y="1142321"/>
            <a:ext cx="10160000" cy="5715679"/>
          </a:xfrm>
          <a:prstGeom prst="rect">
            <a:avLst/>
          </a:prstGeom>
        </p:spPr>
      </p:pic>
      <p:sp>
        <p:nvSpPr>
          <p:cNvPr id="4" name="Tittel 2">
            <a:extLst>
              <a:ext uri="{FF2B5EF4-FFF2-40B4-BE49-F238E27FC236}">
                <a16:creationId xmlns:a16="http://schemas.microsoft.com/office/drawing/2014/main" id="{87932F2C-36A9-7C2B-53BA-D7D21585C2C2}"/>
              </a:ext>
            </a:extLst>
          </p:cNvPr>
          <p:cNvSpPr txBox="1">
            <a:spLocks/>
          </p:cNvSpPr>
          <p:nvPr/>
        </p:nvSpPr>
        <p:spPr>
          <a:xfrm>
            <a:off x="934281" y="4197879"/>
            <a:ext cx="10042875" cy="3034204"/>
          </a:xfrm>
          <a:prstGeom prst="rect">
            <a:avLst/>
          </a:prstGeom>
        </p:spPr>
        <p:txBody>
          <a:bodyPr vert="horz"/>
          <a:lstStyle>
            <a:lvl1pPr algn="l" defTabSz="609585" rtl="0" eaLnBrk="1" latinLnBrk="0" hangingPunct="1">
              <a:spcBef>
                <a:spcPct val="0"/>
              </a:spcBef>
              <a:buNone/>
              <a:defRPr sz="3733" b="0" i="0" kern="1200">
                <a:solidFill>
                  <a:srgbClr val="000000"/>
                </a:solidFill>
                <a:latin typeface="+mj-lt"/>
                <a:ea typeface="+mj-ea"/>
                <a:cs typeface="Arial"/>
              </a:defRPr>
            </a:lvl1pPr>
          </a:lstStyle>
          <a:p>
            <a:pPr marL="0" marR="0" lvl="0" indent="0" algn="l" defTabSz="609585" rtl="0" eaLnBrk="1" fontAlgn="auto" latinLnBrk="0" hangingPunct="1">
              <a:lnSpc>
                <a:spcPts val="9000"/>
              </a:lnSpc>
              <a:spcBef>
                <a:spcPct val="0"/>
              </a:spcBef>
              <a:spcAft>
                <a:spcPts val="0"/>
              </a:spcAft>
              <a:buClrTx/>
              <a:buSzTx/>
              <a:buFontTx/>
              <a:buNone/>
              <a:tabLst/>
              <a:defRPr/>
            </a:pPr>
            <a:r>
              <a:rPr kumimoji="0" lang="en-GB" sz="7200" b="1" i="0" u="none" strike="noStrike" kern="1200" cap="none" spc="0" normalizeH="0" baseline="0" noProof="0" dirty="0">
                <a:ln>
                  <a:noFill/>
                </a:ln>
                <a:solidFill>
                  <a:prstClr val="white"/>
                </a:solidFill>
                <a:effectLst/>
                <a:uLnTx/>
                <a:uFillTx/>
                <a:latin typeface="Jost SemiBold"/>
                <a:ea typeface="+mj-ea"/>
                <a:cs typeface="Arial"/>
              </a:rPr>
              <a:t>Wildlife </a:t>
            </a:r>
          </a:p>
          <a:p>
            <a:pPr marL="0" marR="0" lvl="0" indent="0" algn="l" defTabSz="609585" rtl="0" eaLnBrk="1" fontAlgn="auto" latinLnBrk="0" hangingPunct="1">
              <a:lnSpc>
                <a:spcPts val="9000"/>
              </a:lnSpc>
              <a:spcBef>
                <a:spcPct val="0"/>
              </a:spcBef>
              <a:spcAft>
                <a:spcPts val="0"/>
              </a:spcAft>
              <a:buClrTx/>
              <a:buSzTx/>
              <a:buFontTx/>
              <a:buNone/>
              <a:tabLst/>
              <a:defRPr/>
            </a:pPr>
            <a:r>
              <a:rPr kumimoji="0" lang="en-GB" sz="7200" b="1" i="0" u="none" strike="noStrike" kern="1200" cap="none" spc="0" normalizeH="0" baseline="0" noProof="0" dirty="0">
                <a:ln>
                  <a:noFill/>
                </a:ln>
                <a:solidFill>
                  <a:prstClr val="white"/>
                </a:solidFill>
                <a:effectLst/>
                <a:uLnTx/>
                <a:uFillTx/>
                <a:latin typeface="Jost SemiBold"/>
                <a:ea typeface="+mj-ea"/>
                <a:cs typeface="Arial"/>
              </a:rPr>
              <a:t>List - </a:t>
            </a:r>
            <a:r>
              <a:rPr lang="en-GB" sz="7200" b="1" noProof="0" dirty="0">
                <a:solidFill>
                  <a:prstClr val="white"/>
                </a:solidFill>
                <a:latin typeface="Jost SemiBold"/>
              </a:rPr>
              <a:t>Marine</a:t>
            </a:r>
            <a:r>
              <a:rPr kumimoji="0" lang="en-GB" sz="7200" b="1" i="0" u="none" strike="noStrike" kern="1200" cap="none" spc="0" normalizeH="0" baseline="0" noProof="0" dirty="0">
                <a:ln>
                  <a:noFill/>
                </a:ln>
                <a:solidFill>
                  <a:prstClr val="white"/>
                </a:solidFill>
                <a:effectLst/>
                <a:uLnTx/>
                <a:uFillTx/>
                <a:latin typeface="Jost SemiBold"/>
                <a:ea typeface="+mj-ea"/>
                <a:cs typeface="Arial"/>
              </a:rPr>
              <a:t> Mammals</a:t>
            </a:r>
          </a:p>
        </p:txBody>
      </p:sp>
      <p:sp>
        <p:nvSpPr>
          <p:cNvPr id="3" name="TextBox 2">
            <a:extLst>
              <a:ext uri="{FF2B5EF4-FFF2-40B4-BE49-F238E27FC236}">
                <a16:creationId xmlns:a16="http://schemas.microsoft.com/office/drawing/2014/main" id="{4ECD39CD-51F2-2B05-B18B-8356F0AC5D04}"/>
              </a:ext>
            </a:extLst>
          </p:cNvPr>
          <p:cNvSpPr txBox="1"/>
          <p:nvPr/>
        </p:nvSpPr>
        <p:spPr>
          <a:xfrm>
            <a:off x="10284799" y="6472125"/>
            <a:ext cx="1971960" cy="276999"/>
          </a:xfrm>
          <a:prstGeom prst="rect">
            <a:avLst/>
          </a:prstGeom>
          <a:noFill/>
        </p:spPr>
        <p:txBody>
          <a:bodyPr wrap="square" rtlCol="0">
            <a:spAutoFit/>
          </a:bodyPr>
          <a:lstStyle/>
          <a:p>
            <a:r>
              <a:rPr kumimoji="0" lang="en-GB" sz="1200" b="0" i="0" u="none" strike="noStrike" kern="1200" cap="none" spc="0" normalizeH="0" baseline="0" noProof="0" dirty="0">
                <a:ln>
                  <a:noFill/>
                </a:ln>
                <a:solidFill>
                  <a:schemeClr val="bg2"/>
                </a:solidFill>
                <a:effectLst/>
                <a:uLnTx/>
                <a:uFillTx/>
                <a:latin typeface="Jost"/>
                <a:ea typeface="+mn-ea"/>
                <a:cs typeface="+mn-cs"/>
              </a:rPr>
              <a:t>Credit: Rosie Barrett</a:t>
            </a:r>
            <a:r>
              <a:rPr lang="en-GB" sz="1200" noProof="0" dirty="0">
                <a:solidFill>
                  <a:schemeClr val="bg2"/>
                </a:solidFill>
              </a:rPr>
              <a:t>/HX</a:t>
            </a:r>
          </a:p>
        </p:txBody>
      </p:sp>
    </p:spTree>
    <p:extLst>
      <p:ext uri="{BB962C8B-B14F-4D97-AF65-F5344CB8AC3E}">
        <p14:creationId xmlns:p14="http://schemas.microsoft.com/office/powerpoint/2010/main" val="34094242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1">
            <a:extLst>
              <a:ext uri="{FF2B5EF4-FFF2-40B4-BE49-F238E27FC236}">
                <a16:creationId xmlns:a16="http://schemas.microsoft.com/office/drawing/2014/main" id="{5E9321E3-840E-B4F3-4864-B958BEFBD0AA}"/>
              </a:ext>
            </a:extLst>
          </p:cNvPr>
          <p:cNvSpPr txBox="1">
            <a:spLocks/>
          </p:cNvSpPr>
          <p:nvPr/>
        </p:nvSpPr>
        <p:spPr>
          <a:xfrm>
            <a:off x="376396" y="270912"/>
            <a:ext cx="8501789" cy="596787"/>
          </a:xfrm>
          <a:prstGeom prst="rect">
            <a:avLst/>
          </a:prstGeom>
        </p:spPr>
        <p:txBody>
          <a:bodyPr vert="horz" wrap="square" lIns="90000" tIns="90000" rIns="91440" bIns="0" rtlCol="0" anchor="b" anchorCtr="0">
            <a:spAutoFit/>
          </a:bodyPr>
          <a:lstStyle>
            <a:lvl1pPr algn="l" defTabSz="609585" rtl="0" eaLnBrk="1" latinLnBrk="0" hangingPunct="1">
              <a:lnSpc>
                <a:spcPts val="3467"/>
              </a:lnSpc>
              <a:spcBef>
                <a:spcPct val="0"/>
              </a:spcBef>
              <a:buNone/>
              <a:defRPr sz="5333" b="1" i="0" kern="1200">
                <a:solidFill>
                  <a:schemeClr val="bg1"/>
                </a:solidFill>
                <a:latin typeface="Hurtigruten Display Condensed" pitchFamily="2" charset="0"/>
                <a:ea typeface="+mj-ea"/>
                <a:cs typeface="Arial"/>
              </a:defRPr>
            </a:lvl1pPr>
          </a:lstStyle>
          <a:p>
            <a:pPr marL="0" marR="0" lvl="0" indent="0" algn="l" defTabSz="609585" rtl="0" eaLnBrk="1" fontAlgn="auto" latinLnBrk="0" hangingPunct="1">
              <a:lnSpc>
                <a:spcPts val="3467"/>
              </a:lnSpc>
              <a:spcBef>
                <a:spcPct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Jost SemiBold"/>
                <a:ea typeface="+mj-ea"/>
                <a:cs typeface="Arial"/>
              </a:rPr>
              <a:t>Wildlife List – Marine </a:t>
            </a:r>
            <a:r>
              <a:rPr lang="en-GB" sz="4400" noProof="0" dirty="0">
                <a:solidFill>
                  <a:prstClr val="white"/>
                </a:solidFill>
                <a:latin typeface="Jost SemiBold"/>
              </a:rPr>
              <a:t>M</a:t>
            </a:r>
            <a:r>
              <a:rPr kumimoji="0" lang="en-GB" sz="4400" b="1" i="0" u="none" strike="noStrike" kern="1200" cap="none" spc="0" normalizeH="0" baseline="0" noProof="0" dirty="0">
                <a:ln>
                  <a:noFill/>
                </a:ln>
                <a:solidFill>
                  <a:prstClr val="white"/>
                </a:solidFill>
                <a:effectLst/>
                <a:uLnTx/>
                <a:uFillTx/>
                <a:latin typeface="Jost SemiBold"/>
                <a:ea typeface="+mj-ea"/>
                <a:cs typeface="Arial"/>
              </a:rPr>
              <a:t>ammals</a:t>
            </a:r>
          </a:p>
        </p:txBody>
      </p:sp>
      <p:graphicFrame>
        <p:nvGraphicFramePr>
          <p:cNvPr id="4" name="Table 3">
            <a:extLst>
              <a:ext uri="{FF2B5EF4-FFF2-40B4-BE49-F238E27FC236}">
                <a16:creationId xmlns:a16="http://schemas.microsoft.com/office/drawing/2014/main" id="{3C4DEDD3-637C-0B94-0590-FF21E32EF364}"/>
              </a:ext>
            </a:extLst>
          </p:cNvPr>
          <p:cNvGraphicFramePr>
            <a:graphicFrameLocks noGrp="1"/>
          </p:cNvGraphicFramePr>
          <p:nvPr>
            <p:extLst>
              <p:ext uri="{D42A27DB-BD31-4B8C-83A1-F6EECF244321}">
                <p14:modId xmlns:p14="http://schemas.microsoft.com/office/powerpoint/2010/main" val="1133654010"/>
              </p:ext>
            </p:extLst>
          </p:nvPr>
        </p:nvGraphicFramePr>
        <p:xfrm>
          <a:off x="552479" y="867699"/>
          <a:ext cx="10846110" cy="2296233"/>
        </p:xfrm>
        <a:graphic>
          <a:graphicData uri="http://schemas.openxmlformats.org/drawingml/2006/table">
            <a:tbl>
              <a:tblPr firstRow="1">
                <a:tableStyleId>{775DCB02-9BB8-47FD-8907-85C794F793BA}</a:tableStyleId>
              </a:tblPr>
              <a:tblGrid>
                <a:gridCol w="3615370">
                  <a:extLst>
                    <a:ext uri="{9D8B030D-6E8A-4147-A177-3AD203B41FA5}">
                      <a16:colId xmlns:a16="http://schemas.microsoft.com/office/drawing/2014/main" val="3088101616"/>
                    </a:ext>
                  </a:extLst>
                </a:gridCol>
                <a:gridCol w="3615370">
                  <a:extLst>
                    <a:ext uri="{9D8B030D-6E8A-4147-A177-3AD203B41FA5}">
                      <a16:colId xmlns:a16="http://schemas.microsoft.com/office/drawing/2014/main" val="2578081934"/>
                    </a:ext>
                  </a:extLst>
                </a:gridCol>
                <a:gridCol w="3615370">
                  <a:extLst>
                    <a:ext uri="{9D8B030D-6E8A-4147-A177-3AD203B41FA5}">
                      <a16:colId xmlns:a16="http://schemas.microsoft.com/office/drawing/2014/main" val="3905369065"/>
                    </a:ext>
                  </a:extLst>
                </a:gridCol>
              </a:tblGrid>
              <a:tr h="417033">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1200" b="0" noProof="0" dirty="0">
                          <a:solidFill>
                            <a:schemeClr val="tx1"/>
                          </a:solidFill>
                          <a:effectLst/>
                          <a:latin typeface="+mn-lt"/>
                          <a:ea typeface="Jost Medium" pitchFamily="2" charset="0"/>
                        </a:rPr>
                        <a:t>SCIENTIFIC NAME</a:t>
                      </a:r>
                      <a:endParaRPr lang="en-GB" sz="1200" b="0" i="0" noProof="0" dirty="0">
                        <a:solidFill>
                          <a:schemeClr val="tx1"/>
                        </a:solidFill>
                        <a:effectLst/>
                        <a:latin typeface="+mn-lt"/>
                        <a:ea typeface="Jost Medium" pitchFamily="2" charset="0"/>
                        <a:cs typeface="Times New Roman" panose="02020603050405020304" pitchFamily="18" charset="0"/>
                      </a:endParaRPr>
                    </a:p>
                  </a:txBody>
                  <a:tcPr anchor="ctr"/>
                </a:tc>
                <a:tc>
                  <a:txBody>
                    <a:bodyPr/>
                    <a:lstStyle/>
                    <a:p>
                      <a:pPr algn="ctr"/>
                      <a:r>
                        <a:rPr lang="en-GB" sz="1200" b="0" noProof="0" dirty="0">
                          <a:solidFill>
                            <a:schemeClr val="tx1"/>
                          </a:solidFill>
                          <a:latin typeface="+mn-lt"/>
                          <a:ea typeface="Jost Medium" pitchFamily="2" charset="0"/>
                        </a:rPr>
                        <a:t>ENGLISH</a:t>
                      </a:r>
                      <a:endParaRPr lang="en-GB" sz="1200" b="0" i="0" noProof="0" dirty="0">
                        <a:solidFill>
                          <a:schemeClr val="tx1"/>
                        </a:solidFill>
                        <a:latin typeface="+mn-lt"/>
                        <a:ea typeface="Jost Medium" pitchFamily="2" charset="0"/>
                      </a:endParaRPr>
                    </a:p>
                  </a:txBody>
                  <a:tcPr anchor="ctr"/>
                </a:tc>
                <a:tc>
                  <a:txBody>
                    <a:bodyPr/>
                    <a:lstStyle/>
                    <a:p>
                      <a:pPr algn="ctr"/>
                      <a:r>
                        <a:rPr lang="en-GB" sz="1200" b="0" noProof="0" dirty="0">
                          <a:solidFill>
                            <a:schemeClr val="tx1"/>
                          </a:solidFill>
                          <a:latin typeface="+mn-lt"/>
                          <a:ea typeface="Jost Medium" pitchFamily="2" charset="0"/>
                        </a:rPr>
                        <a:t>DEUTSCH</a:t>
                      </a:r>
                      <a:endParaRPr lang="en-GB" sz="1200" b="0" i="0" noProof="0" dirty="0">
                        <a:solidFill>
                          <a:schemeClr val="tx1"/>
                        </a:solidFill>
                        <a:latin typeface="+mn-lt"/>
                        <a:ea typeface="Jost Medium" pitchFamily="2" charset="0"/>
                      </a:endParaRPr>
                    </a:p>
                  </a:txBody>
                  <a:tcPr anchor="ctr"/>
                </a:tc>
                <a:extLst>
                  <a:ext uri="{0D108BD9-81ED-4DB2-BD59-A6C34878D82A}">
                    <a16:rowId xmlns:a16="http://schemas.microsoft.com/office/drawing/2014/main" val="2960362614"/>
                  </a:ext>
                </a:extLst>
              </a:tr>
              <a:tr h="313200">
                <a:tc>
                  <a:txBody>
                    <a:bodyPr/>
                    <a:lstStyle/>
                    <a:p>
                      <a:pPr algn="l" fontAlgn="ctr"/>
                      <a:r>
                        <a:rPr lang="en-GB" sz="1100" b="0" i="1" kern="1200" noProof="0" dirty="0">
                          <a:solidFill>
                            <a:schemeClr val="tx1"/>
                          </a:solidFill>
                          <a:effectLst/>
                          <a:latin typeface="+mn-lt"/>
                          <a:ea typeface="Jost Medium" pitchFamily="2" charset="0"/>
                          <a:cs typeface="Times New Roman" panose="02020603050405020304" pitchFamily="18" charset="0"/>
                        </a:rPr>
                        <a:t>  </a:t>
                      </a:r>
                      <a:r>
                        <a:rPr lang="en-GB" sz="1100" b="0" i="1" kern="1200" noProof="0" dirty="0" err="1">
                          <a:solidFill>
                            <a:schemeClr val="tx1"/>
                          </a:solidFill>
                          <a:effectLst/>
                          <a:latin typeface="+mn-lt"/>
                          <a:ea typeface="Jost Medium" pitchFamily="2" charset="0"/>
                          <a:cs typeface="Times New Roman" panose="02020603050405020304" pitchFamily="18" charset="0"/>
                        </a:rPr>
                        <a:t>Balaenotera</a:t>
                      </a:r>
                      <a:r>
                        <a:rPr lang="en-GB" sz="1100" b="0" i="1" kern="1200" noProof="0" dirty="0">
                          <a:solidFill>
                            <a:schemeClr val="tx1"/>
                          </a:solidFill>
                          <a:effectLst/>
                          <a:latin typeface="+mn-lt"/>
                          <a:ea typeface="Jost Medium" pitchFamily="2" charset="0"/>
                          <a:cs typeface="Times New Roman" panose="02020603050405020304" pitchFamily="18" charset="0"/>
                        </a:rPr>
                        <a:t> </a:t>
                      </a:r>
                      <a:r>
                        <a:rPr lang="en-GB" sz="1100" b="0" i="1" kern="1200" noProof="0" dirty="0" err="1">
                          <a:solidFill>
                            <a:schemeClr val="tx1"/>
                          </a:solidFill>
                          <a:effectLst/>
                          <a:latin typeface="+mn-lt"/>
                          <a:ea typeface="Jost Medium" pitchFamily="2" charset="0"/>
                          <a:cs typeface="Times New Roman" panose="02020603050405020304" pitchFamily="18" charset="0"/>
                        </a:rPr>
                        <a:t>acutorostrata</a:t>
                      </a:r>
                      <a:endParaRPr lang="en-GB" sz="1100" b="0" i="1" kern="1200" noProof="0" dirty="0">
                        <a:solidFill>
                          <a:schemeClr val="tx1"/>
                        </a:solidFill>
                        <a:effectLst/>
                        <a:latin typeface="+mn-lt"/>
                        <a:ea typeface="Jost Medium" pitchFamily="2" charset="0"/>
                        <a:cs typeface="Times New Roman" panose="02020603050405020304" pitchFamily="18" charset="0"/>
                      </a:endParaRPr>
                    </a:p>
                  </a:txBody>
                  <a:tcPr marL="0" marR="0" marT="0" marB="0" anchor="ctr"/>
                </a:tc>
                <a:tc>
                  <a:txBody>
                    <a:bodyPr/>
                    <a:lstStyle/>
                    <a:p>
                      <a:pPr algn="l" fontAlgn="ctr"/>
                      <a:r>
                        <a:rPr lang="en-GB" sz="1100" b="0" i="0" kern="1200" noProof="0" dirty="0">
                          <a:solidFill>
                            <a:schemeClr val="tx1"/>
                          </a:solidFill>
                          <a:effectLst/>
                          <a:latin typeface="+mn-lt"/>
                          <a:ea typeface="Jost Medium" pitchFamily="2" charset="0"/>
                          <a:cs typeface="Times New Roman" panose="02020603050405020304" pitchFamily="18" charset="0"/>
                        </a:rPr>
                        <a:t>  Minke Whale</a:t>
                      </a:r>
                    </a:p>
                  </a:txBody>
                  <a:tcPr marL="0" marR="0" marT="0" marB="0" anchor="ctr"/>
                </a:tc>
                <a:tc>
                  <a:txBody>
                    <a:bodyPr/>
                    <a:lstStyle/>
                    <a:p>
                      <a:pPr algn="l" fontAlgn="ctr"/>
                      <a:r>
                        <a:rPr lang="en-GB" sz="1100" b="0" i="0" kern="1200" noProof="0" dirty="0">
                          <a:solidFill>
                            <a:schemeClr val="tx1"/>
                          </a:solidFill>
                          <a:effectLst/>
                          <a:latin typeface="+mn-lt"/>
                          <a:ea typeface="Jost Medium" pitchFamily="2" charset="0"/>
                          <a:cs typeface="Times New Roman" panose="02020603050405020304" pitchFamily="18" charset="0"/>
                        </a:rPr>
                        <a:t>  </a:t>
                      </a:r>
                      <a:r>
                        <a:rPr lang="en-GB" sz="1100" b="0" i="0" kern="1200" noProof="0" dirty="0" err="1">
                          <a:solidFill>
                            <a:schemeClr val="tx1"/>
                          </a:solidFill>
                          <a:effectLst/>
                          <a:latin typeface="+mn-lt"/>
                          <a:ea typeface="Jost Medium" pitchFamily="2" charset="0"/>
                          <a:cs typeface="Times New Roman" panose="02020603050405020304" pitchFamily="18" charset="0"/>
                        </a:rPr>
                        <a:t>Zwergal</a:t>
                      </a:r>
                      <a:endParaRPr lang="en-GB" sz="1100" b="0" i="0" kern="1200" noProof="0" dirty="0">
                        <a:solidFill>
                          <a:schemeClr val="tx1"/>
                        </a:solidFill>
                        <a:effectLst/>
                        <a:latin typeface="+mn-lt"/>
                        <a:ea typeface="Jost Medium" pitchFamily="2" charset="0"/>
                        <a:cs typeface="Times New Roman" panose="02020603050405020304" pitchFamily="18" charset="0"/>
                      </a:endParaRPr>
                    </a:p>
                  </a:txBody>
                  <a:tcPr marL="0" marR="0" marT="0" marB="0" anchor="ctr"/>
                </a:tc>
                <a:extLst>
                  <a:ext uri="{0D108BD9-81ED-4DB2-BD59-A6C34878D82A}">
                    <a16:rowId xmlns:a16="http://schemas.microsoft.com/office/drawing/2014/main" val="3314094890"/>
                  </a:ext>
                </a:extLst>
              </a:tr>
              <a:tr h="313200">
                <a:tc>
                  <a:txBody>
                    <a:bodyPr/>
                    <a:lstStyle/>
                    <a:p>
                      <a:pPr algn="l" fontAlgn="ctr"/>
                      <a:r>
                        <a:rPr lang="en-GB" sz="1100" b="0" i="1" kern="1200" noProof="0" dirty="0">
                          <a:solidFill>
                            <a:schemeClr val="tx1"/>
                          </a:solidFill>
                          <a:effectLst/>
                          <a:latin typeface="+mn-lt"/>
                          <a:ea typeface="Jost Medium" pitchFamily="2" charset="0"/>
                          <a:cs typeface="Times New Roman" panose="02020603050405020304" pitchFamily="18" charset="0"/>
                        </a:rPr>
                        <a:t>  Ursus maritimus</a:t>
                      </a:r>
                    </a:p>
                  </a:txBody>
                  <a:tcPr marL="0" marR="0" marT="0" marB="0" anchor="ctr"/>
                </a:tc>
                <a:tc>
                  <a:txBody>
                    <a:bodyPr/>
                    <a:lstStyle/>
                    <a:p>
                      <a:pPr algn="l" fontAlgn="ctr"/>
                      <a:r>
                        <a:rPr lang="en-GB" sz="1100" b="0" i="0" kern="1200" noProof="0" dirty="0">
                          <a:solidFill>
                            <a:schemeClr val="tx1"/>
                          </a:solidFill>
                          <a:effectLst/>
                          <a:latin typeface="+mn-lt"/>
                          <a:ea typeface="Jost Medium" pitchFamily="2" charset="0"/>
                          <a:cs typeface="Times New Roman" panose="02020603050405020304" pitchFamily="18" charset="0"/>
                        </a:rPr>
                        <a:t>  Polar Bear</a:t>
                      </a:r>
                    </a:p>
                  </a:txBody>
                  <a:tcPr marL="0" marR="0" marT="0" marB="0" anchor="ctr"/>
                </a:tc>
                <a:tc>
                  <a:txBody>
                    <a:bodyPr/>
                    <a:lstStyle/>
                    <a:p>
                      <a:pPr algn="l" fontAlgn="ctr"/>
                      <a:r>
                        <a:rPr lang="en-GB" sz="1100" b="0" i="0" kern="1200" noProof="0" dirty="0">
                          <a:solidFill>
                            <a:schemeClr val="tx1"/>
                          </a:solidFill>
                          <a:effectLst/>
                          <a:latin typeface="+mn-lt"/>
                          <a:ea typeface="Jost Medium" pitchFamily="2" charset="0"/>
                          <a:cs typeface="Times New Roman" panose="02020603050405020304" pitchFamily="18" charset="0"/>
                        </a:rPr>
                        <a:t>  </a:t>
                      </a:r>
                      <a:r>
                        <a:rPr lang="en-GB" sz="1100" b="0" i="0" kern="1200" noProof="0" dirty="0" err="1">
                          <a:solidFill>
                            <a:schemeClr val="tx1"/>
                          </a:solidFill>
                          <a:effectLst/>
                          <a:latin typeface="+mn-lt"/>
                          <a:ea typeface="Jost Medium" pitchFamily="2" charset="0"/>
                          <a:cs typeface="Times New Roman" panose="02020603050405020304" pitchFamily="18" charset="0"/>
                        </a:rPr>
                        <a:t>Eisbär</a:t>
                      </a:r>
                      <a:endParaRPr lang="en-GB" sz="1100" b="0" i="0" kern="1200" noProof="0" dirty="0">
                        <a:solidFill>
                          <a:schemeClr val="tx1"/>
                        </a:solidFill>
                        <a:effectLst/>
                        <a:latin typeface="+mn-lt"/>
                        <a:ea typeface="Jost Medium" pitchFamily="2" charset="0"/>
                        <a:cs typeface="Times New Roman" panose="02020603050405020304" pitchFamily="18" charset="0"/>
                      </a:endParaRPr>
                    </a:p>
                  </a:txBody>
                  <a:tcPr marL="0" marR="0" marT="0" marB="0" anchor="ctr"/>
                </a:tc>
                <a:extLst>
                  <a:ext uri="{0D108BD9-81ED-4DB2-BD59-A6C34878D82A}">
                    <a16:rowId xmlns:a16="http://schemas.microsoft.com/office/drawing/2014/main" val="302392078"/>
                  </a:ext>
                </a:extLst>
              </a:tr>
              <a:tr h="313200">
                <a:tc>
                  <a:txBody>
                    <a:bodyPr/>
                    <a:lstStyle/>
                    <a:p>
                      <a:pPr algn="l" fontAlgn="ctr"/>
                      <a:r>
                        <a:rPr lang="en-GB" sz="1100" b="0" i="1" kern="1200" noProof="0" dirty="0">
                          <a:solidFill>
                            <a:schemeClr val="tx1"/>
                          </a:solidFill>
                          <a:effectLst/>
                          <a:latin typeface="+mn-lt"/>
                          <a:ea typeface="Jost Medium" pitchFamily="2" charset="0"/>
                          <a:cs typeface="+mn-cs"/>
                        </a:rPr>
                        <a:t> </a:t>
                      </a:r>
                      <a:r>
                        <a:rPr lang="en-GB" sz="1100" b="0" i="1" kern="1200" noProof="0" dirty="0" err="1">
                          <a:solidFill>
                            <a:schemeClr val="tx1"/>
                          </a:solidFill>
                          <a:effectLst/>
                          <a:latin typeface="+mn-lt"/>
                          <a:ea typeface="Jost Medium" pitchFamily="2" charset="0"/>
                          <a:cs typeface="+mn-cs"/>
                        </a:rPr>
                        <a:t>Balaenoptra</a:t>
                      </a:r>
                      <a:r>
                        <a:rPr lang="en-GB" sz="1100" b="0" i="1" kern="1200" noProof="0" dirty="0">
                          <a:solidFill>
                            <a:schemeClr val="tx1"/>
                          </a:solidFill>
                          <a:effectLst/>
                          <a:latin typeface="+mn-lt"/>
                          <a:ea typeface="Jost Medium" pitchFamily="2" charset="0"/>
                          <a:cs typeface="+mn-cs"/>
                        </a:rPr>
                        <a:t> Musculus</a:t>
                      </a:r>
                    </a:p>
                  </a:txBody>
                  <a:tcPr marL="9525" marR="9525" marT="9525" marB="0" anchor="ctr"/>
                </a:tc>
                <a:tc>
                  <a:txBody>
                    <a:bodyPr/>
                    <a:lstStyle/>
                    <a:p>
                      <a:pPr algn="l" fontAlgn="ctr"/>
                      <a:r>
                        <a:rPr lang="en-GB" sz="1100" b="0" i="0" kern="1200" noProof="0" dirty="0">
                          <a:solidFill>
                            <a:schemeClr val="tx1"/>
                          </a:solidFill>
                          <a:effectLst/>
                          <a:latin typeface="+mn-lt"/>
                          <a:ea typeface="Jost Medium" pitchFamily="2" charset="0"/>
                          <a:cs typeface="Times New Roman" panose="02020603050405020304" pitchFamily="18" charset="0"/>
                        </a:rPr>
                        <a:t>Blue whale</a:t>
                      </a:r>
                    </a:p>
                  </a:txBody>
                  <a:tcPr marL="9525" marR="9525" marT="9525" marB="0" anchor="ctr"/>
                </a:tc>
                <a:tc>
                  <a:txBody>
                    <a:bodyPr/>
                    <a:lstStyle/>
                    <a:p>
                      <a:pPr algn="l" fontAlgn="ctr"/>
                      <a:r>
                        <a:rPr lang="en-GB" sz="1100" b="0" i="0" kern="1200" noProof="0" dirty="0" err="1">
                          <a:solidFill>
                            <a:schemeClr val="tx1"/>
                          </a:solidFill>
                          <a:effectLst/>
                          <a:latin typeface="+mn-lt"/>
                          <a:ea typeface="Jost Medium" pitchFamily="2" charset="0"/>
                          <a:cs typeface="Times New Roman" panose="02020603050405020304" pitchFamily="18" charset="0"/>
                        </a:rPr>
                        <a:t>Blauwal</a:t>
                      </a:r>
                      <a:endParaRPr lang="en-GB" sz="1100" b="0" i="0" kern="1200" noProof="0" dirty="0">
                        <a:solidFill>
                          <a:schemeClr val="tx1"/>
                        </a:solidFill>
                        <a:effectLst/>
                        <a:latin typeface="+mn-lt"/>
                        <a:ea typeface="Jost Medium" pitchFamily="2" charset="0"/>
                        <a:cs typeface="Times New Roman" panose="02020603050405020304" pitchFamily="18" charset="0"/>
                      </a:endParaRPr>
                    </a:p>
                  </a:txBody>
                  <a:tcPr marL="9525" marR="9525" marT="9525" marB="0" anchor="ctr"/>
                </a:tc>
                <a:extLst>
                  <a:ext uri="{0D108BD9-81ED-4DB2-BD59-A6C34878D82A}">
                    <a16:rowId xmlns:a16="http://schemas.microsoft.com/office/drawing/2014/main" val="1255399832"/>
                  </a:ext>
                </a:extLst>
              </a:tr>
              <a:tr h="313200">
                <a:tc>
                  <a:txBody>
                    <a:bodyPr/>
                    <a:lstStyle/>
                    <a:p>
                      <a:pPr algn="l" fontAlgn="ctr"/>
                      <a:r>
                        <a:rPr lang="en-GB" sz="1100" b="0" i="1" kern="1200" noProof="0" dirty="0">
                          <a:solidFill>
                            <a:schemeClr val="tx1"/>
                          </a:solidFill>
                          <a:effectLst/>
                          <a:latin typeface="+mn-lt"/>
                          <a:ea typeface="Jost Medium" pitchFamily="2" charset="0"/>
                          <a:cs typeface="+mn-cs"/>
                        </a:rPr>
                        <a:t> Pusa hispida</a:t>
                      </a:r>
                    </a:p>
                  </a:txBody>
                  <a:tcPr marL="0" marR="0" marT="0" marB="0" anchor="ctr"/>
                </a:tc>
                <a:tc>
                  <a:txBody>
                    <a:bodyPr/>
                    <a:lstStyle/>
                    <a:p>
                      <a:pPr algn="l" fontAlgn="ctr"/>
                      <a:r>
                        <a:rPr lang="en-GB" sz="1100" b="0" i="0" kern="1200" noProof="0" dirty="0">
                          <a:solidFill>
                            <a:schemeClr val="tx1"/>
                          </a:solidFill>
                          <a:effectLst/>
                          <a:latin typeface="+mn-lt"/>
                          <a:ea typeface="Jost Medium" pitchFamily="2" charset="0"/>
                          <a:cs typeface="Times New Roman" panose="02020603050405020304" pitchFamily="18" charset="0"/>
                        </a:rPr>
                        <a:t> Ringed Seal</a:t>
                      </a:r>
                    </a:p>
                  </a:txBody>
                  <a:tcPr marL="0" marR="0" marT="0" marB="0" anchor="ctr"/>
                </a:tc>
                <a:tc>
                  <a:txBody>
                    <a:bodyPr/>
                    <a:lstStyle/>
                    <a:p>
                      <a:pPr algn="l" fontAlgn="ctr"/>
                      <a:r>
                        <a:rPr lang="en-GB" sz="1100" b="0" i="0" kern="1200" noProof="0" dirty="0">
                          <a:solidFill>
                            <a:schemeClr val="tx1"/>
                          </a:solidFill>
                          <a:effectLst/>
                          <a:latin typeface="+mn-lt"/>
                          <a:ea typeface="Jost Medium" pitchFamily="2" charset="0"/>
                          <a:cs typeface="Times New Roman" panose="02020603050405020304" pitchFamily="18" charset="0"/>
                        </a:rPr>
                        <a:t> </a:t>
                      </a:r>
                      <a:r>
                        <a:rPr lang="en-GB" sz="1100" b="0" i="0" kern="1200" noProof="0" dirty="0" err="1">
                          <a:solidFill>
                            <a:schemeClr val="tx1"/>
                          </a:solidFill>
                          <a:effectLst/>
                          <a:latin typeface="+mn-lt"/>
                          <a:ea typeface="Jost Medium" pitchFamily="2" charset="0"/>
                          <a:cs typeface="Times New Roman" panose="02020603050405020304" pitchFamily="18" charset="0"/>
                        </a:rPr>
                        <a:t>Ringelrobbe</a:t>
                      </a:r>
                      <a:endParaRPr lang="en-GB" sz="1100" b="0" i="0" kern="1200" noProof="0" dirty="0">
                        <a:solidFill>
                          <a:schemeClr val="tx1"/>
                        </a:solidFill>
                        <a:effectLst/>
                        <a:latin typeface="+mn-lt"/>
                        <a:ea typeface="Jost Medium" pitchFamily="2" charset="0"/>
                        <a:cs typeface="Times New Roman" panose="02020603050405020304" pitchFamily="18" charset="0"/>
                      </a:endParaRPr>
                    </a:p>
                  </a:txBody>
                  <a:tcPr marL="0" marR="0" marT="0" marB="0" anchor="ctr"/>
                </a:tc>
                <a:extLst>
                  <a:ext uri="{0D108BD9-81ED-4DB2-BD59-A6C34878D82A}">
                    <a16:rowId xmlns:a16="http://schemas.microsoft.com/office/drawing/2014/main" val="1697727595"/>
                  </a:ext>
                </a:extLst>
              </a:tr>
              <a:tr h="313200">
                <a:tc>
                  <a:txBody>
                    <a:bodyPr/>
                    <a:lstStyle/>
                    <a:p>
                      <a:pPr algn="l" fontAlgn="ctr"/>
                      <a:r>
                        <a:rPr lang="en-GB" sz="1100" b="0" i="1" kern="1200" noProof="0" dirty="0">
                          <a:solidFill>
                            <a:schemeClr val="tx1"/>
                          </a:solidFill>
                          <a:effectLst/>
                          <a:latin typeface="+mn-lt"/>
                          <a:ea typeface="Jost Medium" pitchFamily="2" charset="0"/>
                          <a:cs typeface="+mn-cs"/>
                        </a:rPr>
                        <a:t> Odobenus rosmarus</a:t>
                      </a:r>
                    </a:p>
                  </a:txBody>
                  <a:tcPr marL="0" marR="0" marT="0" marB="0" anchor="ctr"/>
                </a:tc>
                <a:tc>
                  <a:txBody>
                    <a:bodyPr/>
                    <a:lstStyle/>
                    <a:p>
                      <a:pPr algn="l" fontAlgn="ctr"/>
                      <a:r>
                        <a:rPr lang="en-GB" sz="1100" b="0" i="0" kern="1200" noProof="0" dirty="0">
                          <a:solidFill>
                            <a:schemeClr val="tx1"/>
                          </a:solidFill>
                          <a:effectLst/>
                          <a:latin typeface="+mn-lt"/>
                          <a:ea typeface="Jost Medium" pitchFamily="2" charset="0"/>
                          <a:cs typeface="Times New Roman" panose="02020603050405020304" pitchFamily="18" charset="0"/>
                        </a:rPr>
                        <a:t> Walrus</a:t>
                      </a:r>
                    </a:p>
                  </a:txBody>
                  <a:tcPr marL="0" marR="0" marT="0" marB="0" anchor="ctr"/>
                </a:tc>
                <a:tc>
                  <a:txBody>
                    <a:bodyPr/>
                    <a:lstStyle/>
                    <a:p>
                      <a:pPr algn="l" fontAlgn="ctr"/>
                      <a:r>
                        <a:rPr lang="en-GB" sz="1100" b="0" i="0" kern="1200" noProof="0" dirty="0">
                          <a:solidFill>
                            <a:schemeClr val="tx1"/>
                          </a:solidFill>
                          <a:effectLst/>
                          <a:latin typeface="+mn-lt"/>
                          <a:ea typeface="Jost Medium" pitchFamily="2" charset="0"/>
                          <a:cs typeface="Times New Roman" panose="02020603050405020304" pitchFamily="18" charset="0"/>
                        </a:rPr>
                        <a:t> </a:t>
                      </a:r>
                      <a:r>
                        <a:rPr lang="en-GB" sz="1100" b="0" i="0" kern="1200" noProof="0" dirty="0" err="1">
                          <a:solidFill>
                            <a:schemeClr val="tx1"/>
                          </a:solidFill>
                          <a:effectLst/>
                          <a:latin typeface="+mn-lt"/>
                          <a:ea typeface="Jost Medium" pitchFamily="2" charset="0"/>
                          <a:cs typeface="Times New Roman" panose="02020603050405020304" pitchFamily="18" charset="0"/>
                        </a:rPr>
                        <a:t>Walross</a:t>
                      </a:r>
                      <a:endParaRPr lang="en-GB" sz="1100" b="0" i="0" kern="1200" noProof="0" dirty="0">
                        <a:solidFill>
                          <a:schemeClr val="tx1"/>
                        </a:solidFill>
                        <a:effectLst/>
                        <a:latin typeface="+mn-lt"/>
                        <a:ea typeface="Jost Medium" pitchFamily="2" charset="0"/>
                        <a:cs typeface="Times New Roman" panose="02020603050405020304" pitchFamily="18" charset="0"/>
                      </a:endParaRPr>
                    </a:p>
                  </a:txBody>
                  <a:tcPr marL="0" marR="0" marT="0" marB="0" anchor="ctr"/>
                </a:tc>
                <a:extLst>
                  <a:ext uri="{0D108BD9-81ED-4DB2-BD59-A6C34878D82A}">
                    <a16:rowId xmlns:a16="http://schemas.microsoft.com/office/drawing/2014/main" val="4267265220"/>
                  </a:ext>
                </a:extLst>
              </a:tr>
              <a:tr h="313200">
                <a:tc>
                  <a:txBody>
                    <a:bodyPr/>
                    <a:lstStyle/>
                    <a:p>
                      <a:pPr algn="l" fontAlgn="ctr"/>
                      <a:r>
                        <a:rPr lang="en-GB" sz="1100" b="0" i="1" kern="1200" noProof="0" dirty="0" err="1">
                          <a:solidFill>
                            <a:schemeClr val="tx1"/>
                          </a:solidFill>
                          <a:effectLst/>
                          <a:latin typeface="+mn-lt"/>
                          <a:ea typeface="Jost Medium" pitchFamily="2" charset="0"/>
                          <a:cs typeface="+mn-cs"/>
                        </a:rPr>
                        <a:t>Erignathus</a:t>
                      </a:r>
                      <a:r>
                        <a:rPr lang="en-GB" sz="1100" b="0" i="1" kern="1200" noProof="0" dirty="0">
                          <a:solidFill>
                            <a:schemeClr val="tx1"/>
                          </a:solidFill>
                          <a:effectLst/>
                          <a:latin typeface="+mn-lt"/>
                          <a:ea typeface="Jost Medium" pitchFamily="2" charset="0"/>
                          <a:cs typeface="+mn-cs"/>
                        </a:rPr>
                        <a:t> Barbatus</a:t>
                      </a:r>
                    </a:p>
                  </a:txBody>
                  <a:tcPr marL="0" marR="0" marT="0" marB="0" anchor="ctr"/>
                </a:tc>
                <a:tc>
                  <a:txBody>
                    <a:bodyPr/>
                    <a:lstStyle/>
                    <a:p>
                      <a:pPr algn="l" fontAlgn="ctr"/>
                      <a:r>
                        <a:rPr lang="en-GB" sz="1100" b="0" i="0" kern="1200" noProof="0" dirty="0">
                          <a:solidFill>
                            <a:schemeClr val="tx1"/>
                          </a:solidFill>
                          <a:effectLst/>
                          <a:latin typeface="+mn-lt"/>
                          <a:ea typeface="Jost Medium" pitchFamily="2" charset="0"/>
                          <a:cs typeface="Times New Roman" panose="02020603050405020304" pitchFamily="18" charset="0"/>
                        </a:rPr>
                        <a:t>Bearded Seal</a:t>
                      </a:r>
                    </a:p>
                  </a:txBody>
                  <a:tcPr marL="0" marR="0" marT="0" marB="0" anchor="ctr"/>
                </a:tc>
                <a:tc>
                  <a:txBody>
                    <a:bodyPr/>
                    <a:lstStyle/>
                    <a:p>
                      <a:pPr algn="l" fontAlgn="ctr"/>
                      <a:r>
                        <a:rPr lang="en-GB" sz="1100" b="0" i="0" kern="1200" noProof="0" dirty="0" err="1">
                          <a:solidFill>
                            <a:schemeClr val="tx1"/>
                          </a:solidFill>
                          <a:effectLst/>
                          <a:latin typeface="+mn-lt"/>
                          <a:ea typeface="Jost Medium" pitchFamily="2" charset="0"/>
                          <a:cs typeface="Times New Roman" panose="02020603050405020304" pitchFamily="18" charset="0"/>
                        </a:rPr>
                        <a:t>Bartrobbe</a:t>
                      </a:r>
                      <a:endParaRPr lang="en-GB" sz="1100" b="0" i="0" kern="1200" noProof="0" dirty="0">
                        <a:solidFill>
                          <a:schemeClr val="tx1"/>
                        </a:solidFill>
                        <a:effectLst/>
                        <a:latin typeface="+mn-lt"/>
                        <a:ea typeface="Jost Medium" pitchFamily="2" charset="0"/>
                        <a:cs typeface="Times New Roman" panose="02020603050405020304" pitchFamily="18" charset="0"/>
                      </a:endParaRPr>
                    </a:p>
                  </a:txBody>
                  <a:tcPr marL="0" marR="0" marT="0" marB="0" anchor="ctr"/>
                </a:tc>
                <a:extLst>
                  <a:ext uri="{0D108BD9-81ED-4DB2-BD59-A6C34878D82A}">
                    <a16:rowId xmlns:a16="http://schemas.microsoft.com/office/drawing/2014/main" val="2913444635"/>
                  </a:ext>
                </a:extLst>
              </a:tr>
            </a:tbl>
          </a:graphicData>
        </a:graphic>
      </p:graphicFrame>
      <p:pic>
        <p:nvPicPr>
          <p:cNvPr id="2" name="Picture 1" descr="A white whale tail on a black background&#10;&#10;Description automatically generated with low confidence">
            <a:extLst>
              <a:ext uri="{FF2B5EF4-FFF2-40B4-BE49-F238E27FC236}">
                <a16:creationId xmlns:a16="http://schemas.microsoft.com/office/drawing/2014/main" id="{6D5F45F0-BCBD-5EC6-FFB0-E59995F05614}"/>
              </a:ext>
            </a:extLst>
          </p:cNvPr>
          <p:cNvPicPr>
            <a:picLocks noChangeAspect="1"/>
          </p:cNvPicPr>
          <p:nvPr/>
        </p:nvPicPr>
        <p:blipFill>
          <a:blip r:embed="rId3" cstate="screen">
            <a:alphaModFix amt="10000"/>
            <a:extLst>
              <a:ext uri="{28A0092B-C50C-407E-A947-70E740481C1C}">
                <a14:useLocalDpi xmlns:a14="http://schemas.microsoft.com/office/drawing/2010/main"/>
              </a:ext>
            </a:extLst>
          </a:blip>
          <a:stretch>
            <a:fillRect/>
          </a:stretch>
        </p:blipFill>
        <p:spPr>
          <a:xfrm>
            <a:off x="7358786" y="123562"/>
            <a:ext cx="4521200" cy="744137"/>
          </a:xfrm>
          <a:prstGeom prst="rect">
            <a:avLst/>
          </a:prstGeom>
          <a:effectLst>
            <a:outerShdw blurRad="50800" dist="50800" dir="5400000" algn="ctr" rotWithShape="0">
              <a:srgbClr val="000000"/>
            </a:outerShdw>
          </a:effectLst>
        </p:spPr>
      </p:pic>
      <p:graphicFrame>
        <p:nvGraphicFramePr>
          <p:cNvPr id="5" name="Table 4">
            <a:extLst>
              <a:ext uri="{FF2B5EF4-FFF2-40B4-BE49-F238E27FC236}">
                <a16:creationId xmlns:a16="http://schemas.microsoft.com/office/drawing/2014/main" id="{9AED08A7-9C8F-04EB-45D5-63ED75FDF237}"/>
              </a:ext>
            </a:extLst>
          </p:cNvPr>
          <p:cNvGraphicFramePr>
            <a:graphicFrameLocks noGrp="1"/>
          </p:cNvGraphicFramePr>
          <p:nvPr>
            <p:extLst>
              <p:ext uri="{D42A27DB-BD31-4B8C-83A1-F6EECF244321}">
                <p14:modId xmlns:p14="http://schemas.microsoft.com/office/powerpoint/2010/main" val="1000512138"/>
              </p:ext>
            </p:extLst>
          </p:nvPr>
        </p:nvGraphicFramePr>
        <p:xfrm>
          <a:off x="70715" y="-627557"/>
          <a:ext cx="1589615" cy="200025"/>
        </p:xfrm>
        <a:graphic>
          <a:graphicData uri="http://schemas.openxmlformats.org/drawingml/2006/table">
            <a:tbl>
              <a:tblPr>
                <a:tableStyleId>{5C22544A-7EE6-4342-B048-85BDC9FD1C3A}</a:tableStyleId>
              </a:tblPr>
              <a:tblGrid>
                <a:gridCol w="1589615">
                  <a:extLst>
                    <a:ext uri="{9D8B030D-6E8A-4147-A177-3AD203B41FA5}">
                      <a16:colId xmlns:a16="http://schemas.microsoft.com/office/drawing/2014/main" val="1422749254"/>
                    </a:ext>
                  </a:extLst>
                </a:gridCol>
              </a:tblGrid>
              <a:tr h="200025">
                <a:tc>
                  <a:txBody>
                    <a:bodyPr/>
                    <a:lstStyle/>
                    <a:p>
                      <a:pPr algn="l" fontAlgn="b"/>
                      <a:endParaRPr lang="en-GB" sz="1100" b="0" i="0" u="none" strike="noStrike" noProof="0"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77511633"/>
                  </a:ext>
                </a:extLst>
              </a:tr>
            </a:tbl>
          </a:graphicData>
        </a:graphic>
      </p:graphicFrame>
    </p:spTree>
    <p:extLst>
      <p:ext uri="{BB962C8B-B14F-4D97-AF65-F5344CB8AC3E}">
        <p14:creationId xmlns:p14="http://schemas.microsoft.com/office/powerpoint/2010/main" val="1774331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437145" y="1232603"/>
            <a:ext cx="3438469" cy="1899066"/>
          </a:xfrm>
        </p:spPr>
        <p:txBody>
          <a:bodyPr/>
          <a:lstStyle/>
          <a:p>
            <a:r>
              <a:rPr lang="en-GB" noProof="0" dirty="0"/>
              <a:t>Lectures &amp; Discovery Sessions	</a:t>
            </a:r>
          </a:p>
        </p:txBody>
      </p:sp>
      <p:sp>
        <p:nvSpPr>
          <p:cNvPr id="4" name="Text Placeholder 3"/>
          <p:cNvSpPr>
            <a:spLocks noGrp="1"/>
          </p:cNvSpPr>
          <p:nvPr>
            <p:ph type="body" sz="quarter" idx="10"/>
          </p:nvPr>
        </p:nvSpPr>
        <p:spPr>
          <a:xfrm>
            <a:off x="8437145" y="3280968"/>
            <a:ext cx="3438469" cy="1324550"/>
          </a:xfrm>
        </p:spPr>
        <p:txBody>
          <a:bodyPr/>
          <a:lstStyle/>
          <a:p>
            <a:r>
              <a:rPr lang="en-GB" b="1" noProof="0" dirty="0"/>
              <a:t>12 </a:t>
            </a:r>
            <a:r>
              <a:rPr lang="en-GB" noProof="0" dirty="0"/>
              <a:t>Lectures</a:t>
            </a:r>
          </a:p>
          <a:p>
            <a:r>
              <a:rPr lang="en-GB" b="1" noProof="0" dirty="0"/>
              <a:t>6 </a:t>
            </a:r>
            <a:r>
              <a:rPr lang="en-GB" noProof="0" dirty="0"/>
              <a:t>Discovery sessions</a:t>
            </a:r>
          </a:p>
          <a:p>
            <a:r>
              <a:rPr lang="en-GB" b="1" noProof="0" dirty="0"/>
              <a:t>3 </a:t>
            </a:r>
            <a:r>
              <a:rPr lang="en-GB" noProof="0" dirty="0"/>
              <a:t>Citizen science projects</a:t>
            </a:r>
            <a:endParaRPr lang="en-GB" b="1" noProof="0" dirty="0"/>
          </a:p>
          <a:p>
            <a:r>
              <a:rPr lang="en-GB" b="1" noProof="0" dirty="0"/>
              <a:t>6 </a:t>
            </a:r>
            <a:r>
              <a:rPr lang="en-GB" noProof="0" dirty="0"/>
              <a:t>Science boats </a:t>
            </a:r>
            <a:endParaRPr lang="en-GB" b="1" noProof="0" dirty="0"/>
          </a:p>
          <a:p>
            <a:r>
              <a:rPr lang="en-GB" b="1" noProof="0" dirty="0"/>
              <a:t>1 </a:t>
            </a:r>
            <a:r>
              <a:rPr lang="en-GB" noProof="0" dirty="0"/>
              <a:t>Guest </a:t>
            </a:r>
            <a:r>
              <a:rPr lang="en-GB" noProof="0" dirty="0" err="1"/>
              <a:t>Scientis</a:t>
            </a:r>
            <a:r>
              <a:rPr lang="en-GB" noProof="0" dirty="0"/>
              <a:t> projects</a:t>
            </a:r>
            <a:endParaRPr lang="en-GB" b="1" noProof="0" dirty="0"/>
          </a:p>
          <a:p>
            <a:endParaRPr lang="en-GB" noProof="0" dirty="0"/>
          </a:p>
        </p:txBody>
      </p:sp>
      <p:pic>
        <p:nvPicPr>
          <p:cNvPr id="8" name="Picture Placeholder 7" descr="A window with a circle window and a statue on a table&#10;&#10;AI-generated content may be incorrect.">
            <a:extLst>
              <a:ext uri="{FF2B5EF4-FFF2-40B4-BE49-F238E27FC236}">
                <a16:creationId xmlns:a16="http://schemas.microsoft.com/office/drawing/2014/main" id="{06BA1A33-F009-6AE8-F183-D093804AC821}"/>
              </a:ext>
            </a:extLst>
          </p:cNvPr>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a:stretch>
            <a:fillRect/>
          </a:stretch>
        </p:blipFill>
        <p:spPr/>
      </p:pic>
      <p:sp>
        <p:nvSpPr>
          <p:cNvPr id="9" name="Text Placeholder 2">
            <a:extLst>
              <a:ext uri="{FF2B5EF4-FFF2-40B4-BE49-F238E27FC236}">
                <a16:creationId xmlns:a16="http://schemas.microsoft.com/office/drawing/2014/main" id="{AB4D230D-D0EF-F96B-ADB4-F14B1F32C4CA}"/>
              </a:ext>
            </a:extLst>
          </p:cNvPr>
          <p:cNvSpPr txBox="1">
            <a:spLocks/>
          </p:cNvSpPr>
          <p:nvPr/>
        </p:nvSpPr>
        <p:spPr>
          <a:xfrm>
            <a:off x="10488707" y="6647566"/>
            <a:ext cx="1468274" cy="298628"/>
          </a:xfrm>
          <a:prstGeom prst="rect">
            <a:avLst/>
          </a:prstGeom>
        </p:spPr>
        <p:txBody>
          <a:bodyPr vert="horz" wrap="square" lIns="91440" tIns="0" rIns="91440" bIns="90000" rtlCol="0" anchor="t" anchorCtr="0">
            <a:spAutoFit/>
          </a:bodyPr>
          <a:lstStyle>
            <a:lvl1pPr marL="0" indent="0" algn="l" defTabSz="914400" rtl="0" eaLnBrk="1" latinLnBrk="0" hangingPunct="1">
              <a:lnSpc>
                <a:spcPts val="1600"/>
              </a:lnSpc>
              <a:spcBef>
                <a:spcPts val="0"/>
              </a:spcBef>
              <a:buClr>
                <a:schemeClr val="tx1"/>
              </a:buClr>
              <a:buSzPct val="100000"/>
              <a:buFont typeface="Arial" panose="020B0604020202020204" pitchFamily="34" charset="0"/>
              <a:buNone/>
              <a:tabLst/>
              <a:defRPr sz="1400" b="0" i="0" kern="1200">
                <a:solidFill>
                  <a:schemeClr val="bg2"/>
                </a:solidFill>
                <a:latin typeface="Jost" pitchFamily="2" charset="0"/>
                <a:ea typeface="Jost" pitchFamily="2" charset="0"/>
                <a:cs typeface="+mn-cs"/>
              </a:defRPr>
            </a:lvl1pPr>
            <a:lvl2pPr marL="421207" indent="-182029" algn="l" defTabSz="914400" rtl="0" eaLnBrk="1" latinLnBrk="0" hangingPunct="1">
              <a:lnSpc>
                <a:spcPct val="100000"/>
              </a:lnSpc>
              <a:spcBef>
                <a:spcPts val="0"/>
              </a:spcBef>
              <a:buClr>
                <a:schemeClr val="tx1"/>
              </a:buClr>
              <a:buFont typeface="Arial" panose="020B0604020202020204" pitchFamily="34" charset="0"/>
              <a:buChar char="•"/>
              <a:tabLst/>
              <a:defRPr sz="1333" b="0" i="0" kern="1200">
                <a:solidFill>
                  <a:schemeClr val="tx1"/>
                </a:solidFill>
                <a:latin typeface="Austin Text Roman" pitchFamily="2" charset="77"/>
                <a:ea typeface="Jost Light" pitchFamily="2" charset="0"/>
                <a:cs typeface="+mn-cs"/>
              </a:defRPr>
            </a:lvl2pPr>
            <a:lvl3pPr marL="592652" indent="-118530" algn="l" defTabSz="914400" rtl="0" eaLnBrk="1" latinLnBrk="0" hangingPunct="1">
              <a:lnSpc>
                <a:spcPct val="100000"/>
              </a:lnSpc>
              <a:spcBef>
                <a:spcPts val="0"/>
              </a:spcBef>
              <a:buClr>
                <a:schemeClr val="tx1"/>
              </a:buClr>
              <a:buSzPct val="80000"/>
              <a:buFont typeface="Arial" panose="020B0604020202020204" pitchFamily="34" charset="0"/>
              <a:buChar char="•"/>
              <a:tabLst/>
              <a:defRPr sz="1333" b="0" i="0" kern="1200">
                <a:solidFill>
                  <a:schemeClr val="tx1"/>
                </a:solidFill>
                <a:latin typeface="Austin Text Roman" pitchFamily="2" charset="77"/>
                <a:ea typeface="Jost Light" pitchFamily="2" charset="0"/>
                <a:cs typeface="+mn-cs"/>
              </a:defRPr>
            </a:lvl3pPr>
            <a:lvl4pPr marL="713300" indent="-120648" algn="l" defTabSz="914400" rtl="0" eaLnBrk="1" latinLnBrk="0" hangingPunct="1">
              <a:lnSpc>
                <a:spcPct val="100000"/>
              </a:lnSpc>
              <a:spcBef>
                <a:spcPts val="0"/>
              </a:spcBef>
              <a:buClr>
                <a:schemeClr val="tx1"/>
              </a:buClr>
              <a:buFont typeface="Systemfont normal"/>
              <a:buChar char="-"/>
              <a:tabLst/>
              <a:defRPr sz="1333" b="0" i="0" kern="1200">
                <a:solidFill>
                  <a:schemeClr val="tx1"/>
                </a:solidFill>
                <a:latin typeface="Austin Text Roman" pitchFamily="2" charset="77"/>
                <a:ea typeface="Jost Light" pitchFamily="2" charset="0"/>
                <a:cs typeface="+mn-cs"/>
              </a:defRPr>
            </a:lvl4pPr>
            <a:lvl5pPr marL="2057400" indent="-228600" algn="l" defTabSz="914400" rtl="0" eaLnBrk="1" latinLnBrk="0" hangingPunct="1">
              <a:lnSpc>
                <a:spcPct val="90000"/>
              </a:lnSpc>
              <a:spcBef>
                <a:spcPts val="0"/>
              </a:spcBef>
              <a:buFont typeface="Arial" panose="020B0604020202020204" pitchFamily="34" charset="0"/>
              <a:buChar char="•"/>
              <a:defRPr sz="1867" b="0" i="0" kern="1200">
                <a:solidFill>
                  <a:schemeClr val="tx1"/>
                </a:solidFill>
                <a:latin typeface="Austin Text Roman" pitchFamily="2" charset="77"/>
                <a:ea typeface="Jost Light"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600"/>
              </a:lnSpc>
              <a:spcBef>
                <a:spcPts val="0"/>
              </a:spcBef>
              <a:spcAft>
                <a:spcPts val="0"/>
              </a:spcAft>
              <a:buClr>
                <a:prstClr val="black"/>
              </a:buClr>
              <a:buSzPct val="100000"/>
              <a:buFont typeface="Arial" panose="020B0604020202020204" pitchFamily="34" charset="0"/>
              <a:buNone/>
              <a:tabLst/>
              <a:defRPr/>
            </a:pPr>
            <a:r>
              <a:rPr kumimoji="0" lang="en-GB" sz="1400" b="0" i="0" u="none" strike="noStrike" kern="1200" cap="none" spc="0" normalizeH="0" baseline="0" noProof="0" dirty="0">
                <a:ln>
                  <a:noFill/>
                </a:ln>
                <a:solidFill>
                  <a:srgbClr val="DED7CA"/>
                </a:solidFill>
                <a:effectLst/>
                <a:uLnTx/>
                <a:uFillTx/>
                <a:latin typeface="Jost SemiBold"/>
                <a:ea typeface="Jost" pitchFamily="2" charset="0"/>
                <a:cs typeface="Calibri Light" panose="020F0302020204030204" pitchFamily="34" charset="0"/>
              </a:rPr>
              <a:t>©</a:t>
            </a:r>
            <a:r>
              <a:rPr lang="en-GB" noProof="0" dirty="0">
                <a:solidFill>
                  <a:srgbClr val="DED7CA"/>
                </a:solidFill>
                <a:latin typeface="Jost SemiBold"/>
                <a:cs typeface="Calibri Light" panose="020F0302020204030204" pitchFamily="34" charset="0"/>
              </a:rPr>
              <a:t>Yuri Choufour</a:t>
            </a:r>
            <a:endParaRPr kumimoji="0" lang="en-GB" sz="1400" b="0" i="0" u="none" strike="noStrike" kern="1200" cap="none" spc="0" normalizeH="0" baseline="0" noProof="0" dirty="0">
              <a:ln>
                <a:noFill/>
              </a:ln>
              <a:solidFill>
                <a:srgbClr val="DED7CA"/>
              </a:solidFill>
              <a:effectLst/>
              <a:uLnTx/>
              <a:uFillTx/>
              <a:latin typeface="Jost SemiBold"/>
              <a:ea typeface="Jost" pitchFamily="2" charset="0"/>
              <a:cs typeface="+mn-cs"/>
            </a:endParaRPr>
          </a:p>
        </p:txBody>
      </p:sp>
    </p:spTree>
    <p:extLst>
      <p:ext uri="{BB962C8B-B14F-4D97-AF65-F5344CB8AC3E}">
        <p14:creationId xmlns:p14="http://schemas.microsoft.com/office/powerpoint/2010/main" val="27786560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olar bear swimming in the water&#10;&#10;AI-generated content may be incorrect.">
            <a:extLst>
              <a:ext uri="{FF2B5EF4-FFF2-40B4-BE49-F238E27FC236}">
                <a16:creationId xmlns:a16="http://schemas.microsoft.com/office/drawing/2014/main" id="{895CF658-D9F6-EC9B-F19B-50DEEA39B2B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05" y="1142322"/>
            <a:ext cx="10158195" cy="5715678"/>
          </a:xfrm>
          <a:prstGeom prst="rect">
            <a:avLst/>
          </a:prstGeom>
        </p:spPr>
      </p:pic>
      <p:pic>
        <p:nvPicPr>
          <p:cNvPr id="8" name="Picture 7" descr="A deer on a dirt road&#10;&#10;AI-generated content may be incorrect.">
            <a:extLst>
              <a:ext uri="{FF2B5EF4-FFF2-40B4-BE49-F238E27FC236}">
                <a16:creationId xmlns:a16="http://schemas.microsoft.com/office/drawing/2014/main" id="{F46A3A84-03BD-8078-EC10-3BB332DD7D2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1142321"/>
            <a:ext cx="10160000" cy="5715679"/>
          </a:xfrm>
          <a:prstGeom prst="rect">
            <a:avLst/>
          </a:prstGeom>
        </p:spPr>
      </p:pic>
      <p:sp>
        <p:nvSpPr>
          <p:cNvPr id="4" name="Tittel 2">
            <a:extLst>
              <a:ext uri="{FF2B5EF4-FFF2-40B4-BE49-F238E27FC236}">
                <a16:creationId xmlns:a16="http://schemas.microsoft.com/office/drawing/2014/main" id="{87932F2C-36A9-7C2B-53BA-D7D21585C2C2}"/>
              </a:ext>
            </a:extLst>
          </p:cNvPr>
          <p:cNvSpPr txBox="1">
            <a:spLocks/>
          </p:cNvSpPr>
          <p:nvPr/>
        </p:nvSpPr>
        <p:spPr>
          <a:xfrm>
            <a:off x="934281" y="4197879"/>
            <a:ext cx="10042875" cy="3034204"/>
          </a:xfrm>
          <a:prstGeom prst="rect">
            <a:avLst/>
          </a:prstGeom>
        </p:spPr>
        <p:txBody>
          <a:bodyPr vert="horz"/>
          <a:lstStyle>
            <a:lvl1pPr algn="l" defTabSz="609585" rtl="0" eaLnBrk="1" latinLnBrk="0" hangingPunct="1">
              <a:spcBef>
                <a:spcPct val="0"/>
              </a:spcBef>
              <a:buNone/>
              <a:defRPr sz="3733" b="0" i="0" kern="1200">
                <a:solidFill>
                  <a:srgbClr val="000000"/>
                </a:solidFill>
                <a:latin typeface="+mj-lt"/>
                <a:ea typeface="+mj-ea"/>
                <a:cs typeface="Arial"/>
              </a:defRPr>
            </a:lvl1pPr>
          </a:lstStyle>
          <a:p>
            <a:pPr marL="0" marR="0" lvl="0" indent="0" algn="l" defTabSz="609585" rtl="0" eaLnBrk="1" fontAlgn="auto" latinLnBrk="0" hangingPunct="1">
              <a:lnSpc>
                <a:spcPts val="9000"/>
              </a:lnSpc>
              <a:spcBef>
                <a:spcPct val="0"/>
              </a:spcBef>
              <a:spcAft>
                <a:spcPts val="0"/>
              </a:spcAft>
              <a:buClrTx/>
              <a:buSzTx/>
              <a:buFontTx/>
              <a:buNone/>
              <a:tabLst/>
              <a:defRPr/>
            </a:pPr>
            <a:r>
              <a:rPr kumimoji="0" lang="en-GB" sz="7200" b="1" i="0" u="none" strike="noStrike" kern="1200" cap="none" spc="0" normalizeH="0" baseline="0" noProof="0" dirty="0">
                <a:ln>
                  <a:noFill/>
                </a:ln>
                <a:solidFill>
                  <a:prstClr val="white"/>
                </a:solidFill>
                <a:effectLst/>
                <a:uLnTx/>
                <a:uFillTx/>
                <a:latin typeface="Jost SemiBold"/>
                <a:ea typeface="+mj-ea"/>
                <a:cs typeface="Arial"/>
              </a:rPr>
              <a:t>Wildlife </a:t>
            </a:r>
          </a:p>
          <a:p>
            <a:pPr marL="0" marR="0" lvl="0" indent="0" algn="l" defTabSz="609585" rtl="0" eaLnBrk="1" fontAlgn="auto" latinLnBrk="0" hangingPunct="1">
              <a:lnSpc>
                <a:spcPts val="9000"/>
              </a:lnSpc>
              <a:spcBef>
                <a:spcPct val="0"/>
              </a:spcBef>
              <a:spcAft>
                <a:spcPts val="0"/>
              </a:spcAft>
              <a:buClrTx/>
              <a:buSzTx/>
              <a:buFontTx/>
              <a:buNone/>
              <a:tabLst/>
              <a:defRPr/>
            </a:pPr>
            <a:r>
              <a:rPr kumimoji="0" lang="en-GB" sz="7200" b="1" i="0" u="none" strike="noStrike" kern="1200" cap="none" spc="0" normalizeH="0" baseline="0" noProof="0" dirty="0">
                <a:ln>
                  <a:noFill/>
                </a:ln>
                <a:solidFill>
                  <a:prstClr val="white"/>
                </a:solidFill>
                <a:effectLst/>
                <a:uLnTx/>
                <a:uFillTx/>
                <a:latin typeface="Jost SemiBold"/>
                <a:ea typeface="+mj-ea"/>
                <a:cs typeface="Arial"/>
              </a:rPr>
              <a:t>List - Land Mammals</a:t>
            </a:r>
          </a:p>
        </p:txBody>
      </p:sp>
      <p:sp>
        <p:nvSpPr>
          <p:cNvPr id="3" name="TextBox 2">
            <a:extLst>
              <a:ext uri="{FF2B5EF4-FFF2-40B4-BE49-F238E27FC236}">
                <a16:creationId xmlns:a16="http://schemas.microsoft.com/office/drawing/2014/main" id="{4ECD39CD-51F2-2B05-B18B-8356F0AC5D04}"/>
              </a:ext>
            </a:extLst>
          </p:cNvPr>
          <p:cNvSpPr txBox="1"/>
          <p:nvPr/>
        </p:nvSpPr>
        <p:spPr>
          <a:xfrm>
            <a:off x="10284799" y="6472125"/>
            <a:ext cx="1971960" cy="276999"/>
          </a:xfrm>
          <a:prstGeom prst="rect">
            <a:avLst/>
          </a:prstGeom>
          <a:noFill/>
        </p:spPr>
        <p:txBody>
          <a:bodyPr wrap="square" rtlCol="0">
            <a:spAutoFit/>
          </a:bodyPr>
          <a:lstStyle/>
          <a:p>
            <a:r>
              <a:rPr kumimoji="0" lang="en-GB" sz="1200" b="0" i="0" u="none" strike="noStrike" kern="1200" cap="none" spc="0" normalizeH="0" baseline="0" noProof="0" dirty="0">
                <a:ln>
                  <a:noFill/>
                </a:ln>
                <a:solidFill>
                  <a:schemeClr val="bg2"/>
                </a:solidFill>
                <a:effectLst/>
                <a:uLnTx/>
                <a:uFillTx/>
                <a:latin typeface="Jost"/>
                <a:ea typeface="+mn-ea"/>
                <a:cs typeface="+mn-cs"/>
              </a:rPr>
              <a:t>Credit: Rosie Barrett</a:t>
            </a:r>
            <a:r>
              <a:rPr lang="en-GB" sz="1200" noProof="0" dirty="0">
                <a:solidFill>
                  <a:schemeClr val="bg2"/>
                </a:solidFill>
              </a:rPr>
              <a:t>/HX</a:t>
            </a:r>
          </a:p>
        </p:txBody>
      </p:sp>
    </p:spTree>
    <p:extLst>
      <p:ext uri="{BB962C8B-B14F-4D97-AF65-F5344CB8AC3E}">
        <p14:creationId xmlns:p14="http://schemas.microsoft.com/office/powerpoint/2010/main" val="2210153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1">
            <a:extLst>
              <a:ext uri="{FF2B5EF4-FFF2-40B4-BE49-F238E27FC236}">
                <a16:creationId xmlns:a16="http://schemas.microsoft.com/office/drawing/2014/main" id="{5E9321E3-840E-B4F3-4864-B958BEFBD0AA}"/>
              </a:ext>
            </a:extLst>
          </p:cNvPr>
          <p:cNvSpPr txBox="1">
            <a:spLocks/>
          </p:cNvSpPr>
          <p:nvPr/>
        </p:nvSpPr>
        <p:spPr>
          <a:xfrm>
            <a:off x="376396" y="270912"/>
            <a:ext cx="8501789" cy="596787"/>
          </a:xfrm>
          <a:prstGeom prst="rect">
            <a:avLst/>
          </a:prstGeom>
        </p:spPr>
        <p:txBody>
          <a:bodyPr vert="horz" wrap="square" lIns="90000" tIns="90000" rIns="91440" bIns="0" rtlCol="0" anchor="b" anchorCtr="0">
            <a:spAutoFit/>
          </a:bodyPr>
          <a:lstStyle>
            <a:lvl1pPr algn="l" defTabSz="609585" rtl="0" eaLnBrk="1" latinLnBrk="0" hangingPunct="1">
              <a:lnSpc>
                <a:spcPts val="3467"/>
              </a:lnSpc>
              <a:spcBef>
                <a:spcPct val="0"/>
              </a:spcBef>
              <a:buNone/>
              <a:defRPr sz="5333" b="1" i="0" kern="1200">
                <a:solidFill>
                  <a:schemeClr val="bg1"/>
                </a:solidFill>
                <a:latin typeface="Hurtigruten Display Condensed" pitchFamily="2" charset="0"/>
                <a:ea typeface="+mj-ea"/>
                <a:cs typeface="Arial"/>
              </a:defRPr>
            </a:lvl1pPr>
          </a:lstStyle>
          <a:p>
            <a:pPr marL="0" marR="0" lvl="0" indent="0" algn="l" defTabSz="609585" rtl="0" eaLnBrk="1" fontAlgn="auto" latinLnBrk="0" hangingPunct="1">
              <a:lnSpc>
                <a:spcPts val="3467"/>
              </a:lnSpc>
              <a:spcBef>
                <a:spcPct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Jost SemiBold"/>
                <a:ea typeface="+mj-ea"/>
                <a:cs typeface="Arial"/>
              </a:rPr>
              <a:t>Wildlife List – Land Mammals</a:t>
            </a:r>
          </a:p>
        </p:txBody>
      </p:sp>
      <p:graphicFrame>
        <p:nvGraphicFramePr>
          <p:cNvPr id="4" name="Table 3">
            <a:extLst>
              <a:ext uri="{FF2B5EF4-FFF2-40B4-BE49-F238E27FC236}">
                <a16:creationId xmlns:a16="http://schemas.microsoft.com/office/drawing/2014/main" id="{3C4DEDD3-637C-0B94-0590-FF21E32EF364}"/>
              </a:ext>
            </a:extLst>
          </p:cNvPr>
          <p:cNvGraphicFramePr>
            <a:graphicFrameLocks noGrp="1"/>
          </p:cNvGraphicFramePr>
          <p:nvPr>
            <p:extLst>
              <p:ext uri="{D42A27DB-BD31-4B8C-83A1-F6EECF244321}">
                <p14:modId xmlns:p14="http://schemas.microsoft.com/office/powerpoint/2010/main" val="3228769744"/>
              </p:ext>
            </p:extLst>
          </p:nvPr>
        </p:nvGraphicFramePr>
        <p:xfrm>
          <a:off x="452586" y="1666838"/>
          <a:ext cx="10846110" cy="1043433"/>
        </p:xfrm>
        <a:graphic>
          <a:graphicData uri="http://schemas.openxmlformats.org/drawingml/2006/table">
            <a:tbl>
              <a:tblPr firstRow="1">
                <a:tableStyleId>{775DCB02-9BB8-47FD-8907-85C794F793BA}</a:tableStyleId>
              </a:tblPr>
              <a:tblGrid>
                <a:gridCol w="3615370">
                  <a:extLst>
                    <a:ext uri="{9D8B030D-6E8A-4147-A177-3AD203B41FA5}">
                      <a16:colId xmlns:a16="http://schemas.microsoft.com/office/drawing/2014/main" val="3088101616"/>
                    </a:ext>
                  </a:extLst>
                </a:gridCol>
                <a:gridCol w="3615370">
                  <a:extLst>
                    <a:ext uri="{9D8B030D-6E8A-4147-A177-3AD203B41FA5}">
                      <a16:colId xmlns:a16="http://schemas.microsoft.com/office/drawing/2014/main" val="2578081934"/>
                    </a:ext>
                  </a:extLst>
                </a:gridCol>
                <a:gridCol w="3615370">
                  <a:extLst>
                    <a:ext uri="{9D8B030D-6E8A-4147-A177-3AD203B41FA5}">
                      <a16:colId xmlns:a16="http://schemas.microsoft.com/office/drawing/2014/main" val="3905369065"/>
                    </a:ext>
                  </a:extLst>
                </a:gridCol>
              </a:tblGrid>
              <a:tr h="417033">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1200" b="0" noProof="0" dirty="0">
                          <a:solidFill>
                            <a:schemeClr val="tx1"/>
                          </a:solidFill>
                          <a:effectLst/>
                          <a:latin typeface="+mn-lt"/>
                          <a:ea typeface="Jost Medium" pitchFamily="2" charset="0"/>
                        </a:rPr>
                        <a:t>SCIENTIFIC NAME</a:t>
                      </a:r>
                      <a:endParaRPr lang="en-GB" sz="1200" b="0" i="0" noProof="0" dirty="0">
                        <a:solidFill>
                          <a:schemeClr val="tx1"/>
                        </a:solidFill>
                        <a:effectLst/>
                        <a:latin typeface="+mn-lt"/>
                        <a:ea typeface="Jost Medium" pitchFamily="2" charset="0"/>
                        <a:cs typeface="Times New Roman" panose="02020603050405020304" pitchFamily="18" charset="0"/>
                      </a:endParaRPr>
                    </a:p>
                  </a:txBody>
                  <a:tcPr anchor="ctr"/>
                </a:tc>
                <a:tc>
                  <a:txBody>
                    <a:bodyPr/>
                    <a:lstStyle/>
                    <a:p>
                      <a:pPr algn="ctr"/>
                      <a:r>
                        <a:rPr lang="en-GB" sz="1200" b="0" noProof="0" dirty="0">
                          <a:solidFill>
                            <a:schemeClr val="tx1"/>
                          </a:solidFill>
                          <a:latin typeface="+mn-lt"/>
                          <a:ea typeface="Jost Medium" pitchFamily="2" charset="0"/>
                        </a:rPr>
                        <a:t>ENGLISH</a:t>
                      </a:r>
                      <a:endParaRPr lang="en-GB" sz="1200" b="0" i="0" noProof="0" dirty="0">
                        <a:solidFill>
                          <a:schemeClr val="tx1"/>
                        </a:solidFill>
                        <a:latin typeface="+mn-lt"/>
                        <a:ea typeface="Jost Medium" pitchFamily="2" charset="0"/>
                      </a:endParaRPr>
                    </a:p>
                  </a:txBody>
                  <a:tcPr anchor="ctr"/>
                </a:tc>
                <a:tc>
                  <a:txBody>
                    <a:bodyPr/>
                    <a:lstStyle/>
                    <a:p>
                      <a:pPr algn="ctr"/>
                      <a:r>
                        <a:rPr lang="en-GB" sz="1200" b="0" noProof="0" dirty="0">
                          <a:solidFill>
                            <a:schemeClr val="tx1"/>
                          </a:solidFill>
                          <a:latin typeface="+mn-lt"/>
                          <a:ea typeface="Jost Medium" pitchFamily="2" charset="0"/>
                        </a:rPr>
                        <a:t>DEUTSCH</a:t>
                      </a:r>
                      <a:endParaRPr lang="en-GB" sz="1200" b="0" i="0" noProof="0" dirty="0">
                        <a:solidFill>
                          <a:schemeClr val="tx1"/>
                        </a:solidFill>
                        <a:latin typeface="+mn-lt"/>
                        <a:ea typeface="Jost Medium" pitchFamily="2" charset="0"/>
                      </a:endParaRPr>
                    </a:p>
                  </a:txBody>
                  <a:tcPr anchor="ctr"/>
                </a:tc>
                <a:extLst>
                  <a:ext uri="{0D108BD9-81ED-4DB2-BD59-A6C34878D82A}">
                    <a16:rowId xmlns:a16="http://schemas.microsoft.com/office/drawing/2014/main" val="2960362614"/>
                  </a:ext>
                </a:extLst>
              </a:tr>
              <a:tr h="313200">
                <a:tc>
                  <a:txBody>
                    <a:bodyPr/>
                    <a:lstStyle/>
                    <a:p>
                      <a:pPr algn="l" fontAlgn="ctr"/>
                      <a:r>
                        <a:rPr lang="en-GB" sz="1100" b="0" i="1" kern="1200" noProof="0" dirty="0">
                          <a:solidFill>
                            <a:schemeClr val="tx1"/>
                          </a:solidFill>
                          <a:effectLst/>
                          <a:latin typeface="+mn-lt"/>
                          <a:ea typeface="Jost Medium" pitchFamily="2" charset="0"/>
                          <a:cs typeface="Times New Roman" panose="02020603050405020304" pitchFamily="18" charset="0"/>
                        </a:rPr>
                        <a:t>Rangifer tarandus</a:t>
                      </a:r>
                    </a:p>
                  </a:txBody>
                  <a:tcPr marL="0" marR="0" marT="0" marB="0" anchor="ctr"/>
                </a:tc>
                <a:tc>
                  <a:txBody>
                    <a:bodyPr/>
                    <a:lstStyle/>
                    <a:p>
                      <a:pPr algn="l" fontAlgn="b"/>
                      <a:r>
                        <a:rPr lang="en-GB" sz="1100" b="0" i="0" kern="1200" noProof="0" dirty="0">
                          <a:solidFill>
                            <a:schemeClr val="tx1"/>
                          </a:solidFill>
                          <a:effectLst/>
                          <a:latin typeface="+mn-lt"/>
                          <a:ea typeface="Jost Medium" pitchFamily="2" charset="0"/>
                          <a:cs typeface="Times New Roman" panose="02020603050405020304" pitchFamily="18" charset="0"/>
                        </a:rPr>
                        <a:t>Reindeer</a:t>
                      </a:r>
                    </a:p>
                  </a:txBody>
                  <a:tcPr marL="0" marR="0" marT="0" marB="0" anchor="b"/>
                </a:tc>
                <a:tc>
                  <a:txBody>
                    <a:bodyPr/>
                    <a:lstStyle/>
                    <a:p>
                      <a:pPr algn="l" fontAlgn="b"/>
                      <a:r>
                        <a:rPr lang="en-GB" sz="1100" b="0" i="0" kern="1200" noProof="0" dirty="0">
                          <a:solidFill>
                            <a:schemeClr val="tx1"/>
                          </a:solidFill>
                          <a:effectLst/>
                          <a:latin typeface="+mn-lt"/>
                          <a:ea typeface="Jost Medium" pitchFamily="2" charset="0"/>
                          <a:cs typeface="Times New Roman" panose="02020603050405020304" pitchFamily="18" charset="0"/>
                        </a:rPr>
                        <a:t>Rentier</a:t>
                      </a:r>
                    </a:p>
                  </a:txBody>
                  <a:tcPr marL="0" marR="0" marT="0" marB="0" anchor="b"/>
                </a:tc>
                <a:extLst>
                  <a:ext uri="{0D108BD9-81ED-4DB2-BD59-A6C34878D82A}">
                    <a16:rowId xmlns:a16="http://schemas.microsoft.com/office/drawing/2014/main" val="2822916533"/>
                  </a:ext>
                </a:extLst>
              </a:tr>
              <a:tr h="313200">
                <a:tc>
                  <a:txBody>
                    <a:bodyPr/>
                    <a:lstStyle/>
                    <a:p>
                      <a:pPr algn="l" fontAlgn="ctr"/>
                      <a:r>
                        <a:rPr lang="en-GB" sz="1100" b="0" i="1" kern="1200" noProof="0" dirty="0" err="1">
                          <a:solidFill>
                            <a:schemeClr val="tx1"/>
                          </a:solidFill>
                          <a:effectLst/>
                          <a:latin typeface="+mn-lt"/>
                          <a:ea typeface="Jost Medium" pitchFamily="2" charset="0"/>
                          <a:cs typeface="Times New Roman" panose="02020603050405020304" pitchFamily="18" charset="0"/>
                        </a:rPr>
                        <a:t>Alopex</a:t>
                      </a:r>
                      <a:r>
                        <a:rPr lang="en-GB" sz="1100" b="0" i="1" kern="1200" noProof="0" dirty="0">
                          <a:solidFill>
                            <a:schemeClr val="tx1"/>
                          </a:solidFill>
                          <a:effectLst/>
                          <a:latin typeface="+mn-lt"/>
                          <a:ea typeface="Jost Medium" pitchFamily="2" charset="0"/>
                          <a:cs typeface="Times New Roman" panose="02020603050405020304" pitchFamily="18" charset="0"/>
                        </a:rPr>
                        <a:t> lagopus</a:t>
                      </a:r>
                    </a:p>
                  </a:txBody>
                  <a:tcPr marL="0" marR="0" marT="0" marB="0" anchor="ctr"/>
                </a:tc>
                <a:tc>
                  <a:txBody>
                    <a:bodyPr/>
                    <a:lstStyle/>
                    <a:p>
                      <a:pPr algn="l" fontAlgn="b"/>
                      <a:r>
                        <a:rPr lang="en-GB" sz="1100" b="0" i="0" kern="1200" noProof="0" dirty="0">
                          <a:solidFill>
                            <a:schemeClr val="tx1"/>
                          </a:solidFill>
                          <a:effectLst/>
                          <a:latin typeface="+mn-lt"/>
                          <a:ea typeface="Jost Medium" pitchFamily="2" charset="0"/>
                          <a:cs typeface="Times New Roman" panose="02020603050405020304" pitchFamily="18" charset="0"/>
                        </a:rPr>
                        <a:t>Arctic Fox</a:t>
                      </a:r>
                    </a:p>
                  </a:txBody>
                  <a:tcPr marL="0" marR="0" marT="0" marB="0" anchor="b"/>
                </a:tc>
                <a:tc>
                  <a:txBody>
                    <a:bodyPr/>
                    <a:lstStyle/>
                    <a:p>
                      <a:pPr algn="l" fontAlgn="b"/>
                      <a:r>
                        <a:rPr lang="en-GB" sz="1100" b="0" i="0" kern="1200" noProof="0" dirty="0" err="1">
                          <a:solidFill>
                            <a:schemeClr val="tx1"/>
                          </a:solidFill>
                          <a:effectLst/>
                          <a:latin typeface="+mn-lt"/>
                          <a:ea typeface="Jost Medium" pitchFamily="2" charset="0"/>
                          <a:cs typeface="Times New Roman" panose="02020603050405020304" pitchFamily="18" charset="0"/>
                        </a:rPr>
                        <a:t>Polarfuchs</a:t>
                      </a:r>
                      <a:endParaRPr lang="en-GB" sz="1100" b="0" i="0" kern="1200" noProof="0" dirty="0">
                        <a:solidFill>
                          <a:schemeClr val="tx1"/>
                        </a:solidFill>
                        <a:effectLst/>
                        <a:latin typeface="+mn-lt"/>
                        <a:ea typeface="Jost Medium" pitchFamily="2" charset="0"/>
                        <a:cs typeface="Times New Roman" panose="02020603050405020304" pitchFamily="18" charset="0"/>
                      </a:endParaRPr>
                    </a:p>
                  </a:txBody>
                  <a:tcPr marL="0" marR="0" marT="0" marB="0" anchor="b"/>
                </a:tc>
                <a:extLst>
                  <a:ext uri="{0D108BD9-81ED-4DB2-BD59-A6C34878D82A}">
                    <a16:rowId xmlns:a16="http://schemas.microsoft.com/office/drawing/2014/main" val="633220060"/>
                  </a:ext>
                </a:extLst>
              </a:tr>
            </a:tbl>
          </a:graphicData>
        </a:graphic>
      </p:graphicFrame>
      <p:pic>
        <p:nvPicPr>
          <p:cNvPr id="2" name="Picture 1" descr="A white whale tail on a black background&#10;&#10;Description automatically generated with low confidence">
            <a:extLst>
              <a:ext uri="{FF2B5EF4-FFF2-40B4-BE49-F238E27FC236}">
                <a16:creationId xmlns:a16="http://schemas.microsoft.com/office/drawing/2014/main" id="{6D5F45F0-BCBD-5EC6-FFB0-E59995F05614}"/>
              </a:ext>
            </a:extLst>
          </p:cNvPr>
          <p:cNvPicPr>
            <a:picLocks noChangeAspect="1"/>
          </p:cNvPicPr>
          <p:nvPr/>
        </p:nvPicPr>
        <p:blipFill>
          <a:blip r:embed="rId3" cstate="screen">
            <a:alphaModFix amt="10000"/>
            <a:extLst>
              <a:ext uri="{28A0092B-C50C-407E-A947-70E740481C1C}">
                <a14:useLocalDpi xmlns:a14="http://schemas.microsoft.com/office/drawing/2010/main"/>
              </a:ext>
            </a:extLst>
          </a:blip>
          <a:stretch>
            <a:fillRect/>
          </a:stretch>
        </p:blipFill>
        <p:spPr>
          <a:xfrm>
            <a:off x="7358786" y="123562"/>
            <a:ext cx="4521200" cy="744137"/>
          </a:xfrm>
          <a:prstGeom prst="rect">
            <a:avLst/>
          </a:prstGeom>
          <a:effectLst>
            <a:outerShdw blurRad="50800" dist="50800" dir="5400000" algn="ctr" rotWithShape="0">
              <a:srgbClr val="000000"/>
            </a:outerShdw>
          </a:effectLst>
        </p:spPr>
      </p:pic>
      <p:graphicFrame>
        <p:nvGraphicFramePr>
          <p:cNvPr id="5" name="Table 4">
            <a:extLst>
              <a:ext uri="{FF2B5EF4-FFF2-40B4-BE49-F238E27FC236}">
                <a16:creationId xmlns:a16="http://schemas.microsoft.com/office/drawing/2014/main" id="{9AED08A7-9C8F-04EB-45D5-63ED75FDF237}"/>
              </a:ext>
            </a:extLst>
          </p:cNvPr>
          <p:cNvGraphicFramePr>
            <a:graphicFrameLocks noGrp="1"/>
          </p:cNvGraphicFramePr>
          <p:nvPr>
            <p:extLst>
              <p:ext uri="{D42A27DB-BD31-4B8C-83A1-F6EECF244321}">
                <p14:modId xmlns:p14="http://schemas.microsoft.com/office/powerpoint/2010/main" val="3748548139"/>
              </p:ext>
            </p:extLst>
          </p:nvPr>
        </p:nvGraphicFramePr>
        <p:xfrm>
          <a:off x="70715" y="-627557"/>
          <a:ext cx="1589615" cy="200025"/>
        </p:xfrm>
        <a:graphic>
          <a:graphicData uri="http://schemas.openxmlformats.org/drawingml/2006/table">
            <a:tbl>
              <a:tblPr>
                <a:tableStyleId>{5C22544A-7EE6-4342-B048-85BDC9FD1C3A}</a:tableStyleId>
              </a:tblPr>
              <a:tblGrid>
                <a:gridCol w="1589615">
                  <a:extLst>
                    <a:ext uri="{9D8B030D-6E8A-4147-A177-3AD203B41FA5}">
                      <a16:colId xmlns:a16="http://schemas.microsoft.com/office/drawing/2014/main" val="1422749254"/>
                    </a:ext>
                  </a:extLst>
                </a:gridCol>
              </a:tblGrid>
              <a:tr h="200025">
                <a:tc>
                  <a:txBody>
                    <a:bodyPr/>
                    <a:lstStyle/>
                    <a:p>
                      <a:pPr algn="l" fontAlgn="b"/>
                      <a:endParaRPr lang="en-GB" sz="1100" b="0" i="0" u="none" strike="noStrike" noProof="0"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77511633"/>
                  </a:ext>
                </a:extLst>
              </a:tr>
            </a:tbl>
          </a:graphicData>
        </a:graphic>
      </p:graphicFrame>
    </p:spTree>
    <p:extLst>
      <p:ext uri="{BB962C8B-B14F-4D97-AF65-F5344CB8AC3E}">
        <p14:creationId xmlns:p14="http://schemas.microsoft.com/office/powerpoint/2010/main" val="37698916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B90ED56B-62D0-06B1-C4EB-57F53C5C8FC3}"/>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p:blipFill>
        <p:spPr>
          <a:xfrm>
            <a:off x="4056000" y="435600"/>
            <a:ext cx="8136000" cy="6422400"/>
          </a:xfrm>
          <a:prstGeom prst="rect">
            <a:avLst/>
          </a:prstGeom>
        </p:spPr>
      </p:pic>
      <p:sp>
        <p:nvSpPr>
          <p:cNvPr id="5" name="Title 4">
            <a:extLst>
              <a:ext uri="{FF2B5EF4-FFF2-40B4-BE49-F238E27FC236}">
                <a16:creationId xmlns:a16="http://schemas.microsoft.com/office/drawing/2014/main" id="{C960B728-121A-45CD-5A89-06F358A11CE1}"/>
              </a:ext>
            </a:extLst>
          </p:cNvPr>
          <p:cNvSpPr>
            <a:spLocks noGrp="1"/>
          </p:cNvSpPr>
          <p:nvPr>
            <p:ph type="title"/>
          </p:nvPr>
        </p:nvSpPr>
        <p:spPr>
          <a:xfrm>
            <a:off x="319303" y="435600"/>
            <a:ext cx="3515278" cy="696814"/>
          </a:xfrm>
        </p:spPr>
        <p:txBody>
          <a:bodyPr/>
          <a:lstStyle/>
          <a:p>
            <a:r>
              <a:rPr lang="en-GB" noProof="0" dirty="0"/>
              <a:t>Thank you!</a:t>
            </a:r>
          </a:p>
        </p:txBody>
      </p:sp>
      <p:sp>
        <p:nvSpPr>
          <p:cNvPr id="6" name="Text Placeholder 5">
            <a:extLst>
              <a:ext uri="{FF2B5EF4-FFF2-40B4-BE49-F238E27FC236}">
                <a16:creationId xmlns:a16="http://schemas.microsoft.com/office/drawing/2014/main" id="{53EDBB82-0AD7-3FAD-2D9A-62D30F290262}"/>
              </a:ext>
            </a:extLst>
          </p:cNvPr>
          <p:cNvSpPr>
            <a:spLocks noGrp="1"/>
          </p:cNvSpPr>
          <p:nvPr>
            <p:ph type="body" sz="quarter" idx="10"/>
          </p:nvPr>
        </p:nvSpPr>
        <p:spPr>
          <a:xfrm>
            <a:off x="319303" y="1272968"/>
            <a:ext cx="3515278" cy="4607500"/>
          </a:xfrm>
        </p:spPr>
        <p:txBody>
          <a:bodyPr/>
          <a:lstStyle/>
          <a:p>
            <a:r>
              <a:rPr lang="en-GB" noProof="0" dirty="0"/>
              <a:t>The FRAM Science and Education Team thanks you for choosing HX Expeditions to explore the western Svalbard archipelago in springtime. Your participation supports the ongoing work of researchers, and it makes it possible for them to join our voyages — carrying out meaningful studies and reaching field sites that are often difficult to access by any other route.</a:t>
            </a:r>
          </a:p>
          <a:p>
            <a:endParaRPr lang="en-GB" noProof="0" dirty="0"/>
          </a:p>
          <a:p>
            <a:r>
              <a:rPr lang="en-GB" noProof="0" dirty="0"/>
              <a:t>We are grateful for your curiosity and for the enthusiasm you brought to the natural world around us — from birds and marine mammals to the flowers, lichens, mosses, and the microscopic life we found in a single drop of water.</a:t>
            </a:r>
          </a:p>
          <a:p>
            <a:endParaRPr lang="en-GB" noProof="0" dirty="0"/>
          </a:p>
          <a:p>
            <a:r>
              <a:rPr lang="en-GB" noProof="0" dirty="0"/>
              <a:t>It was a pleasure to share ideas with you, to talk over history across a coffee, and to stand together in front of the ecosystems we encountered. We hope this voyage stays with you.</a:t>
            </a:r>
          </a:p>
        </p:txBody>
      </p:sp>
      <p:sp>
        <p:nvSpPr>
          <p:cNvPr id="16" name="TextBox 15">
            <a:extLst>
              <a:ext uri="{FF2B5EF4-FFF2-40B4-BE49-F238E27FC236}">
                <a16:creationId xmlns:a16="http://schemas.microsoft.com/office/drawing/2014/main" id="{8655E4D7-A24C-691D-9797-A90A0BAEED67}"/>
              </a:ext>
            </a:extLst>
          </p:cNvPr>
          <p:cNvSpPr txBox="1"/>
          <p:nvPr/>
        </p:nvSpPr>
        <p:spPr>
          <a:xfrm>
            <a:off x="2272279" y="6544672"/>
            <a:ext cx="2311400" cy="276999"/>
          </a:xfrm>
          <a:prstGeom prst="rect">
            <a:avLst/>
          </a:prstGeom>
          <a:noFill/>
        </p:spPr>
        <p:txBody>
          <a:bodyPr wrap="square" rtlCol="0">
            <a:spAutoFit/>
          </a:bodyPr>
          <a:lstStyle/>
          <a:p>
            <a:r>
              <a:rPr kumimoji="0" lang="en-GB" sz="1200" b="0" i="0" u="none" strike="noStrike" kern="1200" cap="none" spc="0" normalizeH="0" baseline="0" noProof="0" dirty="0">
                <a:ln>
                  <a:noFill/>
                </a:ln>
                <a:solidFill>
                  <a:schemeClr val="bg2"/>
                </a:solidFill>
                <a:effectLst/>
                <a:uLnTx/>
                <a:uFillTx/>
                <a:latin typeface="Jost"/>
                <a:ea typeface="+mn-ea"/>
                <a:cs typeface="+mn-cs"/>
              </a:rPr>
              <a:t>Credit: </a:t>
            </a:r>
            <a:r>
              <a:rPr lang="en-GB" sz="1200" noProof="0" dirty="0">
                <a:solidFill>
                  <a:schemeClr val="bg2"/>
                </a:solidFill>
              </a:rPr>
              <a:t>Jan Hvizdal /HX</a:t>
            </a:r>
          </a:p>
        </p:txBody>
      </p:sp>
    </p:spTree>
    <p:extLst>
      <p:ext uri="{BB962C8B-B14F-4D97-AF65-F5344CB8AC3E}">
        <p14:creationId xmlns:p14="http://schemas.microsoft.com/office/powerpoint/2010/main" val="1963300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269712"/>
            <a:ext cx="9144000" cy="763201"/>
          </a:xfrm>
        </p:spPr>
        <p:txBody>
          <a:bodyPr/>
          <a:lstStyle/>
          <a:p>
            <a:r>
              <a:rPr lang="en-GB" noProof="0" dirty="0">
                <a:solidFill>
                  <a:schemeClr val="tx2"/>
                </a:solidFill>
              </a:rPr>
              <a:t>Connect with your inner scientist</a:t>
            </a:r>
          </a:p>
        </p:txBody>
      </p:sp>
    </p:spTree>
    <p:extLst>
      <p:ext uri="{BB962C8B-B14F-4D97-AF65-F5344CB8AC3E}">
        <p14:creationId xmlns:p14="http://schemas.microsoft.com/office/powerpoint/2010/main" val="29479617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612823" y="1516833"/>
            <a:ext cx="3553294" cy="1296337"/>
          </a:xfrm>
        </p:spPr>
        <p:txBody>
          <a:bodyPr/>
          <a:lstStyle/>
          <a:p>
            <a:r>
              <a:rPr lang="en-GB" noProof="0" dirty="0"/>
              <a:t>Wildlife Watch	</a:t>
            </a:r>
          </a:p>
        </p:txBody>
      </p:sp>
      <p:sp>
        <p:nvSpPr>
          <p:cNvPr id="4" name="Text Placeholder 3"/>
          <p:cNvSpPr>
            <a:spLocks noGrp="1"/>
          </p:cNvSpPr>
          <p:nvPr>
            <p:ph type="body" sz="quarter" idx="10"/>
          </p:nvPr>
        </p:nvSpPr>
        <p:spPr>
          <a:xfrm>
            <a:off x="8612823" y="3131668"/>
            <a:ext cx="3438469" cy="1383540"/>
          </a:xfrm>
        </p:spPr>
        <p:txBody>
          <a:bodyPr/>
          <a:lstStyle/>
          <a:p>
            <a:pPr>
              <a:lnSpc>
                <a:spcPct val="100000"/>
              </a:lnSpc>
            </a:pPr>
            <a:r>
              <a:rPr lang="en-GB" sz="2800" b="1" noProof="0" dirty="0"/>
              <a:t>28 Species:</a:t>
            </a:r>
          </a:p>
          <a:p>
            <a:pPr>
              <a:lnSpc>
                <a:spcPct val="100000"/>
              </a:lnSpc>
            </a:pPr>
            <a:r>
              <a:rPr lang="en-GB" sz="2800" noProof="0" dirty="0"/>
              <a:t>8 Mammals</a:t>
            </a:r>
          </a:p>
          <a:p>
            <a:pPr>
              <a:lnSpc>
                <a:spcPct val="100000"/>
              </a:lnSpc>
            </a:pPr>
            <a:r>
              <a:rPr lang="en-GB" sz="2800" noProof="0" dirty="0"/>
              <a:t>20 Birds  </a:t>
            </a:r>
          </a:p>
        </p:txBody>
      </p:sp>
      <p:pic>
        <p:nvPicPr>
          <p:cNvPr id="8" name="Picture Placeholder 7">
            <a:extLst>
              <a:ext uri="{FF2B5EF4-FFF2-40B4-BE49-F238E27FC236}">
                <a16:creationId xmlns:a16="http://schemas.microsoft.com/office/drawing/2014/main" id="{14D8AA14-04E2-282B-5BC9-D6C775654EA5}"/>
              </a:ext>
            </a:extLst>
          </p:cNvPr>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4600236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BABA81-5303-12BB-289C-FC08D1CE0170}"/>
            </a:ext>
          </a:extLst>
        </p:cNvPr>
        <p:cNvGrpSpPr/>
        <p:nvPr/>
      </p:nvGrpSpPr>
      <p:grpSpPr>
        <a:xfrm>
          <a:off x="0" y="0"/>
          <a:ext cx="0" cy="0"/>
          <a:chOff x="0" y="0"/>
          <a:chExt cx="0" cy="0"/>
        </a:xfrm>
      </p:grpSpPr>
      <p:pic>
        <p:nvPicPr>
          <p:cNvPr id="10" name="Picture Placeholder 9" descr="A blue building with a red sign on the side&#10;&#10;AI-generated content may be incorrect.">
            <a:extLst>
              <a:ext uri="{FF2B5EF4-FFF2-40B4-BE49-F238E27FC236}">
                <a16:creationId xmlns:a16="http://schemas.microsoft.com/office/drawing/2014/main" id="{54B36510-E51B-E553-D74C-A2945733FF4E}"/>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sp>
        <p:nvSpPr>
          <p:cNvPr id="5" name="Title 4">
            <a:extLst>
              <a:ext uri="{FF2B5EF4-FFF2-40B4-BE49-F238E27FC236}">
                <a16:creationId xmlns:a16="http://schemas.microsoft.com/office/drawing/2014/main" id="{DA55D0CD-1FD5-D20A-01A3-8E275CAAA5C0}"/>
              </a:ext>
            </a:extLst>
          </p:cNvPr>
          <p:cNvSpPr>
            <a:spLocks noGrp="1"/>
          </p:cNvSpPr>
          <p:nvPr>
            <p:ph type="title"/>
          </p:nvPr>
        </p:nvSpPr>
        <p:spPr>
          <a:xfrm>
            <a:off x="319305" y="1112956"/>
            <a:ext cx="3438469" cy="1296337"/>
          </a:xfrm>
        </p:spPr>
        <p:txBody>
          <a:bodyPr/>
          <a:lstStyle/>
          <a:p>
            <a:r>
              <a:rPr lang="en-GB" noProof="0" dirty="0"/>
              <a:t>History &amp; Culture</a:t>
            </a:r>
          </a:p>
        </p:txBody>
      </p:sp>
      <p:sp>
        <p:nvSpPr>
          <p:cNvPr id="6" name="Text Placeholder 5">
            <a:extLst>
              <a:ext uri="{FF2B5EF4-FFF2-40B4-BE49-F238E27FC236}">
                <a16:creationId xmlns:a16="http://schemas.microsoft.com/office/drawing/2014/main" id="{29DDE9C7-2F59-9339-4DBF-2C7A7D32675E}"/>
              </a:ext>
            </a:extLst>
          </p:cNvPr>
          <p:cNvSpPr>
            <a:spLocks noGrp="1"/>
          </p:cNvSpPr>
          <p:nvPr>
            <p:ph type="body" sz="quarter" idx="10"/>
          </p:nvPr>
        </p:nvSpPr>
        <p:spPr>
          <a:xfrm>
            <a:off x="319304" y="2657919"/>
            <a:ext cx="3438469" cy="3581578"/>
          </a:xfrm>
        </p:spPr>
        <p:txBody>
          <a:bodyPr/>
          <a:lstStyle/>
          <a:p>
            <a:pPr algn="just"/>
            <a:r>
              <a:rPr lang="en-GB" noProof="0" dirty="0"/>
              <a:t>During this voyage, we learned not only about the remarkable history of Svalbard, but also about some of the most significant expeditions that set out to reach the North Pole — including Nansen's on board the original Fram.</a:t>
            </a:r>
          </a:p>
          <a:p>
            <a:pPr algn="just"/>
            <a:endParaRPr lang="en-GB" noProof="0" dirty="0"/>
          </a:p>
          <a:p>
            <a:pPr algn="just"/>
            <a:r>
              <a:rPr lang="en-GB" noProof="0" dirty="0"/>
              <a:t>At nearly 79°N, we visited Ny-</a:t>
            </a:r>
            <a:r>
              <a:rPr lang="en-GB" noProof="0" dirty="0" err="1"/>
              <a:t>Ålesund</a:t>
            </a:r>
            <a:r>
              <a:rPr lang="en-GB" noProof="0" dirty="0"/>
              <a:t>, the world's northernmost year-round research station — once a coal-mining outpost, now an international hub for Arctic science. In 1926, Roald Amundsen, the American Lincoln Ellsworth, and the Italian Umberto Nobile flew the airship Norge from here over the North Pole. Its mooring mast still stands, and a bronze bust of Amundsen honours Svalbard's exploration legacy.</a:t>
            </a:r>
            <a:endParaRPr lang="en-GB" noProof="0" dirty="0">
              <a:solidFill>
                <a:schemeClr val="bg1"/>
              </a:solidFill>
            </a:endParaRPr>
          </a:p>
        </p:txBody>
      </p:sp>
      <p:sp>
        <p:nvSpPr>
          <p:cNvPr id="3" name="TextBox 2">
            <a:extLst>
              <a:ext uri="{FF2B5EF4-FFF2-40B4-BE49-F238E27FC236}">
                <a16:creationId xmlns:a16="http://schemas.microsoft.com/office/drawing/2014/main" id="{26A0F166-62BA-68EF-A530-8E8BE60F3847}"/>
              </a:ext>
            </a:extLst>
          </p:cNvPr>
          <p:cNvSpPr txBox="1"/>
          <p:nvPr/>
        </p:nvSpPr>
        <p:spPr>
          <a:xfrm>
            <a:off x="10220040" y="6494320"/>
            <a:ext cx="197196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DED7CA"/>
                </a:solidFill>
                <a:effectLst/>
                <a:uLnTx/>
                <a:uFillTx/>
                <a:latin typeface="Jost"/>
                <a:ea typeface="+mn-ea"/>
                <a:cs typeface="+mn-cs"/>
              </a:rPr>
              <a:t>Credit: Yuri Choufour/HX</a:t>
            </a:r>
          </a:p>
        </p:txBody>
      </p:sp>
    </p:spTree>
    <p:extLst>
      <p:ext uri="{BB962C8B-B14F-4D97-AF65-F5344CB8AC3E}">
        <p14:creationId xmlns:p14="http://schemas.microsoft.com/office/powerpoint/2010/main" val="37118809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6D7539-814F-1A35-BAA3-E96FC342067D}"/>
              </a:ext>
            </a:extLst>
          </p:cNvPr>
          <p:cNvSpPr>
            <a:spLocks noGrp="1"/>
          </p:cNvSpPr>
          <p:nvPr>
            <p:ph type="title"/>
          </p:nvPr>
        </p:nvSpPr>
        <p:spPr>
          <a:xfrm>
            <a:off x="8382001" y="435600"/>
            <a:ext cx="3438469" cy="696814"/>
          </a:xfrm>
        </p:spPr>
        <p:txBody>
          <a:bodyPr/>
          <a:lstStyle/>
          <a:p>
            <a:r>
              <a:rPr lang="en-GB" noProof="0" dirty="0"/>
              <a:t>iNaturalist</a:t>
            </a:r>
          </a:p>
        </p:txBody>
      </p:sp>
      <p:sp>
        <p:nvSpPr>
          <p:cNvPr id="7" name="Text Placeholder 6">
            <a:extLst>
              <a:ext uri="{FF2B5EF4-FFF2-40B4-BE49-F238E27FC236}">
                <a16:creationId xmlns:a16="http://schemas.microsoft.com/office/drawing/2014/main" id="{3F217A73-E518-37EC-A161-0AF78B0A52EF}"/>
              </a:ext>
            </a:extLst>
          </p:cNvPr>
          <p:cNvSpPr>
            <a:spLocks noGrp="1"/>
          </p:cNvSpPr>
          <p:nvPr>
            <p:ph type="body" sz="quarter" idx="10"/>
          </p:nvPr>
        </p:nvSpPr>
        <p:spPr>
          <a:xfrm>
            <a:off x="8382001" y="1152764"/>
            <a:ext cx="3370379" cy="4607500"/>
          </a:xfrm>
        </p:spPr>
        <p:txBody>
          <a:bodyPr/>
          <a:lstStyle/>
          <a:p>
            <a:pPr algn="just"/>
            <a:r>
              <a:rPr lang="en-GB" noProof="0" dirty="0"/>
              <a:t>Thanks to your efforts, we recorded 236 opportunistic observations representing nearly 58 different species — and the count is still growing as records are verified.</a:t>
            </a:r>
          </a:p>
          <a:p>
            <a:pPr algn="just"/>
            <a:endParaRPr lang="en-GB" noProof="0" dirty="0"/>
          </a:p>
          <a:p>
            <a:pPr algn="just"/>
            <a:r>
              <a:rPr lang="en-GB" noProof="0" dirty="0"/>
              <a:t>You can continue to upload your photographs to the iNaturalist website (inaturalist.org) or through the app, available on all platforms.</a:t>
            </a:r>
          </a:p>
          <a:p>
            <a:pPr algn="just"/>
            <a:endParaRPr lang="en-GB" noProof="0" dirty="0"/>
          </a:p>
          <a:p>
            <a:pPr algn="just"/>
            <a:r>
              <a:rPr lang="en-GB" noProof="0" dirty="0"/>
              <a:t>By sharing your data on iNaturalist, you contribute to a global, open-access database that supports scientific research and conservation monitoring. These records are valuable tools for researchers tracking species distribution and assessing ecosystem health.</a:t>
            </a:r>
          </a:p>
          <a:p>
            <a:pPr algn="just"/>
            <a:endParaRPr lang="en-GB" noProof="0" dirty="0"/>
          </a:p>
          <a:p>
            <a:pPr algn="just"/>
            <a:r>
              <a:rPr lang="en-GB" noProof="0" dirty="0"/>
              <a:t>To view the project and add your observations from this voyage </a:t>
            </a:r>
            <a:r>
              <a:rPr lang="en-GB" dirty="0">
                <a:hlinkClick r:id="rId3">
                  <a:extLst>
                    <a:ext uri="{A12FA001-AC4F-418D-AE19-62706E023703}">
                      <ahyp:hlinkClr xmlns:ahyp="http://schemas.microsoft.com/office/drawing/2018/hyperlinkcolor" val="tx"/>
                    </a:ext>
                  </a:extLst>
                </a:hlinkClick>
              </a:rPr>
              <a:t>by clicking here.</a:t>
            </a:r>
            <a:endParaRPr lang="en-GB" dirty="0"/>
          </a:p>
        </p:txBody>
      </p:sp>
      <p:sp>
        <p:nvSpPr>
          <p:cNvPr id="11" name="TextBox 10">
            <a:extLst>
              <a:ext uri="{FF2B5EF4-FFF2-40B4-BE49-F238E27FC236}">
                <a16:creationId xmlns:a16="http://schemas.microsoft.com/office/drawing/2014/main" id="{C4C1BD54-9109-A222-8BD5-86EC222DFC18}"/>
              </a:ext>
            </a:extLst>
          </p:cNvPr>
          <p:cNvSpPr txBox="1"/>
          <p:nvPr/>
        </p:nvSpPr>
        <p:spPr>
          <a:xfrm>
            <a:off x="0" y="6557211"/>
            <a:ext cx="164832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DED7CA"/>
                </a:solidFill>
                <a:effectLst/>
                <a:uLnTx/>
                <a:uFillTx/>
                <a:latin typeface="Jost"/>
                <a:ea typeface="+mn-ea"/>
                <a:cs typeface="+mn-cs"/>
              </a:rPr>
              <a:t>Yuri Choufour</a:t>
            </a:r>
          </a:p>
        </p:txBody>
      </p:sp>
      <p:sp>
        <p:nvSpPr>
          <p:cNvPr id="15" name="TextBox 14">
            <a:extLst>
              <a:ext uri="{FF2B5EF4-FFF2-40B4-BE49-F238E27FC236}">
                <a16:creationId xmlns:a16="http://schemas.microsoft.com/office/drawing/2014/main" id="{A33C6151-C872-2300-E512-3D03494C8A42}"/>
              </a:ext>
            </a:extLst>
          </p:cNvPr>
          <p:cNvSpPr txBox="1"/>
          <p:nvPr/>
        </p:nvSpPr>
        <p:spPr>
          <a:xfrm>
            <a:off x="0" y="6403323"/>
            <a:ext cx="2724017"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err="1">
                <a:ln>
                  <a:noFill/>
                </a:ln>
                <a:solidFill>
                  <a:srgbClr val="DED7CA"/>
                </a:solidFill>
                <a:effectLst/>
                <a:uLnTx/>
                <a:uFillTx/>
                <a:latin typeface="Jost"/>
                <a:ea typeface="+mn-ea"/>
                <a:cs typeface="+mn-cs"/>
              </a:rPr>
              <a:t>Fernandocrambus</a:t>
            </a:r>
            <a:r>
              <a:rPr kumimoji="0" lang="en-GB" sz="1100" b="0" i="1" u="none" strike="noStrike" kern="1200" cap="none" spc="0" normalizeH="0" baseline="0" noProof="0" dirty="0">
                <a:ln>
                  <a:noFill/>
                </a:ln>
                <a:solidFill>
                  <a:srgbClr val="DED7CA"/>
                </a:solidFill>
                <a:effectLst/>
                <a:uLnTx/>
                <a:uFillTx/>
                <a:latin typeface="Jost"/>
                <a:ea typeface="+mn-ea"/>
                <a:cs typeface="+mn-cs"/>
              </a:rPr>
              <a:t> </a:t>
            </a:r>
            <a:r>
              <a:rPr kumimoji="0" lang="en-GB" sz="1100" b="0" i="1" u="none" strike="noStrike" kern="1200" cap="none" spc="0" normalizeH="0" baseline="0" noProof="0" dirty="0" err="1">
                <a:ln>
                  <a:noFill/>
                </a:ln>
                <a:solidFill>
                  <a:srgbClr val="DED7CA"/>
                </a:solidFill>
                <a:effectLst/>
                <a:uLnTx/>
                <a:uFillTx/>
                <a:latin typeface="Jost"/>
                <a:ea typeface="+mn-ea"/>
                <a:cs typeface="+mn-cs"/>
              </a:rPr>
              <a:t>falklandicellus</a:t>
            </a:r>
            <a:r>
              <a:rPr kumimoji="0" lang="en-GB" sz="1100" b="0" i="1" u="none" strike="noStrike" kern="1200" cap="none" spc="0" normalizeH="0" baseline="0" noProof="0" dirty="0">
                <a:ln>
                  <a:noFill/>
                </a:ln>
                <a:solidFill>
                  <a:srgbClr val="DED7CA"/>
                </a:solidFill>
                <a:effectLst/>
                <a:uLnTx/>
                <a:uFillTx/>
                <a:latin typeface="Jost"/>
                <a:ea typeface="+mn-ea"/>
                <a:cs typeface="+mn-cs"/>
              </a:rPr>
              <a:t> </a:t>
            </a:r>
            <a:r>
              <a:rPr kumimoji="0" lang="en-GB" sz="1100" b="0" i="0" u="none" strike="noStrike" kern="1200" cap="none" spc="0" normalizeH="0" baseline="0" noProof="0" dirty="0">
                <a:ln>
                  <a:noFill/>
                </a:ln>
                <a:solidFill>
                  <a:srgbClr val="DED7CA"/>
                </a:solidFill>
                <a:effectLst/>
                <a:uLnTx/>
                <a:uFillTx/>
                <a:latin typeface="Jost"/>
                <a:ea typeface="+mn-ea"/>
                <a:cs typeface="+mn-cs"/>
              </a:rPr>
              <a:t>photographed by Vivi Bolin on New Island</a:t>
            </a:r>
          </a:p>
        </p:txBody>
      </p:sp>
      <p:sp>
        <p:nvSpPr>
          <p:cNvPr id="8" name="TextBox 7">
            <a:extLst>
              <a:ext uri="{FF2B5EF4-FFF2-40B4-BE49-F238E27FC236}">
                <a16:creationId xmlns:a16="http://schemas.microsoft.com/office/drawing/2014/main" id="{6C7EF191-EC22-12E2-220F-20CF391B4C4B}"/>
              </a:ext>
            </a:extLst>
          </p:cNvPr>
          <p:cNvSpPr txBox="1"/>
          <p:nvPr/>
        </p:nvSpPr>
        <p:spPr>
          <a:xfrm>
            <a:off x="0" y="6581001"/>
            <a:ext cx="23114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DED7CA"/>
                </a:solidFill>
                <a:effectLst/>
                <a:uLnTx/>
                <a:uFillTx/>
                <a:latin typeface="Jost"/>
                <a:ea typeface="+mn-ea"/>
                <a:cs typeface="+mn-cs"/>
              </a:rPr>
              <a:t>Credit: Vivi Bolin/HX</a:t>
            </a:r>
          </a:p>
        </p:txBody>
      </p:sp>
      <p:sp>
        <p:nvSpPr>
          <p:cNvPr id="6" name="TextBox 5">
            <a:extLst>
              <a:ext uri="{FF2B5EF4-FFF2-40B4-BE49-F238E27FC236}">
                <a16:creationId xmlns:a16="http://schemas.microsoft.com/office/drawing/2014/main" id="{72916208-A80B-6B35-A889-E8EAE876A050}"/>
              </a:ext>
            </a:extLst>
          </p:cNvPr>
          <p:cNvSpPr txBox="1"/>
          <p:nvPr/>
        </p:nvSpPr>
        <p:spPr>
          <a:xfrm>
            <a:off x="123001" y="6533421"/>
            <a:ext cx="23114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DED7CA"/>
                </a:solidFill>
                <a:effectLst/>
                <a:uLnTx/>
                <a:uFillTx/>
                <a:latin typeface="Jost"/>
                <a:ea typeface="+mn-ea"/>
                <a:cs typeface="+mn-cs"/>
              </a:rPr>
              <a:t>Credit: Jan Hvizdal /HX</a:t>
            </a:r>
          </a:p>
        </p:txBody>
      </p:sp>
      <p:pic>
        <p:nvPicPr>
          <p:cNvPr id="5" name="Picture Placeholder 4" descr="A group of purple flowers growing on rocks&#10;&#10;AI-generated content may be incorrect.">
            <a:extLst>
              <a:ext uri="{FF2B5EF4-FFF2-40B4-BE49-F238E27FC236}">
                <a16:creationId xmlns:a16="http://schemas.microsoft.com/office/drawing/2014/main" id="{BC5B18E9-9B1A-2431-607F-0566E192478C}"/>
              </a:ext>
            </a:extLst>
          </p:cNvPr>
          <p:cNvPicPr>
            <a:picLocks noGrp="1" noChangeAspect="1"/>
          </p:cNvPicPr>
          <p:nvPr>
            <p:ph type="pic" sz="quarter" idx="11"/>
          </p:nvPr>
        </p:nvPicPr>
        <p:blipFill>
          <a:blip r:embed="rId4" cstate="screen">
            <a:extLst>
              <a:ext uri="{28A0092B-C50C-407E-A947-70E740481C1C}">
                <a14:useLocalDpi xmlns:a14="http://schemas.microsoft.com/office/drawing/2010/main"/>
              </a:ext>
            </a:extLst>
          </a:blip>
          <a:srcRect/>
          <a:stretch>
            <a:fillRect/>
          </a:stretch>
        </p:blipFill>
        <p:spPr/>
      </p:pic>
      <p:sp>
        <p:nvSpPr>
          <p:cNvPr id="2" name="TextBox 1">
            <a:extLst>
              <a:ext uri="{FF2B5EF4-FFF2-40B4-BE49-F238E27FC236}">
                <a16:creationId xmlns:a16="http://schemas.microsoft.com/office/drawing/2014/main" id="{F646C324-1F0D-0069-7259-130245D541AA}"/>
              </a:ext>
            </a:extLst>
          </p:cNvPr>
          <p:cNvSpPr txBox="1"/>
          <p:nvPr/>
        </p:nvSpPr>
        <p:spPr>
          <a:xfrm>
            <a:off x="104078" y="6521204"/>
            <a:ext cx="197196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DED7CA"/>
                </a:solidFill>
                <a:effectLst/>
                <a:uLnTx/>
                <a:uFillTx/>
                <a:latin typeface="Jost"/>
                <a:ea typeface="+mn-ea"/>
                <a:cs typeface="+mn-cs"/>
              </a:rPr>
              <a:t>Credit: Yuri Choufour/HX</a:t>
            </a:r>
          </a:p>
        </p:txBody>
      </p:sp>
    </p:spTree>
    <p:extLst>
      <p:ext uri="{BB962C8B-B14F-4D97-AF65-F5344CB8AC3E}">
        <p14:creationId xmlns:p14="http://schemas.microsoft.com/office/powerpoint/2010/main" val="1270930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DC7FF-882E-1C06-6B68-283D516EEDAD}"/>
              </a:ext>
            </a:extLst>
          </p:cNvPr>
          <p:cNvSpPr>
            <a:spLocks noGrp="1"/>
          </p:cNvSpPr>
          <p:nvPr>
            <p:ph type="title"/>
          </p:nvPr>
        </p:nvSpPr>
        <p:spPr>
          <a:xfrm>
            <a:off x="8437145" y="2438061"/>
            <a:ext cx="3438469" cy="693608"/>
          </a:xfrm>
        </p:spPr>
        <p:txBody>
          <a:bodyPr/>
          <a:lstStyle/>
          <a:p>
            <a:r>
              <a:rPr lang="en-GB" noProof="0" dirty="0"/>
              <a:t>eBird</a:t>
            </a:r>
          </a:p>
        </p:txBody>
      </p:sp>
      <p:sp>
        <p:nvSpPr>
          <p:cNvPr id="3" name="Text Placeholder 2">
            <a:extLst>
              <a:ext uri="{FF2B5EF4-FFF2-40B4-BE49-F238E27FC236}">
                <a16:creationId xmlns:a16="http://schemas.microsoft.com/office/drawing/2014/main" id="{EA3859AB-018D-B1A8-5D45-0BC25B60E774}"/>
              </a:ext>
            </a:extLst>
          </p:cNvPr>
          <p:cNvSpPr>
            <a:spLocks noGrp="1"/>
          </p:cNvSpPr>
          <p:nvPr>
            <p:ph type="body" sz="quarter" idx="10"/>
          </p:nvPr>
        </p:nvSpPr>
        <p:spPr>
          <a:xfrm>
            <a:off x="8437145" y="3280968"/>
            <a:ext cx="3438469" cy="2555656"/>
          </a:xfrm>
        </p:spPr>
        <p:txBody>
          <a:bodyPr/>
          <a:lstStyle/>
          <a:p>
            <a:r>
              <a:rPr lang="en-GB" noProof="0" dirty="0"/>
              <a:t>Our onboard Ornithologist Felix completed seven eBird checklists covering 15 different species during our 10-day voyage. The most abundant species was </a:t>
            </a:r>
            <a:r>
              <a:rPr lang="en-GB" noProof="0" dirty="0" err="1"/>
              <a:t>Brünnich's</a:t>
            </a:r>
            <a:r>
              <a:rPr lang="en-GB" noProof="0" dirty="0"/>
              <a:t> guillemot (thick-billed murre), followed by little auk (dovekie) and black-legged kittiwake. For the full survey details, please refer to the eBird trip report:</a:t>
            </a:r>
          </a:p>
          <a:p>
            <a:endParaRPr lang="en-GB" noProof="0" dirty="0"/>
          </a:p>
          <a:p>
            <a:r>
              <a:rPr lang="en-GB" noProof="0" dirty="0">
                <a:hlinkClick r:id="rId3">
                  <a:extLst>
                    <a:ext uri="{A12FA001-AC4F-418D-AE19-62706E023703}">
                      <ahyp:hlinkClr xmlns:ahyp="http://schemas.microsoft.com/office/drawing/2018/hyperlinkcolor" val="tx"/>
                    </a:ext>
                  </a:extLst>
                </a:hlinkClick>
              </a:rPr>
              <a:t>MS Fram: Circumnavigating Spitsbergen 21.06.2026 - 30.06.2026 - eBird Trip Report</a:t>
            </a:r>
            <a:endParaRPr lang="en-GB" noProof="0" dirty="0"/>
          </a:p>
        </p:txBody>
      </p:sp>
      <p:sp>
        <p:nvSpPr>
          <p:cNvPr id="8" name="TextBox 7">
            <a:extLst>
              <a:ext uri="{FF2B5EF4-FFF2-40B4-BE49-F238E27FC236}">
                <a16:creationId xmlns:a16="http://schemas.microsoft.com/office/drawing/2014/main" id="{1D048FCD-7281-249E-05FA-7CA16C46B99B}"/>
              </a:ext>
            </a:extLst>
          </p:cNvPr>
          <p:cNvSpPr txBox="1"/>
          <p:nvPr/>
        </p:nvSpPr>
        <p:spPr>
          <a:xfrm>
            <a:off x="123001" y="6533421"/>
            <a:ext cx="2311400" cy="276999"/>
          </a:xfrm>
          <a:prstGeom prst="rect">
            <a:avLst/>
          </a:prstGeom>
          <a:noFill/>
        </p:spPr>
        <p:txBody>
          <a:bodyPr wrap="square" rtlCol="0">
            <a:spAutoFit/>
          </a:bodyPr>
          <a:lstStyle/>
          <a:p>
            <a:r>
              <a:rPr kumimoji="0" lang="en-GB" sz="1200" b="0" i="0" u="none" strike="noStrike" kern="1200" cap="none" spc="0" normalizeH="0" baseline="0" noProof="0" dirty="0">
                <a:ln>
                  <a:noFill/>
                </a:ln>
                <a:solidFill>
                  <a:schemeClr val="tx2"/>
                </a:solidFill>
                <a:effectLst/>
                <a:uLnTx/>
                <a:uFillTx/>
                <a:latin typeface="Jost"/>
                <a:ea typeface="+mn-ea"/>
                <a:cs typeface="+mn-cs"/>
              </a:rPr>
              <a:t>Credit: </a:t>
            </a:r>
            <a:r>
              <a:rPr lang="en-GB" sz="1200" noProof="0" dirty="0">
                <a:solidFill>
                  <a:schemeClr val="tx2"/>
                </a:solidFill>
              </a:rPr>
              <a:t>Jan Hvizdal /HX</a:t>
            </a:r>
          </a:p>
        </p:txBody>
      </p:sp>
      <p:pic>
        <p:nvPicPr>
          <p:cNvPr id="11" name="Picture Placeholder 10" descr="A bird flying in the air&#10;&#10;AI-generated content may be incorrect.">
            <a:extLst>
              <a:ext uri="{FF2B5EF4-FFF2-40B4-BE49-F238E27FC236}">
                <a16:creationId xmlns:a16="http://schemas.microsoft.com/office/drawing/2014/main" id="{6F91E3FC-155F-650F-B515-E10C641867CF}"/>
              </a:ext>
            </a:extLst>
          </p:cNvPr>
          <p:cNvPicPr>
            <a:picLocks noGrp="1" noChangeAspect="1"/>
          </p:cNvPicPr>
          <p:nvPr>
            <p:ph type="pic" sz="quarter" idx="11"/>
          </p:nvPr>
        </p:nvPicPr>
        <p:blipFill>
          <a:blip r:embed="rId4" cstate="screen">
            <a:extLst>
              <a:ext uri="{28A0092B-C50C-407E-A947-70E740481C1C}">
                <a14:useLocalDpi xmlns:a14="http://schemas.microsoft.com/office/drawing/2010/main"/>
              </a:ext>
            </a:extLst>
          </a:blip>
          <a:srcRect/>
          <a:stretch>
            <a:fillRect/>
          </a:stretch>
        </p:blipFill>
        <p:spPr/>
      </p:pic>
      <p:sp>
        <p:nvSpPr>
          <p:cNvPr id="5" name="TextBox 4">
            <a:extLst>
              <a:ext uri="{FF2B5EF4-FFF2-40B4-BE49-F238E27FC236}">
                <a16:creationId xmlns:a16="http://schemas.microsoft.com/office/drawing/2014/main" id="{F733E498-30A7-2F6E-7E20-24E08C4B4328}"/>
              </a:ext>
            </a:extLst>
          </p:cNvPr>
          <p:cNvSpPr txBox="1"/>
          <p:nvPr/>
        </p:nvSpPr>
        <p:spPr>
          <a:xfrm>
            <a:off x="104078" y="6521204"/>
            <a:ext cx="1971960" cy="276999"/>
          </a:xfrm>
          <a:prstGeom prst="rect">
            <a:avLst/>
          </a:prstGeom>
          <a:noFill/>
        </p:spPr>
        <p:txBody>
          <a:bodyPr wrap="square" rtlCol="0">
            <a:spAutoFit/>
          </a:bodyPr>
          <a:lstStyle/>
          <a:p>
            <a:r>
              <a:rPr kumimoji="0" lang="en-GB" sz="1200" b="0" i="0" u="none" strike="noStrike" kern="1200" cap="none" spc="0" normalizeH="0" baseline="0" noProof="0" dirty="0">
                <a:ln>
                  <a:noFill/>
                </a:ln>
                <a:solidFill>
                  <a:schemeClr val="bg2"/>
                </a:solidFill>
                <a:effectLst/>
                <a:uLnTx/>
                <a:uFillTx/>
                <a:latin typeface="Jost"/>
                <a:ea typeface="+mn-ea"/>
                <a:cs typeface="+mn-cs"/>
              </a:rPr>
              <a:t>Credit: </a:t>
            </a:r>
            <a:r>
              <a:rPr lang="en-GB" sz="1200" noProof="0" dirty="0">
                <a:solidFill>
                  <a:schemeClr val="bg2"/>
                </a:solidFill>
              </a:rPr>
              <a:t>Yuri Choufour/HX</a:t>
            </a:r>
          </a:p>
        </p:txBody>
      </p:sp>
      <p:pic>
        <p:nvPicPr>
          <p:cNvPr id="7" name="Picture 6" descr="A bird on an ice floe in the water&#10;&#10;AI-generated content may be incorrect.">
            <a:extLst>
              <a:ext uri="{FF2B5EF4-FFF2-40B4-BE49-F238E27FC236}">
                <a16:creationId xmlns:a16="http://schemas.microsoft.com/office/drawing/2014/main" id="{2584C084-A66A-9457-E357-275887BE27D3}"/>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0" y="435600"/>
            <a:ext cx="8136000" cy="6422401"/>
          </a:xfrm>
          <a:prstGeom prst="rect">
            <a:avLst/>
          </a:prstGeom>
        </p:spPr>
      </p:pic>
    </p:spTree>
    <p:extLst>
      <p:ext uri="{BB962C8B-B14F-4D97-AF65-F5344CB8AC3E}">
        <p14:creationId xmlns:p14="http://schemas.microsoft.com/office/powerpoint/2010/main" val="36988123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CF9ABC-4C3C-A250-CB80-D222BE9B0748}"/>
              </a:ext>
            </a:extLst>
          </p:cNvPr>
          <p:cNvSpPr>
            <a:spLocks noGrp="1"/>
          </p:cNvSpPr>
          <p:nvPr>
            <p:ph type="title"/>
          </p:nvPr>
        </p:nvSpPr>
        <p:spPr>
          <a:xfrm>
            <a:off x="7232243" y="349476"/>
            <a:ext cx="3530245" cy="1299543"/>
          </a:xfrm>
        </p:spPr>
        <p:txBody>
          <a:bodyPr/>
          <a:lstStyle/>
          <a:p>
            <a:r>
              <a:rPr lang="en-GB" noProof="0" dirty="0"/>
              <a:t>Locations of eBird Surveys</a:t>
            </a:r>
          </a:p>
        </p:txBody>
      </p:sp>
      <p:pic>
        <p:nvPicPr>
          <p:cNvPr id="5" name="Picture 4">
            <a:extLst>
              <a:ext uri="{FF2B5EF4-FFF2-40B4-BE49-F238E27FC236}">
                <a16:creationId xmlns:a16="http://schemas.microsoft.com/office/drawing/2014/main" id="{63B0CFC3-8A18-9BE3-B54D-39D68827BE03}"/>
              </a:ext>
            </a:extLst>
          </p:cNvPr>
          <p:cNvPicPr>
            <a:picLocks noChangeAspect="1"/>
          </p:cNvPicPr>
          <p:nvPr/>
        </p:nvPicPr>
        <p:blipFill>
          <a:blip r:embed="rId2"/>
          <a:stretch>
            <a:fillRect/>
          </a:stretch>
        </p:blipFill>
        <p:spPr>
          <a:xfrm>
            <a:off x="631400" y="349476"/>
            <a:ext cx="6518547" cy="5758716"/>
          </a:xfrm>
          <a:prstGeom prst="rect">
            <a:avLst/>
          </a:prstGeom>
        </p:spPr>
      </p:pic>
    </p:spTree>
    <p:extLst>
      <p:ext uri="{BB962C8B-B14F-4D97-AF65-F5344CB8AC3E}">
        <p14:creationId xmlns:p14="http://schemas.microsoft.com/office/powerpoint/2010/main" val="32164907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CF9ABC-4C3C-A250-CB80-D222BE9B0748}"/>
              </a:ext>
            </a:extLst>
          </p:cNvPr>
          <p:cNvSpPr>
            <a:spLocks noGrp="1"/>
          </p:cNvSpPr>
          <p:nvPr>
            <p:ph type="title"/>
          </p:nvPr>
        </p:nvSpPr>
        <p:spPr>
          <a:xfrm>
            <a:off x="6873753" y="1350206"/>
            <a:ext cx="3503010" cy="1902272"/>
          </a:xfrm>
        </p:spPr>
        <p:txBody>
          <a:bodyPr/>
          <a:lstStyle/>
          <a:p>
            <a:r>
              <a:rPr lang="en-GB" noProof="0" dirty="0"/>
              <a:t>Species totals from</a:t>
            </a:r>
            <a:br>
              <a:rPr lang="en-GB" noProof="0" dirty="0"/>
            </a:br>
            <a:r>
              <a:rPr lang="en-GB" noProof="0" dirty="0"/>
              <a:t>eBird Surveys</a:t>
            </a:r>
          </a:p>
        </p:txBody>
      </p:sp>
      <p:pic>
        <p:nvPicPr>
          <p:cNvPr id="4" name="Picture 3" descr="A screenshot of a computer&#10;&#10;AI-generated content may be incorrect.">
            <a:extLst>
              <a:ext uri="{FF2B5EF4-FFF2-40B4-BE49-F238E27FC236}">
                <a16:creationId xmlns:a16="http://schemas.microsoft.com/office/drawing/2014/main" id="{5C60CBF6-6E8E-94E1-36A4-EEDB32A79CA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66233" y="1350206"/>
            <a:ext cx="3351265" cy="4157588"/>
          </a:xfrm>
          <a:prstGeom prst="rect">
            <a:avLst/>
          </a:prstGeom>
        </p:spPr>
      </p:pic>
      <p:pic>
        <p:nvPicPr>
          <p:cNvPr id="8" name="Picture 7" descr="A screenshot of a phone&#10;&#10;AI-generated content may be incorrect.">
            <a:extLst>
              <a:ext uri="{FF2B5EF4-FFF2-40B4-BE49-F238E27FC236}">
                <a16:creationId xmlns:a16="http://schemas.microsoft.com/office/drawing/2014/main" id="{728674C3-9D2E-D16C-695D-15A083E0BD25}"/>
              </a:ext>
            </a:extLst>
          </p:cNvPr>
          <p:cNvPicPr>
            <a:picLocks noChangeAspect="1"/>
          </p:cNvPicPr>
          <p:nvPr/>
        </p:nvPicPr>
        <p:blipFill>
          <a:blip r:embed="rId3"/>
          <a:stretch>
            <a:fillRect/>
          </a:stretch>
        </p:blipFill>
        <p:spPr>
          <a:xfrm>
            <a:off x="3917498" y="1350206"/>
            <a:ext cx="2830898" cy="4157589"/>
          </a:xfrm>
          <a:prstGeom prst="rect">
            <a:avLst/>
          </a:prstGeom>
        </p:spPr>
      </p:pic>
    </p:spTree>
    <p:extLst>
      <p:ext uri="{BB962C8B-B14F-4D97-AF65-F5344CB8AC3E}">
        <p14:creationId xmlns:p14="http://schemas.microsoft.com/office/powerpoint/2010/main" val="1043710232"/>
      </p:ext>
    </p:extLst>
  </p:cSld>
  <p:clrMapOvr>
    <a:masterClrMapping/>
  </p:clrMapOvr>
</p:sld>
</file>

<file path=ppt/theme/theme1.xml><?xml version="1.0" encoding="utf-8"?>
<a:theme xmlns:a="http://schemas.openxmlformats.org/drawingml/2006/main" name="HX | Hurtigruten Expeditions">
  <a:themeElements>
    <a:clrScheme name="HX | Hurtigruten Expeditions">
      <a:dk1>
        <a:sysClr val="windowText" lastClr="000000"/>
      </a:dk1>
      <a:lt1>
        <a:sysClr val="window" lastClr="FFFFFF"/>
      </a:lt1>
      <a:dk2>
        <a:srgbClr val="374D67"/>
      </a:dk2>
      <a:lt2>
        <a:srgbClr val="DED7CA"/>
      </a:lt2>
      <a:accent1>
        <a:srgbClr val="0B2831"/>
      </a:accent1>
      <a:accent2>
        <a:srgbClr val="374D67"/>
      </a:accent2>
      <a:accent3>
        <a:srgbClr val="C8BBA2"/>
      </a:accent3>
      <a:accent4>
        <a:srgbClr val="DED7CA"/>
      </a:accent4>
      <a:accent5>
        <a:srgbClr val="A3002B"/>
      </a:accent5>
      <a:accent6>
        <a:srgbClr val="FFFFFF"/>
      </a:accent6>
      <a:hlink>
        <a:srgbClr val="A3002B"/>
      </a:hlink>
      <a:folHlink>
        <a:srgbClr val="D8D8D8"/>
      </a:folHlink>
    </a:clrScheme>
    <a:fontScheme name="HX | Hurtigruten Expeditions">
      <a:majorFont>
        <a:latin typeface="Jost SemiBold"/>
        <a:ea typeface=""/>
        <a:cs typeface=""/>
      </a:majorFont>
      <a:minorFont>
        <a:latin typeface="Jos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X Suggested simplified lecture template " id="{3F5723ED-AEC2-4668-BAC6-D7CBC72D26D9}" vid="{07FA7E23-E5FF-47CC-AC1E-B5185285AD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B599F2C90F9744DBF70BD52B2628898" ma:contentTypeVersion="6" ma:contentTypeDescription="Create a new document." ma:contentTypeScope="" ma:versionID="56ac23d55018fcb8ad0b238215be6fe3">
  <xsd:schema xmlns:xsd="http://www.w3.org/2001/XMLSchema" xmlns:xs="http://www.w3.org/2001/XMLSchema" xmlns:p="http://schemas.microsoft.com/office/2006/metadata/properties" xmlns:ns2="a02791fa-9437-4ae1-8b3b-b0e2a23b78dd" xmlns:ns3="bf1ec468-9bb5-474c-9c7e-28bbad6fc0ec" xmlns:ns4="dcc718a1-850d-4ee6-9f27-05d585fce8fe" xmlns:ns5="76a65166-6316-4d42-acbf-182dccb373f3" targetNamespace="http://schemas.microsoft.com/office/2006/metadata/properties" ma:root="true" ma:fieldsID="17cffc1a6e8253ca6aa31b8b8bbf9921" ns2:_="" ns3:_="" ns4:_="" ns5:_="">
    <xsd:import namespace="a02791fa-9437-4ae1-8b3b-b0e2a23b78dd"/>
    <xsd:import namespace="bf1ec468-9bb5-474c-9c7e-28bbad6fc0ec"/>
    <xsd:import namespace="dcc718a1-850d-4ee6-9f27-05d585fce8fe"/>
    <xsd:import namespace="76a65166-6316-4d42-acbf-182dccb373f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2:MediaLengthInSeconds" minOccurs="0"/>
                <xsd:element ref="ns3:SharedWithUsers" minOccurs="0"/>
                <xsd:element ref="ns3:SharedWithDetails" minOccurs="0"/>
                <xsd:element ref="ns2:MediaServiceSearchProperties" minOccurs="0"/>
                <xsd:element ref="ns2:MediaServiceObjectDetectorVersions" minOccurs="0"/>
                <xsd:element ref="ns4:lcf76f155ced4ddcb4097134ff3c332f" minOccurs="0"/>
                <xsd:element ref="ns5:TaxCatchAll" minOccurs="0"/>
                <xsd:element ref="ns4:DateTime" minOccurs="0"/>
                <xsd:element ref="ns4: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2791fa-9437-4ae1-8b3b-b0e2a23b78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Location" ma:index="14" nillable="true" ma:displayName="Location" ma:internalName="MediaServiceLocatio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f1ec468-9bb5-474c-9c7e-28bbad6fc0e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cc718a1-850d-4ee6-9f27-05d585fce8fe" elementFormDefault="qualified">
    <xsd:import namespace="http://schemas.microsoft.com/office/2006/documentManagement/types"/>
    <xsd:import namespace="http://schemas.microsoft.com/office/infopath/2007/PartnerControls"/>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e51107af-9397-46b6-b35f-c3dc28f53108" ma:termSetId="09814cd3-568e-fe90-9814-8d621ff8fb84" ma:anchorId="fba54fb3-c3e1-fe81-a776-ca4b69148c4d" ma:open="true" ma:isKeyword="false">
      <xsd:complexType>
        <xsd:sequence>
          <xsd:element ref="pc:Terms" minOccurs="0" maxOccurs="1"/>
        </xsd:sequence>
      </xsd:complexType>
    </xsd:element>
    <xsd:element name="DateTime" ma:index="25" nillable="true" ma:displayName="Date &amp; Time" ma:format="DateTime" ma:internalName="DateTime">
      <xsd:simpleType>
        <xsd:restriction base="dms:DateTim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6a65166-6316-4d42-acbf-182dccb373f3"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eb50a918-70ce-43c9-ab8e-5e588410491f}" ma:internalName="TaxCatchAll" ma:showField="CatchAllData" ma:web="76a65166-6316-4d42-acbf-182dccb373f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76a65166-6316-4d42-acbf-182dccb373f3" xsi:nil="true"/>
    <lcf76f155ced4ddcb4097134ff3c332f xmlns="dcc718a1-850d-4ee6-9f27-05d585fce8fe">
      <Terms xmlns="http://schemas.microsoft.com/office/infopath/2007/PartnerControls"/>
    </lcf76f155ced4ddcb4097134ff3c332f>
    <DateTime xmlns="dcc718a1-850d-4ee6-9f27-05d585fce8f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58D7960-6612-469A-BB77-4BB74481D4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2791fa-9437-4ae1-8b3b-b0e2a23b78dd"/>
    <ds:schemaRef ds:uri="bf1ec468-9bb5-474c-9c7e-28bbad6fc0ec"/>
    <ds:schemaRef ds:uri="dcc718a1-850d-4ee6-9f27-05d585fce8fe"/>
    <ds:schemaRef ds:uri="76a65166-6316-4d42-acbf-182dccb373f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BD4A538-AF35-48CA-A958-E06860A84A12}">
  <ds:schemaRefs>
    <ds:schemaRef ds:uri="http://purl.org/dc/elements/1.1/"/>
    <ds:schemaRef ds:uri="c2a4f1fb-7f40-41fb-83a9-a5805dfe2a12"/>
    <ds:schemaRef ds:uri="http://purl.org/dc/dcmitype/"/>
    <ds:schemaRef ds:uri="http://purl.org/dc/terms/"/>
    <ds:schemaRef ds:uri="http://schemas.microsoft.com/office/2006/metadata/properties"/>
    <ds:schemaRef ds:uri="http://schemas.microsoft.com/office/2006/documentManagement/types"/>
    <ds:schemaRef ds:uri="276781f2-a29d-4d96-98a7-183608f59644"/>
    <ds:schemaRef ds:uri="http://schemas.microsoft.com/office/infopath/2007/PartnerControls"/>
    <ds:schemaRef ds:uri="http://schemas.openxmlformats.org/package/2006/metadata/core-properties"/>
    <ds:schemaRef ds:uri="http://www.w3.org/XML/1998/namespace"/>
    <ds:schemaRef ds:uri="76a65166-6316-4d42-acbf-182dccb373f3"/>
    <ds:schemaRef ds:uri="dcc718a1-850d-4ee6-9f27-05d585fce8fe"/>
  </ds:schemaRefs>
</ds:datastoreItem>
</file>

<file path=customXml/itemProps3.xml><?xml version="1.0" encoding="utf-8"?>
<ds:datastoreItem xmlns:ds="http://schemas.openxmlformats.org/officeDocument/2006/customXml" ds:itemID="{DC786E9F-5681-433B-A32B-D06E18BE8038}">
  <ds:schemaRefs>
    <ds:schemaRef ds:uri="http://schemas.microsoft.com/sharepoint/v3/contenttype/forms"/>
  </ds:schemaRefs>
</ds:datastoreItem>
</file>

<file path=docMetadata/LabelInfo.xml><?xml version="1.0" encoding="utf-8"?>
<clbl:labelList xmlns:clbl="http://schemas.microsoft.com/office/2020/mipLabelMetadata">
  <clbl:label id="{618cc655-f1af-4448-b4b4-f4865c0f28ba}" enabled="1" method="Standard" siteId="{e1fa7b0b-5572-424d-bece-ad8c734d3496}" contentBits="0" removed="0"/>
</clbl:labelList>
</file>

<file path=docProps/app.xml><?xml version="1.0" encoding="utf-8"?>
<Properties xmlns="http://schemas.openxmlformats.org/officeDocument/2006/extended-properties" xmlns:vt="http://schemas.openxmlformats.org/officeDocument/2006/docPropsVTypes">
  <Template>HX Suggested simplified lecture template </Template>
  <TotalTime>0</TotalTime>
  <Words>1844</Words>
  <Application>Microsoft Office PowerPoint</Application>
  <PresentationFormat>Widescreen</PresentationFormat>
  <Paragraphs>266</Paragraphs>
  <Slides>33</Slides>
  <Notes>27</Notes>
  <HiddenSlides>3</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Jost SemiBold</vt:lpstr>
      <vt:lpstr>Arial</vt:lpstr>
      <vt:lpstr>Jost</vt:lpstr>
      <vt:lpstr>Calibri</vt:lpstr>
      <vt:lpstr>Austin Text Roman</vt:lpstr>
      <vt:lpstr>Jost Light</vt:lpstr>
      <vt:lpstr>Systemfont normal</vt:lpstr>
      <vt:lpstr>HX | Hurtigruten Expeditions</vt:lpstr>
      <vt:lpstr>MS FRAM - June 21st – 30th 2026</vt:lpstr>
      <vt:lpstr>Science &amp; Education Program</vt:lpstr>
      <vt:lpstr>Lectures &amp; Discovery Sessions </vt:lpstr>
      <vt:lpstr>Wildlife Watch </vt:lpstr>
      <vt:lpstr>History &amp; Culture</vt:lpstr>
      <vt:lpstr>iNaturalist</vt:lpstr>
      <vt:lpstr>eBird</vt:lpstr>
      <vt:lpstr>Locations of eBird Surveys</vt:lpstr>
      <vt:lpstr>Species totals from eBird Surveys</vt:lpstr>
      <vt:lpstr>Mammals</vt:lpstr>
      <vt:lpstr>Science Boat</vt:lpstr>
      <vt:lpstr>CTD Profiles</vt:lpstr>
      <vt:lpstr>Plankton samples</vt:lpstr>
      <vt:lpstr>Plankton samples: Barnacle Larvae</vt:lpstr>
      <vt:lpstr>Plankton samples: Copepod</vt:lpstr>
      <vt:lpstr>Plankton samples: Crab Larvae</vt:lpstr>
      <vt:lpstr>Plankton samples: Comb Jelly</vt:lpstr>
      <vt:lpstr>Plankton samples: Comb Jelly</vt:lpstr>
      <vt:lpstr>Plankton samples: Phyto Plankton</vt:lpstr>
      <vt:lpstr>Plankton samples: Arrow Worms</vt:lpstr>
      <vt:lpstr>Plankton samples: Hyperiid Amphipods</vt:lpstr>
      <vt:lpstr>Guest Scientist's Project: FRAM-PLANKTO</vt:lpstr>
      <vt:lpstr>Guest Scientist's Project: FRAM-PLANKTO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Connect with your inner scientist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Szintia Viola Marton</dc:creator>
  <cp:lastModifiedBy>Alice Ransom</cp:lastModifiedBy>
  <cp:revision>370</cp:revision>
  <dcterms:created xsi:type="dcterms:W3CDTF">2023-07-04T10:06:11Z</dcterms:created>
  <dcterms:modified xsi:type="dcterms:W3CDTF">2026-07-07T14:15:17Z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0x0101003B599F2C90F9744DBF70BD52B2628898</vt:lpwstr>
  </property>
  <property fmtid="{D5CDD505-2E9C-101B-9397-08002B2CF9AE}" pid="3" name="MediaServiceImageTags">
    <vt:lpwstr/>
  </property>
</Properties>
</file>