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87" r:id="rId4"/>
  </p:sldMasterIdLst>
  <p:notesMasterIdLst>
    <p:notesMasterId r:id="rId38"/>
  </p:notesMasterIdLst>
  <p:sldIdLst>
    <p:sldId id="256" r:id="rId5"/>
    <p:sldId id="265" r:id="rId6"/>
    <p:sldId id="266" r:id="rId7"/>
    <p:sldId id="293" r:id="rId8"/>
    <p:sldId id="292" r:id="rId9"/>
    <p:sldId id="291" r:id="rId10"/>
    <p:sldId id="314" r:id="rId11"/>
    <p:sldId id="315" r:id="rId12"/>
    <p:sldId id="282" r:id="rId13"/>
    <p:sldId id="329" r:id="rId14"/>
    <p:sldId id="275" r:id="rId15"/>
    <p:sldId id="276" r:id="rId16"/>
    <p:sldId id="270" r:id="rId17"/>
    <p:sldId id="321" r:id="rId18"/>
    <p:sldId id="322" r:id="rId19"/>
    <p:sldId id="323" r:id="rId20"/>
    <p:sldId id="326" r:id="rId21"/>
    <p:sldId id="327" r:id="rId22"/>
    <p:sldId id="328" r:id="rId23"/>
    <p:sldId id="316" r:id="rId24"/>
    <p:sldId id="267" r:id="rId25"/>
    <p:sldId id="307" r:id="rId26"/>
    <p:sldId id="317" r:id="rId27"/>
    <p:sldId id="283" r:id="rId28"/>
    <p:sldId id="311" r:id="rId29"/>
    <p:sldId id="308" r:id="rId30"/>
    <p:sldId id="318" r:id="rId31"/>
    <p:sldId id="258" r:id="rId32"/>
    <p:sldId id="259" r:id="rId33"/>
    <p:sldId id="262" r:id="rId34"/>
    <p:sldId id="319" r:id="rId35"/>
    <p:sldId id="320" r:id="rId36"/>
    <p:sldId id="264" r:id="rId37"/>
  </p:sldIdLst>
  <p:sldSz cx="12192000" cy="6858000"/>
  <p:notesSz cx="6858000" cy="9144000"/>
  <p:embeddedFontLst>
    <p:embeddedFont>
      <p:font typeface="Jost" pitchFamily="2" charset="0"/>
      <p:regular r:id="rId39"/>
      <p:bold r:id="rId40"/>
      <p:italic r:id="rId41"/>
      <p:boldItalic r:id="rId42"/>
    </p:embeddedFont>
    <p:embeddedFont>
      <p:font typeface="Jost Bold" pitchFamily="2" charset="0"/>
      <p:bold r:id="rId43"/>
    </p:embeddedFont>
    <p:embeddedFont>
      <p:font typeface="Jost Light" pitchFamily="2" charset="0"/>
      <p:regular r:id="rId44"/>
      <p:italic r:id="rId45"/>
    </p:embeddedFont>
    <p:embeddedFont>
      <p:font typeface="Jost Medium" pitchFamily="2" charset="0"/>
      <p:regular r:id="rId46"/>
      <p:italic r:id="rId47"/>
    </p:embeddedFont>
    <p:embeddedFont>
      <p:font typeface="Jost SemiBold" pitchFamily="2" charset="0"/>
      <p:bold r:id="rId48"/>
      <p:boldItalic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2839B"/>
    <a:srgbClr val="003046"/>
    <a:srgbClr val="1F5579"/>
    <a:srgbClr val="1D1D1D"/>
    <a:srgbClr val="D4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138F80-F7E8-4563-8463-DFF3B052A895}" v="6" dt="2024-06-25T17:45:15.9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40" autoAdjust="0"/>
    <p:restoredTop sz="94404" autoAdjust="0"/>
  </p:normalViewPr>
  <p:slideViewPr>
    <p:cSldViewPr snapToGrid="0">
      <p:cViewPr varScale="1">
        <p:scale>
          <a:sx n="70" d="100"/>
          <a:sy n="70" d="100"/>
        </p:scale>
        <p:origin x="7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1.fntdata"/><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4.fntdata"/><Relationship Id="rId47" Type="http://schemas.openxmlformats.org/officeDocument/2006/relationships/font" Target="fonts/font9.fntdata"/><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font" Target="fonts/font2.fntdata"/><Relationship Id="rId45" Type="http://schemas.openxmlformats.org/officeDocument/2006/relationships/font" Target="fonts/font7.fntdata"/><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6.fntdata"/><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5.fntdata"/><Relationship Id="rId48" Type="http://schemas.openxmlformats.org/officeDocument/2006/relationships/font" Target="fonts/font10.fntdata"/><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46" Type="http://schemas.openxmlformats.org/officeDocument/2006/relationships/font" Target="fonts/font8.fntdata"/><Relationship Id="rId20" Type="http://schemas.openxmlformats.org/officeDocument/2006/relationships/slide" Target="slides/slide16.xml"/><Relationship Id="rId41" Type="http://schemas.openxmlformats.org/officeDocument/2006/relationships/font" Target="fonts/font3.fntdata"/><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1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BC2E75-6DD5-4483-AA3A-C54AD5E3C5D0}" type="datetimeFigureOut">
              <a:rPr lang="en-GB" smtClean="0"/>
              <a:t>02/07/2026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B41D9F-C7AA-4AD3-B65F-D89B288EC5E5}" type="slidenum">
              <a:rPr lang="en-GB" smtClean="0"/>
              <a:t>‹#›</a:t>
            </a:fld>
            <a:endParaRPr lang="en-GB"/>
          </a:p>
        </p:txBody>
      </p:sp>
    </p:spTree>
    <p:extLst>
      <p:ext uri="{BB962C8B-B14F-4D97-AF65-F5344CB8AC3E}">
        <p14:creationId xmlns:p14="http://schemas.microsoft.com/office/powerpoint/2010/main" val="884921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1</a:t>
            </a:fld>
            <a:endParaRPr lang="en-GB"/>
          </a:p>
        </p:txBody>
      </p:sp>
    </p:spTree>
    <p:extLst>
      <p:ext uri="{BB962C8B-B14F-4D97-AF65-F5344CB8AC3E}">
        <p14:creationId xmlns:p14="http://schemas.microsoft.com/office/powerpoint/2010/main" val="329288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2831"/>
                </a:solidFill>
                <a:effectLst/>
                <a:latin typeface="Jost" pitchFamily="2" charset="0"/>
              </a:rPr>
              <a:t>in Spring</a:t>
            </a:r>
          </a:p>
          <a:p>
            <a:pPr algn="l"/>
            <a:r>
              <a:rPr lang="en-GB" b="0" i="0" dirty="0">
                <a:solidFill>
                  <a:srgbClr val="0B2831"/>
                </a:solidFill>
                <a:effectLst/>
                <a:latin typeface="Jost" pitchFamily="2" charset="0"/>
              </a:rPr>
              <a:t>The Return of the Sun</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2</a:t>
            </a:fld>
            <a:endParaRPr lang="en-GB"/>
          </a:p>
        </p:txBody>
      </p:sp>
    </p:spTree>
    <p:extLst>
      <p:ext uri="{BB962C8B-B14F-4D97-AF65-F5344CB8AC3E}">
        <p14:creationId xmlns:p14="http://schemas.microsoft.com/office/powerpoint/2010/main" val="2495182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 brief summary </a:t>
            </a:r>
            <a:r>
              <a:rPr lang="en-GB" dirty="0"/>
              <a:t>of the Science &amp; Education Program over the whole voyage</a:t>
            </a:r>
          </a:p>
        </p:txBody>
      </p:sp>
      <p:sp>
        <p:nvSpPr>
          <p:cNvPr id="4" name="Slide Number Placeholder 3"/>
          <p:cNvSpPr>
            <a:spLocks noGrp="1"/>
          </p:cNvSpPr>
          <p:nvPr>
            <p:ph type="sldNum" sz="quarter" idx="5"/>
          </p:nvPr>
        </p:nvSpPr>
        <p:spPr/>
        <p:txBody>
          <a:bodyPr/>
          <a:lstStyle/>
          <a:p>
            <a:fld id="{AFB41D9F-C7AA-4AD3-B65F-D89B288EC5E5}" type="slidenum">
              <a:rPr lang="en-GB" smtClean="0"/>
              <a:t>3</a:t>
            </a:fld>
            <a:endParaRPr lang="en-GB"/>
          </a:p>
        </p:txBody>
      </p:sp>
    </p:spTree>
    <p:extLst>
      <p:ext uri="{BB962C8B-B14F-4D97-AF65-F5344CB8AC3E}">
        <p14:creationId xmlns:p14="http://schemas.microsoft.com/office/powerpoint/2010/main" val="774415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 summary of history workshops or hikes </a:t>
            </a:r>
            <a:r>
              <a:rPr lang="en-GB" dirty="0"/>
              <a:t>undertaken </a:t>
            </a:r>
          </a:p>
        </p:txBody>
      </p:sp>
      <p:sp>
        <p:nvSpPr>
          <p:cNvPr id="4" name="Slide Number Placeholder 3"/>
          <p:cNvSpPr>
            <a:spLocks noGrp="1"/>
          </p:cNvSpPr>
          <p:nvPr>
            <p:ph type="sldNum" sz="quarter" idx="5"/>
          </p:nvPr>
        </p:nvSpPr>
        <p:spPr/>
        <p:txBody>
          <a:bodyPr/>
          <a:lstStyle/>
          <a:p>
            <a:fld id="{AFB41D9F-C7AA-4AD3-B65F-D89B288EC5E5}" type="slidenum">
              <a:rPr lang="en-GB" smtClean="0"/>
              <a:t>4</a:t>
            </a:fld>
            <a:endParaRPr lang="en-GB"/>
          </a:p>
        </p:txBody>
      </p:sp>
    </p:spTree>
    <p:extLst>
      <p:ext uri="{BB962C8B-B14F-4D97-AF65-F5344CB8AC3E}">
        <p14:creationId xmlns:p14="http://schemas.microsoft.com/office/powerpoint/2010/main" val="46349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5</a:t>
            </a:fld>
            <a:endParaRPr lang="en-GB"/>
          </a:p>
        </p:txBody>
      </p:sp>
    </p:spTree>
    <p:extLst>
      <p:ext uri="{BB962C8B-B14F-4D97-AF65-F5344CB8AC3E}">
        <p14:creationId xmlns:p14="http://schemas.microsoft.com/office/powerpoint/2010/main" val="160405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6</a:t>
            </a:fld>
            <a:endParaRPr lang="en-GB"/>
          </a:p>
        </p:txBody>
      </p:sp>
    </p:spTree>
    <p:extLst>
      <p:ext uri="{BB962C8B-B14F-4D97-AF65-F5344CB8AC3E}">
        <p14:creationId xmlns:p14="http://schemas.microsoft.com/office/powerpoint/2010/main" val="996022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7</a:t>
            </a:fld>
            <a:endParaRPr lang="en-GB"/>
          </a:p>
        </p:txBody>
      </p:sp>
    </p:spTree>
    <p:extLst>
      <p:ext uri="{BB962C8B-B14F-4D97-AF65-F5344CB8AC3E}">
        <p14:creationId xmlns:p14="http://schemas.microsoft.com/office/powerpoint/2010/main" val="257977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8</a:t>
            </a:fld>
            <a:endParaRPr lang="en-GB"/>
          </a:p>
        </p:txBody>
      </p:sp>
    </p:spTree>
    <p:extLst>
      <p:ext uri="{BB962C8B-B14F-4D97-AF65-F5344CB8AC3E}">
        <p14:creationId xmlns:p14="http://schemas.microsoft.com/office/powerpoint/2010/main" val="1026411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 summary of workshops and activities </a:t>
            </a:r>
            <a:r>
              <a:rPr lang="en-GB" dirty="0"/>
              <a:t>– i.e. knitting, local crafts (with cultural interpreter), painting, scientific drawing </a:t>
            </a:r>
          </a:p>
        </p:txBody>
      </p:sp>
      <p:sp>
        <p:nvSpPr>
          <p:cNvPr id="4" name="Slide Number Placeholder 3"/>
          <p:cNvSpPr>
            <a:spLocks noGrp="1"/>
          </p:cNvSpPr>
          <p:nvPr>
            <p:ph type="sldNum" sz="quarter" idx="5"/>
          </p:nvPr>
        </p:nvSpPr>
        <p:spPr/>
        <p:txBody>
          <a:bodyPr/>
          <a:lstStyle/>
          <a:p>
            <a:fld id="{AFB41D9F-C7AA-4AD3-B65F-D89B288EC5E5}" type="slidenum">
              <a:rPr lang="en-GB" smtClean="0"/>
              <a:t>9</a:t>
            </a:fld>
            <a:endParaRPr lang="en-GB"/>
          </a:p>
        </p:txBody>
      </p:sp>
    </p:spTree>
    <p:extLst>
      <p:ext uri="{BB962C8B-B14F-4D97-AF65-F5344CB8AC3E}">
        <p14:creationId xmlns:p14="http://schemas.microsoft.com/office/powerpoint/2010/main" val="2117667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 summary of workshops and activities </a:t>
            </a:r>
            <a:r>
              <a:rPr lang="en-GB" dirty="0"/>
              <a:t>– i.e. knitting, local crafts (with cultural interpreter), painting, scientific drawing </a:t>
            </a:r>
          </a:p>
        </p:txBody>
      </p:sp>
      <p:sp>
        <p:nvSpPr>
          <p:cNvPr id="4" name="Slide Number Placeholder 3"/>
          <p:cNvSpPr>
            <a:spLocks noGrp="1"/>
          </p:cNvSpPr>
          <p:nvPr>
            <p:ph type="sldNum" sz="quarter" idx="5"/>
          </p:nvPr>
        </p:nvSpPr>
        <p:spPr/>
        <p:txBody>
          <a:bodyPr/>
          <a:lstStyle/>
          <a:p>
            <a:fld id="{AFB41D9F-C7AA-4AD3-B65F-D89B288EC5E5}" type="slidenum">
              <a:rPr lang="en-GB" smtClean="0"/>
              <a:t>10</a:t>
            </a:fld>
            <a:endParaRPr lang="en-GB"/>
          </a:p>
        </p:txBody>
      </p:sp>
    </p:spTree>
    <p:extLst>
      <p:ext uri="{BB962C8B-B14F-4D97-AF65-F5344CB8AC3E}">
        <p14:creationId xmlns:p14="http://schemas.microsoft.com/office/powerpoint/2010/main" val="2117667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 summary</a:t>
            </a:r>
            <a:r>
              <a:rPr lang="en-GB" dirty="0"/>
              <a:t> of number of sessions and observations submitted, any special observations and </a:t>
            </a:r>
            <a:r>
              <a:rPr lang="en-GB" b="1" dirty="0"/>
              <a:t>add specific link to NASA Cloud observations if possible</a:t>
            </a:r>
          </a:p>
        </p:txBody>
      </p:sp>
      <p:sp>
        <p:nvSpPr>
          <p:cNvPr id="4" name="Slide Number Placeholder 3"/>
          <p:cNvSpPr>
            <a:spLocks noGrp="1"/>
          </p:cNvSpPr>
          <p:nvPr>
            <p:ph type="sldNum" sz="quarter" idx="5"/>
          </p:nvPr>
        </p:nvSpPr>
        <p:spPr/>
        <p:txBody>
          <a:bodyPr/>
          <a:lstStyle/>
          <a:p>
            <a:fld id="{AFB41D9F-C7AA-4AD3-B65F-D89B288EC5E5}" type="slidenum">
              <a:rPr lang="en-GB" smtClean="0"/>
              <a:t>11</a:t>
            </a:fld>
            <a:endParaRPr lang="en-GB"/>
          </a:p>
        </p:txBody>
      </p:sp>
    </p:spTree>
    <p:extLst>
      <p:ext uri="{BB962C8B-B14F-4D97-AF65-F5344CB8AC3E}">
        <p14:creationId xmlns:p14="http://schemas.microsoft.com/office/powerpoint/2010/main" val="35200893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 summary </a:t>
            </a:r>
            <a:r>
              <a:rPr lang="en-GB" dirty="0"/>
              <a:t>of number of observations, number of species etc. </a:t>
            </a:r>
            <a:r>
              <a:rPr lang="en-GB" b="1" dirty="0"/>
              <a:t>and add link to the </a:t>
            </a:r>
            <a:r>
              <a:rPr lang="en-GB" b="1" dirty="0" err="1"/>
              <a:t>iNaturalist</a:t>
            </a:r>
            <a:r>
              <a:rPr lang="en-GB" b="1" dirty="0"/>
              <a:t> project for the specific trip</a:t>
            </a:r>
          </a:p>
        </p:txBody>
      </p:sp>
      <p:sp>
        <p:nvSpPr>
          <p:cNvPr id="4" name="Slide Number Placeholder 3"/>
          <p:cNvSpPr>
            <a:spLocks noGrp="1"/>
          </p:cNvSpPr>
          <p:nvPr>
            <p:ph type="sldNum" sz="quarter" idx="5"/>
          </p:nvPr>
        </p:nvSpPr>
        <p:spPr/>
        <p:txBody>
          <a:bodyPr/>
          <a:lstStyle/>
          <a:p>
            <a:fld id="{AFB41D9F-C7AA-4AD3-B65F-D89B288EC5E5}" type="slidenum">
              <a:rPr lang="en-GB" smtClean="0"/>
              <a:t>12</a:t>
            </a:fld>
            <a:endParaRPr lang="en-GB"/>
          </a:p>
        </p:txBody>
      </p:sp>
    </p:spTree>
    <p:extLst>
      <p:ext uri="{BB962C8B-B14F-4D97-AF65-F5344CB8AC3E}">
        <p14:creationId xmlns:p14="http://schemas.microsoft.com/office/powerpoint/2010/main" val="11989299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libri" panose="020F0502020204030204" pitchFamily="34" charset="0"/>
                <a:ea typeface="Times New Roman" panose="02020603050405020304" pitchFamily="18" charset="0"/>
              </a:rPr>
              <a:t>Add highlights </a:t>
            </a:r>
            <a:r>
              <a:rPr lang="en-GB" sz="1800" dirty="0">
                <a:effectLst/>
                <a:latin typeface="Calibri" panose="020F0502020204030204" pitchFamily="34" charset="0"/>
                <a:ea typeface="Times New Roman" panose="02020603050405020304" pitchFamily="18" charset="0"/>
              </a:rPr>
              <a:t>of what science boat activities and sampling were undertaken – </a:t>
            </a:r>
            <a:r>
              <a:rPr lang="en-GB" sz="1800" b="1" dirty="0">
                <a:effectLst/>
                <a:latin typeface="Calibri" panose="020F0502020204030204" pitchFamily="34" charset="0"/>
                <a:ea typeface="Times New Roman" panose="02020603050405020304" pitchFamily="18" charset="0"/>
              </a:rPr>
              <a:t>update </a:t>
            </a:r>
            <a:r>
              <a:rPr lang="en-GB" sz="1800" b="1" dirty="0" err="1">
                <a:effectLst/>
                <a:latin typeface="Calibri" panose="020F0502020204030204" pitchFamily="34" charset="0"/>
                <a:ea typeface="Times New Roman" panose="02020603050405020304" pitchFamily="18" charset="0"/>
              </a:rPr>
              <a:t>secchi</a:t>
            </a:r>
            <a:r>
              <a:rPr lang="en-GB" sz="1800" b="1" dirty="0">
                <a:effectLst/>
                <a:latin typeface="Calibri" panose="020F0502020204030204" pitchFamily="34" charset="0"/>
                <a:ea typeface="Times New Roman" panose="02020603050405020304" pitchFamily="18" charset="0"/>
              </a:rPr>
              <a:t> link </a:t>
            </a:r>
            <a:r>
              <a:rPr lang="en-GB" sz="1800" dirty="0">
                <a:effectLst/>
                <a:latin typeface="Calibri" panose="020F0502020204030204" pitchFamily="34" charset="0"/>
                <a:ea typeface="Times New Roman" panose="02020603050405020304" pitchFamily="18" charset="0"/>
              </a:rPr>
              <a:t>to specific voyage if possible</a:t>
            </a:r>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13</a:t>
            </a:fld>
            <a:endParaRPr lang="en-GB"/>
          </a:p>
        </p:txBody>
      </p:sp>
    </p:spTree>
    <p:extLst>
      <p:ext uri="{BB962C8B-B14F-4D97-AF65-F5344CB8AC3E}">
        <p14:creationId xmlns:p14="http://schemas.microsoft.com/office/powerpoint/2010/main" val="16243400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 any interesting finds </a:t>
            </a:r>
            <a:r>
              <a:rPr lang="en-GB" dirty="0"/>
              <a:t>in the plankton samples and pictures taken down the microscopes</a:t>
            </a:r>
          </a:p>
          <a:p>
            <a:endParaRPr lang="en-GB" dirty="0"/>
          </a:p>
          <a:p>
            <a:r>
              <a:rPr lang="en-GB" b="1" dirty="0"/>
              <a:t>Diatoms:</a:t>
            </a:r>
            <a:r>
              <a:rPr lang="en-GB" dirty="0"/>
              <a:t> </a:t>
            </a:r>
            <a:r>
              <a:rPr lang="en-US" dirty="0"/>
              <a:t>These microscopic algae are enclosed in shells made of silica and are one of the most important groups of phytoplankton. They play a vital role in aquatic ecosystems by contributing to the base of the food chain and oxygen production.</a:t>
            </a:r>
          </a:p>
          <a:p>
            <a:endParaRPr lang="en-GB" dirty="0"/>
          </a:p>
          <a:p>
            <a:r>
              <a:rPr lang="en-US" b="1" dirty="0"/>
              <a:t>Dinoflagellates:</a:t>
            </a:r>
            <a:r>
              <a:rPr lang="en-US" dirty="0"/>
              <a:t> These single-celled organisms possess two flagella for movement and are known for their ability to create bioluminescence in oceans, contributing significantly to marine biodiversity and nutrient cycling.</a:t>
            </a:r>
          </a:p>
          <a:p>
            <a:r>
              <a:rPr lang="en-US" b="1" dirty="0"/>
              <a:t>Copepods (Calanus sp.):</a:t>
            </a:r>
            <a:r>
              <a:rPr lang="en-US" dirty="0"/>
              <a:t> These small crustaceans are crucial in marine food webs as primary consumers of phytoplankton, transferring energy to higher trophic levels and influencing nutrient cycling in the oceans.</a:t>
            </a:r>
          </a:p>
          <a:p>
            <a:r>
              <a:rPr lang="en-US" b="1" dirty="0"/>
              <a:t>Planktonic larvae:</a:t>
            </a:r>
            <a:r>
              <a:rPr lang="en-US" dirty="0"/>
              <a:t> These larvae of various marine organisms, such as fish and mollusks, play a critical role in dispersal and population dynamics, contributing to the resilience and diversity of marine ecosystems.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14</a:t>
            </a:fld>
            <a:endParaRPr lang="en-GB"/>
          </a:p>
        </p:txBody>
      </p:sp>
    </p:spTree>
    <p:extLst>
      <p:ext uri="{BB962C8B-B14F-4D97-AF65-F5344CB8AC3E}">
        <p14:creationId xmlns:p14="http://schemas.microsoft.com/office/powerpoint/2010/main" val="40408062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 location, date and weight </a:t>
            </a:r>
            <a:r>
              <a:rPr lang="en-GB" dirty="0"/>
              <a:t>of litter collected</a:t>
            </a:r>
          </a:p>
        </p:txBody>
      </p:sp>
      <p:sp>
        <p:nvSpPr>
          <p:cNvPr id="4" name="Slide Number Placeholder 3"/>
          <p:cNvSpPr>
            <a:spLocks noGrp="1"/>
          </p:cNvSpPr>
          <p:nvPr>
            <p:ph type="sldNum" sz="quarter" idx="5"/>
          </p:nvPr>
        </p:nvSpPr>
        <p:spPr/>
        <p:txBody>
          <a:bodyPr/>
          <a:lstStyle/>
          <a:p>
            <a:fld id="{AFB41D9F-C7AA-4AD3-B65F-D89B288EC5E5}" type="slidenum">
              <a:rPr lang="en-GB" smtClean="0"/>
              <a:t>16</a:t>
            </a:fld>
            <a:endParaRPr lang="en-GB"/>
          </a:p>
        </p:txBody>
      </p:sp>
    </p:spTree>
    <p:extLst>
      <p:ext uri="{BB962C8B-B14F-4D97-AF65-F5344CB8AC3E}">
        <p14:creationId xmlns:p14="http://schemas.microsoft.com/office/powerpoint/2010/main" val="40189856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 summary </a:t>
            </a:r>
            <a:r>
              <a:rPr lang="en-GB" dirty="0"/>
              <a:t>of number of observations, number of species etc. </a:t>
            </a:r>
            <a:r>
              <a:rPr lang="en-GB" b="1" dirty="0"/>
              <a:t>and add link to the </a:t>
            </a:r>
            <a:r>
              <a:rPr lang="en-GB" b="1" dirty="0" err="1"/>
              <a:t>iNaturalist</a:t>
            </a:r>
            <a:r>
              <a:rPr lang="en-GB" b="1" dirty="0"/>
              <a:t> project for the specific trip</a:t>
            </a:r>
          </a:p>
        </p:txBody>
      </p:sp>
      <p:sp>
        <p:nvSpPr>
          <p:cNvPr id="4" name="Slide Number Placeholder 3"/>
          <p:cNvSpPr>
            <a:spLocks noGrp="1"/>
          </p:cNvSpPr>
          <p:nvPr>
            <p:ph type="sldNum" sz="quarter" idx="5"/>
          </p:nvPr>
        </p:nvSpPr>
        <p:spPr/>
        <p:txBody>
          <a:bodyPr/>
          <a:lstStyle/>
          <a:p>
            <a:fld id="{AFB41D9F-C7AA-4AD3-B65F-D89B288EC5E5}" type="slidenum">
              <a:rPr lang="en-GB" smtClean="0"/>
              <a:t>17</a:t>
            </a:fld>
            <a:endParaRPr lang="en-GB"/>
          </a:p>
        </p:txBody>
      </p:sp>
    </p:spTree>
    <p:extLst>
      <p:ext uri="{BB962C8B-B14F-4D97-AF65-F5344CB8AC3E}">
        <p14:creationId xmlns:p14="http://schemas.microsoft.com/office/powerpoint/2010/main" val="15696080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libri" panose="020F0502020204030204" pitchFamily="34" charset="0"/>
                <a:ea typeface="Times New Roman" panose="02020603050405020304" pitchFamily="18" charset="0"/>
              </a:rPr>
              <a:t>Add highlights </a:t>
            </a:r>
            <a:r>
              <a:rPr lang="en-GB" sz="1800" dirty="0">
                <a:effectLst/>
                <a:latin typeface="Calibri" panose="020F0502020204030204" pitchFamily="34" charset="0"/>
                <a:ea typeface="Times New Roman" panose="02020603050405020304" pitchFamily="18" charset="0"/>
              </a:rPr>
              <a:t>of what science boat activities and sampling were undertaken – </a:t>
            </a:r>
            <a:r>
              <a:rPr lang="en-GB" sz="1800" b="1" dirty="0">
                <a:effectLst/>
                <a:latin typeface="Calibri" panose="020F0502020204030204" pitchFamily="34" charset="0"/>
                <a:ea typeface="Times New Roman" panose="02020603050405020304" pitchFamily="18" charset="0"/>
              </a:rPr>
              <a:t>update </a:t>
            </a:r>
            <a:r>
              <a:rPr lang="en-GB" sz="1800" b="1" dirty="0" err="1">
                <a:effectLst/>
                <a:latin typeface="Calibri" panose="020F0502020204030204" pitchFamily="34" charset="0"/>
                <a:ea typeface="Times New Roman" panose="02020603050405020304" pitchFamily="18" charset="0"/>
              </a:rPr>
              <a:t>secchi</a:t>
            </a:r>
            <a:r>
              <a:rPr lang="en-GB" sz="1800" b="1" dirty="0">
                <a:effectLst/>
                <a:latin typeface="Calibri" panose="020F0502020204030204" pitchFamily="34" charset="0"/>
                <a:ea typeface="Times New Roman" panose="02020603050405020304" pitchFamily="18" charset="0"/>
              </a:rPr>
              <a:t> link </a:t>
            </a:r>
            <a:r>
              <a:rPr lang="en-GB" sz="1800" dirty="0">
                <a:effectLst/>
                <a:latin typeface="Calibri" panose="020F0502020204030204" pitchFamily="34" charset="0"/>
                <a:ea typeface="Times New Roman" panose="02020603050405020304" pitchFamily="18" charset="0"/>
              </a:rPr>
              <a:t>to specific voyage if possible</a:t>
            </a:r>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18</a:t>
            </a:fld>
            <a:endParaRPr lang="en-GB"/>
          </a:p>
        </p:txBody>
      </p:sp>
    </p:spTree>
    <p:extLst>
      <p:ext uri="{BB962C8B-B14F-4D97-AF65-F5344CB8AC3E}">
        <p14:creationId xmlns:p14="http://schemas.microsoft.com/office/powerpoint/2010/main" val="15176784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libri" panose="020F0502020204030204" pitchFamily="34" charset="0"/>
                <a:ea typeface="Times New Roman" panose="02020603050405020304" pitchFamily="18" charset="0"/>
              </a:rPr>
              <a:t>Add highlights </a:t>
            </a:r>
            <a:r>
              <a:rPr lang="en-GB" sz="1800" dirty="0">
                <a:effectLst/>
                <a:latin typeface="Calibri" panose="020F0502020204030204" pitchFamily="34" charset="0"/>
                <a:ea typeface="Times New Roman" panose="02020603050405020304" pitchFamily="18" charset="0"/>
              </a:rPr>
              <a:t>of what science boat activities and sampling were undertaken – </a:t>
            </a:r>
            <a:r>
              <a:rPr lang="en-GB" sz="1800" b="1" dirty="0">
                <a:effectLst/>
                <a:latin typeface="Calibri" panose="020F0502020204030204" pitchFamily="34" charset="0"/>
                <a:ea typeface="Times New Roman" panose="02020603050405020304" pitchFamily="18" charset="0"/>
              </a:rPr>
              <a:t>update </a:t>
            </a:r>
            <a:r>
              <a:rPr lang="en-GB" sz="1800" b="1" dirty="0" err="1">
                <a:effectLst/>
                <a:latin typeface="Calibri" panose="020F0502020204030204" pitchFamily="34" charset="0"/>
                <a:ea typeface="Times New Roman" panose="02020603050405020304" pitchFamily="18" charset="0"/>
              </a:rPr>
              <a:t>secchi</a:t>
            </a:r>
            <a:r>
              <a:rPr lang="en-GB" sz="1800" b="1" dirty="0">
                <a:effectLst/>
                <a:latin typeface="Calibri" panose="020F0502020204030204" pitchFamily="34" charset="0"/>
                <a:ea typeface="Times New Roman" panose="02020603050405020304" pitchFamily="18" charset="0"/>
              </a:rPr>
              <a:t> link </a:t>
            </a:r>
            <a:r>
              <a:rPr lang="en-GB" sz="1800" dirty="0">
                <a:effectLst/>
                <a:latin typeface="Calibri" panose="020F0502020204030204" pitchFamily="34" charset="0"/>
                <a:ea typeface="Times New Roman" panose="02020603050405020304" pitchFamily="18" charset="0"/>
              </a:rPr>
              <a:t>to specific voyage if possible</a:t>
            </a:r>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19</a:t>
            </a:fld>
            <a:endParaRPr lang="en-GB"/>
          </a:p>
        </p:txBody>
      </p:sp>
    </p:spTree>
    <p:extLst>
      <p:ext uri="{BB962C8B-B14F-4D97-AF65-F5344CB8AC3E}">
        <p14:creationId xmlns:p14="http://schemas.microsoft.com/office/powerpoint/2010/main" val="9529359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following pages to highlight some of the key bird species identified – and/or use the final page of the bird section to highlight the complete bird list on the e-Bird trip report</a:t>
            </a:r>
          </a:p>
        </p:txBody>
      </p:sp>
      <p:sp>
        <p:nvSpPr>
          <p:cNvPr id="4" name="Slide Number Placeholder 3"/>
          <p:cNvSpPr>
            <a:spLocks noGrp="1"/>
          </p:cNvSpPr>
          <p:nvPr>
            <p:ph type="sldNum" sz="quarter" idx="5"/>
          </p:nvPr>
        </p:nvSpPr>
        <p:spPr/>
        <p:txBody>
          <a:bodyPr/>
          <a:lstStyle/>
          <a:p>
            <a:fld id="{AFB41D9F-C7AA-4AD3-B65F-D89B288EC5E5}" type="slidenum">
              <a:rPr lang="en-GB" smtClean="0"/>
              <a:t>20</a:t>
            </a:fld>
            <a:endParaRPr lang="en-GB"/>
          </a:p>
        </p:txBody>
      </p:sp>
    </p:spTree>
    <p:extLst>
      <p:ext uri="{BB962C8B-B14F-4D97-AF65-F5344CB8AC3E}">
        <p14:creationId xmlns:p14="http://schemas.microsoft.com/office/powerpoint/2010/main" val="15960020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water birds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21</a:t>
            </a:fld>
            <a:endParaRPr lang="en-GB"/>
          </a:p>
        </p:txBody>
      </p:sp>
    </p:spTree>
    <p:extLst>
      <p:ext uri="{BB962C8B-B14F-4D97-AF65-F5344CB8AC3E}">
        <p14:creationId xmlns:p14="http://schemas.microsoft.com/office/powerpoint/2010/main" val="27421812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22</a:t>
            </a:fld>
            <a:endParaRPr lang="en-GB"/>
          </a:p>
        </p:txBody>
      </p:sp>
    </p:spTree>
    <p:extLst>
      <p:ext uri="{BB962C8B-B14F-4D97-AF65-F5344CB8AC3E}">
        <p14:creationId xmlns:p14="http://schemas.microsoft.com/office/powerpoint/2010/main" val="24738267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23</a:t>
            </a:fld>
            <a:endParaRPr lang="en-GB"/>
          </a:p>
        </p:txBody>
      </p:sp>
    </p:spTree>
    <p:extLst>
      <p:ext uri="{BB962C8B-B14F-4D97-AF65-F5344CB8AC3E}">
        <p14:creationId xmlns:p14="http://schemas.microsoft.com/office/powerpoint/2010/main" val="37790361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water birds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24</a:t>
            </a:fld>
            <a:endParaRPr lang="en-GB"/>
          </a:p>
        </p:txBody>
      </p:sp>
    </p:spTree>
    <p:extLst>
      <p:ext uri="{BB962C8B-B14F-4D97-AF65-F5344CB8AC3E}">
        <p14:creationId xmlns:p14="http://schemas.microsoft.com/office/powerpoint/2010/main" val="4134455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water birds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25</a:t>
            </a:fld>
            <a:endParaRPr lang="en-GB"/>
          </a:p>
        </p:txBody>
      </p:sp>
    </p:spTree>
    <p:extLst>
      <p:ext uri="{BB962C8B-B14F-4D97-AF65-F5344CB8AC3E}">
        <p14:creationId xmlns:p14="http://schemas.microsoft.com/office/powerpoint/2010/main" val="247397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26</a:t>
            </a:fld>
            <a:endParaRPr lang="en-GB"/>
          </a:p>
        </p:txBody>
      </p:sp>
    </p:spTree>
    <p:extLst>
      <p:ext uri="{BB962C8B-B14F-4D97-AF65-F5344CB8AC3E}">
        <p14:creationId xmlns:p14="http://schemas.microsoft.com/office/powerpoint/2010/main" val="1868612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water birds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27</a:t>
            </a:fld>
            <a:endParaRPr lang="en-GB"/>
          </a:p>
        </p:txBody>
      </p:sp>
    </p:spTree>
    <p:extLst>
      <p:ext uri="{BB962C8B-B14F-4D97-AF65-F5344CB8AC3E}">
        <p14:creationId xmlns:p14="http://schemas.microsoft.com/office/powerpoint/2010/main" val="4134455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overview of the number of bird species found, number of observations etc. and </a:t>
            </a:r>
            <a:r>
              <a:rPr lang="en-GB" b="1" dirty="0"/>
              <a:t>add link to the e-Bird trip report</a:t>
            </a:r>
          </a:p>
        </p:txBody>
      </p:sp>
      <p:sp>
        <p:nvSpPr>
          <p:cNvPr id="4" name="Slide Number Placeholder 3"/>
          <p:cNvSpPr>
            <a:spLocks noGrp="1"/>
          </p:cNvSpPr>
          <p:nvPr>
            <p:ph type="sldNum" sz="quarter" idx="5"/>
          </p:nvPr>
        </p:nvSpPr>
        <p:spPr/>
        <p:txBody>
          <a:bodyPr/>
          <a:lstStyle/>
          <a:p>
            <a:fld id="{AFB41D9F-C7AA-4AD3-B65F-D89B288EC5E5}" type="slidenum">
              <a:rPr lang="en-GB" smtClean="0"/>
              <a:t>28</a:t>
            </a:fld>
            <a:endParaRPr lang="en-GB"/>
          </a:p>
        </p:txBody>
      </p:sp>
    </p:spTree>
    <p:extLst>
      <p:ext uri="{BB962C8B-B14F-4D97-AF65-F5344CB8AC3E}">
        <p14:creationId xmlns:p14="http://schemas.microsoft.com/office/powerpoint/2010/main" val="15816666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marine mammals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30</a:t>
            </a:fld>
            <a:endParaRPr lang="en-GB"/>
          </a:p>
        </p:txBody>
      </p:sp>
    </p:spTree>
    <p:extLst>
      <p:ext uri="{BB962C8B-B14F-4D97-AF65-F5344CB8AC3E}">
        <p14:creationId xmlns:p14="http://schemas.microsoft.com/office/powerpoint/2010/main" val="40002244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0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984789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4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1541134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1206095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1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978445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2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3570153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3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226257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4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1406598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5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1302742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6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342836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7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73247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8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3530549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5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3884154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1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4191048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798039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2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926009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6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2752148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3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9417265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ection Slide_Indigo 01">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B22373C-F58D-FF04-4005-596190486F2E}"/>
              </a:ext>
            </a:extLst>
          </p:cNvPr>
          <p:cNvSpPr/>
          <p:nvPr/>
        </p:nvSpPr>
        <p:spPr>
          <a:xfrm>
            <a:off x="-9600" y="-27709"/>
            <a:ext cx="12201600" cy="15377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78C4B2A-EE0A-252D-967D-EB8F5D94FC60}"/>
              </a:ext>
            </a:extLst>
          </p:cNvPr>
          <p:cNvSpPr>
            <a:spLocks noGrp="1"/>
          </p:cNvSpPr>
          <p:nvPr>
            <p:ph type="title"/>
          </p:nvPr>
        </p:nvSpPr>
        <p:spPr>
          <a:xfrm>
            <a:off x="822250" y="332499"/>
            <a:ext cx="10515600" cy="774524"/>
          </a:xfrm>
          <a:noFill/>
          <a:ln>
            <a:noFill/>
          </a:ln>
        </p:spPr>
        <p:style>
          <a:lnRef idx="2">
            <a:schemeClr val="accent2">
              <a:shade val="50000"/>
            </a:schemeClr>
          </a:lnRef>
          <a:fillRef idx="1">
            <a:schemeClr val="accent2"/>
          </a:fillRef>
          <a:effectRef idx="0">
            <a:schemeClr val="accent2"/>
          </a:effectRef>
          <a:fontRef idx="minor">
            <a:schemeClr val="lt1"/>
          </a:fontRef>
        </p:style>
        <p:txBody>
          <a:bodyPr anchor="b">
            <a:normAutofit/>
          </a:bodyPr>
          <a:lstStyle>
            <a:lvl1pPr>
              <a:defRPr sz="3200">
                <a:latin typeface="Jost SemiBold" pitchFamily="2" charset="0"/>
                <a:ea typeface="Jost SemiBold" pitchFamily="2" charset="0"/>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514003-E6F9-8192-EE5C-0E4EF3239E83}"/>
              </a:ext>
            </a:extLst>
          </p:cNvPr>
          <p:cNvSpPr>
            <a:spLocks noGrp="1"/>
          </p:cNvSpPr>
          <p:nvPr>
            <p:ph type="body" idx="1"/>
          </p:nvPr>
        </p:nvSpPr>
        <p:spPr>
          <a:xfrm>
            <a:off x="822250" y="1117574"/>
            <a:ext cx="10515600" cy="371049"/>
          </a:xfrm>
        </p:spPr>
        <p:txBody>
          <a:bodyPr>
            <a:normAutofit/>
          </a:bodyPr>
          <a:lstStyle>
            <a:lvl1pPr marL="0" indent="0">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5" name="Picture Placeholder 14">
            <a:extLst>
              <a:ext uri="{FF2B5EF4-FFF2-40B4-BE49-F238E27FC236}">
                <a16:creationId xmlns:a16="http://schemas.microsoft.com/office/drawing/2014/main" id="{222BAA3B-25D5-696A-C90D-2C898BE6046F}"/>
              </a:ext>
            </a:extLst>
          </p:cNvPr>
          <p:cNvSpPr>
            <a:spLocks noGrp="1"/>
          </p:cNvSpPr>
          <p:nvPr>
            <p:ph type="pic" sz="quarter" idx="13" hasCustomPrompt="1"/>
          </p:nvPr>
        </p:nvSpPr>
        <p:spPr>
          <a:xfrm>
            <a:off x="0" y="1521000"/>
            <a:ext cx="12201600" cy="5337000"/>
          </a:xfrm>
          <a:ln>
            <a:noFill/>
          </a:ln>
        </p:spPr>
        <p:txBody>
          <a:bodyPr anchor="ctr"/>
          <a:lstStyle>
            <a:lvl1pPr marL="0" indent="0" algn="ctr">
              <a:buNone/>
              <a:defRPr>
                <a:solidFill>
                  <a:schemeClr val="bg2"/>
                </a:solidFill>
              </a:defRPr>
            </a:lvl1pPr>
          </a:lstStyle>
          <a:p>
            <a:r>
              <a:rPr lang="en-GB"/>
              <a:t>Insert your picture here</a:t>
            </a:r>
          </a:p>
        </p:txBody>
      </p:sp>
      <p:pic>
        <p:nvPicPr>
          <p:cNvPr id="5" name="Picture 4" descr="A white letter on a black background&#10;&#10;Description automatically generated">
            <a:extLst>
              <a:ext uri="{FF2B5EF4-FFF2-40B4-BE49-F238E27FC236}">
                <a16:creationId xmlns:a16="http://schemas.microsoft.com/office/drawing/2014/main" id="{C282D56F-AA2B-5AD3-2EEA-9255855756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15635755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ection Slide_Indigo 0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B22373C-F58D-FF04-4005-596190486F2E}"/>
              </a:ext>
            </a:extLst>
          </p:cNvPr>
          <p:cNvSpPr/>
          <p:nvPr/>
        </p:nvSpPr>
        <p:spPr>
          <a:xfrm>
            <a:off x="-9600" y="0"/>
            <a:ext cx="12201600" cy="2671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78C4B2A-EE0A-252D-967D-EB8F5D94FC60}"/>
              </a:ext>
            </a:extLst>
          </p:cNvPr>
          <p:cNvSpPr>
            <a:spLocks noGrp="1"/>
          </p:cNvSpPr>
          <p:nvPr>
            <p:ph type="title"/>
          </p:nvPr>
        </p:nvSpPr>
        <p:spPr>
          <a:xfrm>
            <a:off x="822250" y="381600"/>
            <a:ext cx="10515600" cy="774524"/>
          </a:xfrm>
          <a:noFill/>
          <a:ln>
            <a:noFill/>
          </a:ln>
        </p:spPr>
        <p:style>
          <a:lnRef idx="2">
            <a:schemeClr val="accent2">
              <a:shade val="50000"/>
            </a:schemeClr>
          </a:lnRef>
          <a:fillRef idx="1">
            <a:schemeClr val="accent2"/>
          </a:fillRef>
          <a:effectRef idx="0">
            <a:schemeClr val="accent2"/>
          </a:effectRef>
          <a:fontRef idx="minor">
            <a:schemeClr val="lt1"/>
          </a:fontRef>
        </p:style>
        <p:txBody>
          <a:bodyPr anchor="b">
            <a:normAutofit/>
          </a:bodyPr>
          <a:lstStyle>
            <a:lvl1pPr>
              <a:defRPr sz="4000">
                <a:latin typeface="Jost SemiBold" pitchFamily="2" charset="0"/>
                <a:ea typeface="Jost SemiBold" pitchFamily="2" charset="0"/>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514003-E6F9-8192-EE5C-0E4EF3239E83}"/>
              </a:ext>
            </a:extLst>
          </p:cNvPr>
          <p:cNvSpPr>
            <a:spLocks noGrp="1"/>
          </p:cNvSpPr>
          <p:nvPr>
            <p:ph type="body" idx="1"/>
          </p:nvPr>
        </p:nvSpPr>
        <p:spPr>
          <a:xfrm>
            <a:off x="822250" y="1156124"/>
            <a:ext cx="10515600" cy="741325"/>
          </a:xfrm>
        </p:spPr>
        <p:txBody>
          <a:bodyPr>
            <a:normAutofit/>
          </a:bodyPr>
          <a:lstStyle>
            <a:lvl1pPr marL="0" indent="0">
              <a:buNone/>
              <a:defRPr sz="20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Slide Number Placeholder 5">
            <a:extLst>
              <a:ext uri="{FF2B5EF4-FFF2-40B4-BE49-F238E27FC236}">
                <a16:creationId xmlns:a16="http://schemas.microsoft.com/office/drawing/2014/main" id="{B9465DA2-9E04-466D-AB4C-F6FBDF0FA0C9}"/>
              </a:ext>
            </a:extLst>
          </p:cNvPr>
          <p:cNvSpPr>
            <a:spLocks noGrp="1"/>
          </p:cNvSpPr>
          <p:nvPr>
            <p:ph type="sldNum" sz="quarter" idx="12"/>
          </p:nvPr>
        </p:nvSpPr>
        <p:spPr>
          <a:xfrm>
            <a:off x="10284000" y="22896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
        <p:nvSpPr>
          <p:cNvPr id="15" name="Picture Placeholder 14">
            <a:extLst>
              <a:ext uri="{FF2B5EF4-FFF2-40B4-BE49-F238E27FC236}">
                <a16:creationId xmlns:a16="http://schemas.microsoft.com/office/drawing/2014/main" id="{222BAA3B-25D5-696A-C90D-2C898BE6046F}"/>
              </a:ext>
            </a:extLst>
          </p:cNvPr>
          <p:cNvSpPr>
            <a:spLocks noGrp="1"/>
          </p:cNvSpPr>
          <p:nvPr>
            <p:ph type="pic" sz="quarter" idx="13" hasCustomPrompt="1"/>
          </p:nvPr>
        </p:nvSpPr>
        <p:spPr>
          <a:xfrm>
            <a:off x="0" y="2671200"/>
            <a:ext cx="12192000" cy="4192200"/>
          </a:xfrm>
          <a:ln>
            <a:noFill/>
          </a:ln>
        </p:spPr>
        <p:txBody>
          <a:bodyPr anchor="ctr"/>
          <a:lstStyle>
            <a:lvl1pPr marL="0" indent="0" algn="ctr">
              <a:buNone/>
              <a:defRPr>
                <a:solidFill>
                  <a:schemeClr val="bg2"/>
                </a:solidFill>
              </a:defRPr>
            </a:lvl1pPr>
          </a:lstStyle>
          <a:p>
            <a:r>
              <a:rPr lang="en-GB"/>
              <a:t>Insert your picture here</a:t>
            </a:r>
          </a:p>
        </p:txBody>
      </p:sp>
      <p:pic>
        <p:nvPicPr>
          <p:cNvPr id="4" name="Picture 3" descr="A white letter on a black background&#10;&#10;Description automatically generated">
            <a:extLst>
              <a:ext uri="{FF2B5EF4-FFF2-40B4-BE49-F238E27FC236}">
                <a16:creationId xmlns:a16="http://schemas.microsoft.com/office/drawing/2014/main" id="{89935F44-0163-C01A-C693-65FD52FFA0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8878565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Content Slide_Indigo 01">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EBF233-56CB-DC26-C0B8-1BAA9DA2F9B6}"/>
              </a:ext>
            </a:extLst>
          </p:cNvPr>
          <p:cNvSpPr>
            <a:spLocks noGrp="1" noRot="1" noMove="1" noResize="1" noEditPoints="1" noAdjustHandles="1" noChangeArrowheads="1" noChangeShapeType="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BAD5615-05CF-8974-4F42-67D2CE0A4006}"/>
              </a:ext>
            </a:extLst>
          </p:cNvPr>
          <p:cNvSpPr>
            <a:spLocks noGrp="1" noRot="1" noMove="1" noResize="1" noEditPoints="1" noAdjustHandles="1" noChangeArrowheads="1" noChangeShapeType="1"/>
          </p:cNvSpPr>
          <p:nvPr/>
        </p:nvSpPr>
        <p:spPr>
          <a:xfrm>
            <a:off x="753600" y="757800"/>
            <a:ext cx="11448000" cy="5342400"/>
          </a:xfrm>
          <a:prstGeom prst="rect">
            <a:avLst/>
          </a:prstGeom>
          <a:solidFill>
            <a:schemeClr val="tx2"/>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18FB7B-F4E4-D716-C4CC-FE859A6044FE}"/>
              </a:ext>
            </a:extLst>
          </p:cNvPr>
          <p:cNvSpPr>
            <a:spLocks noGrp="1"/>
          </p:cNvSpPr>
          <p:nvPr>
            <p:ph type="title"/>
          </p:nvPr>
        </p:nvSpPr>
        <p:spPr>
          <a:xfrm>
            <a:off x="1135200" y="1139400"/>
            <a:ext cx="10303200" cy="686224"/>
          </a:xfrm>
        </p:spPr>
        <p:txBody>
          <a:bodyPr>
            <a:normAutofit/>
          </a:bodyPr>
          <a:lstStyle>
            <a:lvl1pPr>
              <a:defRPr sz="3200">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1CFB8D-EBF9-F4EE-8859-4D12F3FAC0C7}"/>
              </a:ext>
            </a:extLst>
          </p:cNvPr>
          <p:cNvSpPr>
            <a:spLocks noGrp="1"/>
          </p:cNvSpPr>
          <p:nvPr>
            <p:ph sz="half" idx="1"/>
          </p:nvPr>
        </p:nvSpPr>
        <p:spPr>
          <a:xfrm>
            <a:off x="1135200" y="1902600"/>
            <a:ext cx="4960800" cy="38160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A2CD78-CF24-A039-98CB-5BEE2FA991DD}"/>
              </a:ext>
            </a:extLst>
          </p:cNvPr>
          <p:cNvSpPr>
            <a:spLocks noGrp="1"/>
          </p:cNvSpPr>
          <p:nvPr>
            <p:ph sz="half" idx="2"/>
          </p:nvPr>
        </p:nvSpPr>
        <p:spPr>
          <a:xfrm>
            <a:off x="6477600" y="1902600"/>
            <a:ext cx="4960800" cy="38160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a:extLst>
              <a:ext uri="{FF2B5EF4-FFF2-40B4-BE49-F238E27FC236}">
                <a16:creationId xmlns:a16="http://schemas.microsoft.com/office/drawing/2014/main" id="{309E14E3-3516-28F0-9D27-1CEDFD1CDD63}"/>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11" name="Footer Placeholder 4">
            <a:extLst>
              <a:ext uri="{FF2B5EF4-FFF2-40B4-BE49-F238E27FC236}">
                <a16:creationId xmlns:a16="http://schemas.microsoft.com/office/drawing/2014/main" id="{E0D014A5-33A7-B2D5-4FC5-9238B481DC21}"/>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12" name="Slide Number Placeholder 5">
            <a:extLst>
              <a:ext uri="{FF2B5EF4-FFF2-40B4-BE49-F238E27FC236}">
                <a16:creationId xmlns:a16="http://schemas.microsoft.com/office/drawing/2014/main" id="{D39D66CE-F483-BE79-7251-CF223BDF1701}"/>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5" name="Picture 4" descr="A blue letter on a black background&#10;&#10;Description automatically generated">
            <a:extLst>
              <a:ext uri="{FF2B5EF4-FFF2-40B4-BE49-F238E27FC236}">
                <a16:creationId xmlns:a16="http://schemas.microsoft.com/office/drawing/2014/main" id="{FB75DD1B-39C9-0BF0-93C3-9C29D50158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9999" y="6417273"/>
            <a:ext cx="211921" cy="304201"/>
          </a:xfrm>
          <a:prstGeom prst="rect">
            <a:avLst/>
          </a:prstGeom>
        </p:spPr>
      </p:pic>
    </p:spTree>
    <p:extLst>
      <p:ext uri="{BB962C8B-B14F-4D97-AF65-F5344CB8AC3E}">
        <p14:creationId xmlns:p14="http://schemas.microsoft.com/office/powerpoint/2010/main" val="3254866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 Image Slide_Sand 01">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AD5615-05CF-8974-4F42-67D2CE0A4006}"/>
              </a:ext>
            </a:extLst>
          </p:cNvPr>
          <p:cNvSpPr>
            <a:spLocks noGrp="1" noRot="1" noMove="1" noResize="1" noEditPoints="1" noAdjustHandles="1" noChangeArrowheads="1" noChangeShapeType="1"/>
          </p:cNvSpPr>
          <p:nvPr/>
        </p:nvSpPr>
        <p:spPr>
          <a:xfrm>
            <a:off x="753600" y="757800"/>
            <a:ext cx="11448000" cy="5342400"/>
          </a:xfrm>
          <a:prstGeom prst="rect">
            <a:avLst/>
          </a:prstGeom>
          <a:solidFill>
            <a:schemeClr val="tx2"/>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18FB7B-F4E4-D716-C4CC-FE859A6044FE}"/>
              </a:ext>
            </a:extLst>
          </p:cNvPr>
          <p:cNvSpPr>
            <a:spLocks noGrp="1"/>
          </p:cNvSpPr>
          <p:nvPr>
            <p:ph type="title"/>
          </p:nvPr>
        </p:nvSpPr>
        <p:spPr>
          <a:xfrm>
            <a:off x="1135200" y="1139400"/>
            <a:ext cx="10303200" cy="686224"/>
          </a:xfrm>
        </p:spPr>
        <p:txBody>
          <a:bodyPr>
            <a:normAutofit/>
          </a:bodyPr>
          <a:lstStyle>
            <a:lvl1pPr>
              <a:defRPr sz="3200">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1CFB8D-EBF9-F4EE-8859-4D12F3FAC0C7}"/>
              </a:ext>
            </a:extLst>
          </p:cNvPr>
          <p:cNvSpPr>
            <a:spLocks noGrp="1"/>
          </p:cNvSpPr>
          <p:nvPr>
            <p:ph sz="half" idx="1"/>
          </p:nvPr>
        </p:nvSpPr>
        <p:spPr>
          <a:xfrm>
            <a:off x="1135200" y="1902600"/>
            <a:ext cx="4960800" cy="38160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a:extLst>
              <a:ext uri="{FF2B5EF4-FFF2-40B4-BE49-F238E27FC236}">
                <a16:creationId xmlns:a16="http://schemas.microsoft.com/office/drawing/2014/main" id="{309E14E3-3516-28F0-9D27-1CEDFD1CDD63}"/>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11" name="Footer Placeholder 4">
            <a:extLst>
              <a:ext uri="{FF2B5EF4-FFF2-40B4-BE49-F238E27FC236}">
                <a16:creationId xmlns:a16="http://schemas.microsoft.com/office/drawing/2014/main" id="{E0D014A5-33A7-B2D5-4FC5-9238B481DC21}"/>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12" name="Slide Number Placeholder 5">
            <a:extLst>
              <a:ext uri="{FF2B5EF4-FFF2-40B4-BE49-F238E27FC236}">
                <a16:creationId xmlns:a16="http://schemas.microsoft.com/office/drawing/2014/main" id="{D39D66CE-F483-BE79-7251-CF223BDF1701}"/>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5" name="Picture 4" descr="A blue letter on a black background&#10;&#10;Description automatically generated">
            <a:extLst>
              <a:ext uri="{FF2B5EF4-FFF2-40B4-BE49-F238E27FC236}">
                <a16:creationId xmlns:a16="http://schemas.microsoft.com/office/drawing/2014/main" id="{1CA4C3D8-B7CA-A71B-0693-AA43C3C951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9999" y="6417273"/>
            <a:ext cx="211921" cy="304201"/>
          </a:xfrm>
          <a:prstGeom prst="rect">
            <a:avLst/>
          </a:prstGeom>
        </p:spPr>
      </p:pic>
      <p:sp>
        <p:nvSpPr>
          <p:cNvPr id="6" name="Picture Placeholder 6">
            <a:extLst>
              <a:ext uri="{FF2B5EF4-FFF2-40B4-BE49-F238E27FC236}">
                <a16:creationId xmlns:a16="http://schemas.microsoft.com/office/drawing/2014/main" id="{B2209D14-6ABD-DA34-0BDE-105946AED6ED}"/>
              </a:ext>
            </a:extLst>
          </p:cNvPr>
          <p:cNvSpPr>
            <a:spLocks noGrp="1"/>
          </p:cNvSpPr>
          <p:nvPr>
            <p:ph type="pic" sz="quarter" idx="13" hasCustomPrompt="1"/>
          </p:nvPr>
        </p:nvSpPr>
        <p:spPr>
          <a:xfrm>
            <a:off x="6477000" y="1901825"/>
            <a:ext cx="4960938" cy="3816350"/>
          </a:xfrm>
        </p:spPr>
        <p:txBody>
          <a:bodyPr anchor="ctr"/>
          <a:lstStyle>
            <a:lvl1pPr marL="0" indent="0" algn="ctr">
              <a:buNone/>
              <a:defRPr>
                <a:solidFill>
                  <a:schemeClr val="bg1"/>
                </a:solidFill>
              </a:defRPr>
            </a:lvl1pPr>
          </a:lstStyle>
          <a:p>
            <a:r>
              <a:rPr lang="en-GB"/>
              <a:t>Insert your picture here</a:t>
            </a:r>
          </a:p>
        </p:txBody>
      </p:sp>
    </p:spTree>
    <p:extLst>
      <p:ext uri="{BB962C8B-B14F-4D97-AF65-F5344CB8AC3E}">
        <p14:creationId xmlns:p14="http://schemas.microsoft.com/office/powerpoint/2010/main" val="25921137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 Image Slide_Pearl 01">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EBF233-56CB-DC26-C0B8-1BAA9DA2F9B6}"/>
              </a:ext>
            </a:extLst>
          </p:cNvPr>
          <p:cNvSpPr>
            <a:spLocks noGrp="1" noRot="1" noMove="1" noResize="1" noEditPoints="1" noAdjustHandles="1" noChangeArrowheads="1" noChangeShapeType="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BAD5615-05CF-8974-4F42-67D2CE0A4006}"/>
              </a:ext>
            </a:extLst>
          </p:cNvPr>
          <p:cNvSpPr>
            <a:spLocks noGrp="1" noRot="1" noMove="1" noResize="1" noEditPoints="1" noAdjustHandles="1" noChangeArrowheads="1" noChangeShapeType="1"/>
          </p:cNvSpPr>
          <p:nvPr/>
        </p:nvSpPr>
        <p:spPr>
          <a:xfrm>
            <a:off x="753600" y="757800"/>
            <a:ext cx="11448000" cy="5342400"/>
          </a:xfrm>
          <a:prstGeom prst="rect">
            <a:avLst/>
          </a:prstGeom>
          <a:solidFill>
            <a:schemeClr val="accent2"/>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18FB7B-F4E4-D716-C4CC-FE859A6044FE}"/>
              </a:ext>
            </a:extLst>
          </p:cNvPr>
          <p:cNvSpPr>
            <a:spLocks noGrp="1"/>
          </p:cNvSpPr>
          <p:nvPr>
            <p:ph type="title"/>
          </p:nvPr>
        </p:nvSpPr>
        <p:spPr>
          <a:xfrm>
            <a:off x="1135200" y="1139400"/>
            <a:ext cx="10303200" cy="686224"/>
          </a:xfrm>
        </p:spPr>
        <p:txBody>
          <a:bodyPr>
            <a:normAutofit/>
          </a:bodyPr>
          <a:lstStyle>
            <a:lvl1pPr>
              <a:defRPr sz="3200">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1CFB8D-EBF9-F4EE-8859-4D12F3FAC0C7}"/>
              </a:ext>
            </a:extLst>
          </p:cNvPr>
          <p:cNvSpPr>
            <a:spLocks noGrp="1"/>
          </p:cNvSpPr>
          <p:nvPr>
            <p:ph sz="half" idx="1"/>
          </p:nvPr>
        </p:nvSpPr>
        <p:spPr>
          <a:xfrm>
            <a:off x="1135200" y="1902600"/>
            <a:ext cx="4960800" cy="38160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a:extLst>
              <a:ext uri="{FF2B5EF4-FFF2-40B4-BE49-F238E27FC236}">
                <a16:creationId xmlns:a16="http://schemas.microsoft.com/office/drawing/2014/main" id="{309E14E3-3516-28F0-9D27-1CEDFD1CDD63}"/>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11" name="Footer Placeholder 4">
            <a:extLst>
              <a:ext uri="{FF2B5EF4-FFF2-40B4-BE49-F238E27FC236}">
                <a16:creationId xmlns:a16="http://schemas.microsoft.com/office/drawing/2014/main" id="{E0D014A5-33A7-B2D5-4FC5-9238B481DC21}"/>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12" name="Slide Number Placeholder 5">
            <a:extLst>
              <a:ext uri="{FF2B5EF4-FFF2-40B4-BE49-F238E27FC236}">
                <a16:creationId xmlns:a16="http://schemas.microsoft.com/office/drawing/2014/main" id="{D39D66CE-F483-BE79-7251-CF223BDF1701}"/>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5" name="Picture 4" descr="A blue letter on a black background&#10;&#10;Description automatically generated">
            <a:extLst>
              <a:ext uri="{FF2B5EF4-FFF2-40B4-BE49-F238E27FC236}">
                <a16:creationId xmlns:a16="http://schemas.microsoft.com/office/drawing/2014/main" id="{1CA4C3D8-B7CA-A71B-0693-AA43C3C951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9999" y="6417273"/>
            <a:ext cx="211921" cy="304201"/>
          </a:xfrm>
          <a:prstGeom prst="rect">
            <a:avLst/>
          </a:prstGeom>
        </p:spPr>
      </p:pic>
      <p:sp>
        <p:nvSpPr>
          <p:cNvPr id="6" name="Picture Placeholder 6">
            <a:extLst>
              <a:ext uri="{FF2B5EF4-FFF2-40B4-BE49-F238E27FC236}">
                <a16:creationId xmlns:a16="http://schemas.microsoft.com/office/drawing/2014/main" id="{B2209D14-6ABD-DA34-0BDE-105946AED6ED}"/>
              </a:ext>
            </a:extLst>
          </p:cNvPr>
          <p:cNvSpPr>
            <a:spLocks noGrp="1"/>
          </p:cNvSpPr>
          <p:nvPr>
            <p:ph type="pic" sz="quarter" idx="13" hasCustomPrompt="1"/>
          </p:nvPr>
        </p:nvSpPr>
        <p:spPr>
          <a:xfrm>
            <a:off x="6477000" y="1901825"/>
            <a:ext cx="4960938" cy="3816350"/>
          </a:xfrm>
        </p:spPr>
        <p:txBody>
          <a:bodyPr anchor="ctr"/>
          <a:lstStyle>
            <a:lvl1pPr marL="0" indent="0" algn="ctr">
              <a:buNone/>
              <a:defRPr>
                <a:solidFill>
                  <a:schemeClr val="bg1"/>
                </a:solidFill>
              </a:defRPr>
            </a:lvl1pPr>
          </a:lstStyle>
          <a:p>
            <a:r>
              <a:rPr lang="en-GB"/>
              <a:t>Insert your picture here</a:t>
            </a:r>
          </a:p>
        </p:txBody>
      </p:sp>
    </p:spTree>
    <p:extLst>
      <p:ext uri="{BB962C8B-B14F-4D97-AF65-F5344CB8AC3E}">
        <p14:creationId xmlns:p14="http://schemas.microsoft.com/office/powerpoint/2010/main" val="6668503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 Image Background Slide 02">
    <p:spTree>
      <p:nvGrpSpPr>
        <p:cNvPr id="1" name=""/>
        <p:cNvGrpSpPr/>
        <p:nvPr/>
      </p:nvGrpSpPr>
      <p:grpSpPr>
        <a:xfrm>
          <a:off x="0" y="0"/>
          <a:ext cx="0" cy="0"/>
          <a:chOff x="0" y="0"/>
          <a:chExt cx="0" cy="0"/>
        </a:xfrm>
      </p:grpSpPr>
      <p:sp>
        <p:nvSpPr>
          <p:cNvPr id="13" name="Picture Placeholder 14">
            <a:extLst>
              <a:ext uri="{FF2B5EF4-FFF2-40B4-BE49-F238E27FC236}">
                <a16:creationId xmlns:a16="http://schemas.microsoft.com/office/drawing/2014/main" id="{C66863CC-7436-6F60-9B19-9C921FD591E3}"/>
              </a:ext>
            </a:extLst>
          </p:cNvPr>
          <p:cNvSpPr>
            <a:spLocks noGrp="1"/>
          </p:cNvSpPr>
          <p:nvPr>
            <p:ph type="pic" sz="quarter" idx="13" hasCustomPrompt="1"/>
          </p:nvPr>
        </p:nvSpPr>
        <p:spPr>
          <a:xfrm>
            <a:off x="-9600" y="0"/>
            <a:ext cx="12211200" cy="6863400"/>
          </a:xfrm>
          <a:ln>
            <a:noFill/>
          </a:ln>
        </p:spPr>
        <p:txBody>
          <a:bodyPr anchor="ctr"/>
          <a:lstStyle>
            <a:lvl1pPr marL="0" indent="0" algn="ctr">
              <a:buNone/>
              <a:defRPr>
                <a:solidFill>
                  <a:schemeClr val="bg2"/>
                </a:solidFill>
              </a:defRPr>
            </a:lvl1pPr>
          </a:lstStyle>
          <a:p>
            <a:r>
              <a:rPr lang="en-GB"/>
              <a:t>Insert your picture here</a:t>
            </a:r>
          </a:p>
        </p:txBody>
      </p:sp>
      <p:sp>
        <p:nvSpPr>
          <p:cNvPr id="10" name="Rectangle 9">
            <a:extLst>
              <a:ext uri="{FF2B5EF4-FFF2-40B4-BE49-F238E27FC236}">
                <a16:creationId xmlns:a16="http://schemas.microsoft.com/office/drawing/2014/main" id="{B4D40636-1A56-8AC0-D963-E55354A311DB}"/>
              </a:ext>
            </a:extLst>
          </p:cNvPr>
          <p:cNvSpPr>
            <a:spLocks/>
          </p:cNvSpPr>
          <p:nvPr/>
        </p:nvSpPr>
        <p:spPr>
          <a:xfrm>
            <a:off x="1" y="757800"/>
            <a:ext cx="6096000" cy="5342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7E6402D-56BA-D9AC-15D3-9A60011EB2E3}"/>
              </a:ext>
            </a:extLst>
          </p:cNvPr>
          <p:cNvSpPr>
            <a:spLocks noGrp="1"/>
          </p:cNvSpPr>
          <p:nvPr>
            <p:ph type="title"/>
          </p:nvPr>
        </p:nvSpPr>
        <p:spPr>
          <a:xfrm>
            <a:off x="753600" y="1139400"/>
            <a:ext cx="4579200" cy="763200"/>
          </a:xfrm>
        </p:spPr>
        <p:txBody>
          <a:bodyPr>
            <a:normAutofit/>
          </a:bodyPr>
          <a:lstStyle>
            <a:lvl1pPr>
              <a:defRPr sz="32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D626DA-5D88-30B9-445E-09A7E1A88241}"/>
              </a:ext>
            </a:extLst>
          </p:cNvPr>
          <p:cNvSpPr>
            <a:spLocks noGrp="1"/>
          </p:cNvSpPr>
          <p:nvPr>
            <p:ph type="body" idx="1"/>
          </p:nvPr>
        </p:nvSpPr>
        <p:spPr>
          <a:xfrm>
            <a:off x="753601" y="1902600"/>
            <a:ext cx="4579200" cy="381600"/>
          </a:xfrm>
        </p:spPr>
        <p:txBody>
          <a:bodyPr anchor="b"/>
          <a:lstStyle>
            <a:lvl1pPr marL="0" indent="0">
              <a:buNone/>
              <a:defRPr sz="2400" b="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40F39F-DCB4-D051-A71D-83FAC1BBFC58}"/>
              </a:ext>
            </a:extLst>
          </p:cNvPr>
          <p:cNvSpPr>
            <a:spLocks noGrp="1"/>
          </p:cNvSpPr>
          <p:nvPr>
            <p:ph sz="half" idx="2"/>
          </p:nvPr>
        </p:nvSpPr>
        <p:spPr>
          <a:xfrm>
            <a:off x="753601" y="2284200"/>
            <a:ext cx="4579200" cy="34344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429879C-FBD2-0026-75B3-48BEB8C6238F}"/>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6" name="Footer Placeholder 4">
            <a:extLst>
              <a:ext uri="{FF2B5EF4-FFF2-40B4-BE49-F238E27FC236}">
                <a16:creationId xmlns:a16="http://schemas.microsoft.com/office/drawing/2014/main" id="{C69B2184-A5BA-A546-9224-9C5E2748D78C}"/>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7" name="Slide Number Placeholder 5">
            <a:extLst>
              <a:ext uri="{FF2B5EF4-FFF2-40B4-BE49-F238E27FC236}">
                <a16:creationId xmlns:a16="http://schemas.microsoft.com/office/drawing/2014/main" id="{D5F10207-2F7B-A0AC-F0C0-7BAE1232694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8" name="Picture 7" descr="A white letter on a black background&#10;&#10;Description automatically generated">
            <a:extLst>
              <a:ext uri="{FF2B5EF4-FFF2-40B4-BE49-F238E27FC236}">
                <a16:creationId xmlns:a16="http://schemas.microsoft.com/office/drawing/2014/main" id="{0F254990-3AD2-959B-0842-B36394429D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35217293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py Only Slide 02">
    <p:bg>
      <p:bgPr>
        <a:solidFill>
          <a:schemeClr val="tx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F090F26-44CA-186E-DCD7-30C39DCB903E}"/>
              </a:ext>
            </a:extLst>
          </p:cNvPr>
          <p:cNvSpPr>
            <a:spLocks noGrp="1"/>
          </p:cNvSpPr>
          <p:nvPr>
            <p:ph type="title"/>
          </p:nvPr>
        </p:nvSpPr>
        <p:spPr>
          <a:xfrm>
            <a:off x="753600" y="757800"/>
            <a:ext cx="10684800" cy="763200"/>
          </a:xfrm>
        </p:spPr>
        <p:txBody>
          <a:bodyPr>
            <a:normAutofit/>
          </a:bodyPr>
          <a:lstStyle>
            <a:lvl1pPr>
              <a:defRPr sz="3200">
                <a:solidFill>
                  <a:schemeClr val="bg1"/>
                </a:solidFill>
              </a:defRPr>
            </a:lvl1pPr>
          </a:lstStyle>
          <a:p>
            <a:r>
              <a:rPr lang="en-US"/>
              <a:t>Click to edit Master title style</a:t>
            </a:r>
            <a:endParaRPr lang="en-GB"/>
          </a:p>
        </p:txBody>
      </p:sp>
      <p:sp>
        <p:nvSpPr>
          <p:cNvPr id="7" name="Content Placeholder 2">
            <a:extLst>
              <a:ext uri="{FF2B5EF4-FFF2-40B4-BE49-F238E27FC236}">
                <a16:creationId xmlns:a16="http://schemas.microsoft.com/office/drawing/2014/main" id="{3B258B5A-DA1A-2A8F-56CA-9BF10266BE5E}"/>
              </a:ext>
            </a:extLst>
          </p:cNvPr>
          <p:cNvSpPr>
            <a:spLocks noGrp="1"/>
          </p:cNvSpPr>
          <p:nvPr>
            <p:ph sz="half" idx="1"/>
          </p:nvPr>
        </p:nvSpPr>
        <p:spPr>
          <a:xfrm>
            <a:off x="753600" y="1521000"/>
            <a:ext cx="10684800" cy="45792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3">
            <a:extLst>
              <a:ext uri="{FF2B5EF4-FFF2-40B4-BE49-F238E27FC236}">
                <a16:creationId xmlns:a16="http://schemas.microsoft.com/office/drawing/2014/main" id="{042B818F-16E2-9701-F05A-B4C144AAF41E}"/>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3" name="Footer Placeholder 4">
            <a:extLst>
              <a:ext uri="{FF2B5EF4-FFF2-40B4-BE49-F238E27FC236}">
                <a16:creationId xmlns:a16="http://schemas.microsoft.com/office/drawing/2014/main" id="{9239BE8B-5F57-BC72-BE01-37E5117B645F}"/>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4" name="Slide Number Placeholder 5">
            <a:extLst>
              <a:ext uri="{FF2B5EF4-FFF2-40B4-BE49-F238E27FC236}">
                <a16:creationId xmlns:a16="http://schemas.microsoft.com/office/drawing/2014/main" id="{8E4DA3A3-A2AF-E374-80E3-CCE844FD3727}"/>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5" name="Picture 4" descr="A white letter on a black background&#10;&#10;Description automatically generated">
            <a:extLst>
              <a:ext uri="{FF2B5EF4-FFF2-40B4-BE49-F238E27FC236}">
                <a16:creationId xmlns:a16="http://schemas.microsoft.com/office/drawing/2014/main" id="{53896ED3-6F7D-F817-3ED8-9FF790ADD3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18423847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py + Image Slide 02">
    <p:bg>
      <p:bgPr>
        <a:solidFill>
          <a:schemeClr val="tx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F090F26-44CA-186E-DCD7-30C39DCB903E}"/>
              </a:ext>
            </a:extLst>
          </p:cNvPr>
          <p:cNvSpPr>
            <a:spLocks noGrp="1"/>
          </p:cNvSpPr>
          <p:nvPr>
            <p:ph type="title"/>
          </p:nvPr>
        </p:nvSpPr>
        <p:spPr>
          <a:xfrm>
            <a:off x="753600" y="757800"/>
            <a:ext cx="5724000" cy="763200"/>
          </a:xfrm>
        </p:spPr>
        <p:txBody>
          <a:bodyPr>
            <a:normAutofit/>
          </a:bodyPr>
          <a:lstStyle>
            <a:lvl1pPr>
              <a:defRPr sz="3200">
                <a:solidFill>
                  <a:schemeClr val="bg1"/>
                </a:solidFill>
              </a:defRPr>
            </a:lvl1pPr>
          </a:lstStyle>
          <a:p>
            <a:r>
              <a:rPr lang="en-US"/>
              <a:t>Click to edit Master title style</a:t>
            </a:r>
            <a:endParaRPr lang="en-GB"/>
          </a:p>
        </p:txBody>
      </p:sp>
      <p:sp>
        <p:nvSpPr>
          <p:cNvPr id="7" name="Content Placeholder 2">
            <a:extLst>
              <a:ext uri="{FF2B5EF4-FFF2-40B4-BE49-F238E27FC236}">
                <a16:creationId xmlns:a16="http://schemas.microsoft.com/office/drawing/2014/main" id="{3B258B5A-DA1A-2A8F-56CA-9BF10266BE5E}"/>
              </a:ext>
            </a:extLst>
          </p:cNvPr>
          <p:cNvSpPr>
            <a:spLocks noGrp="1"/>
          </p:cNvSpPr>
          <p:nvPr>
            <p:ph sz="half" idx="1"/>
          </p:nvPr>
        </p:nvSpPr>
        <p:spPr>
          <a:xfrm>
            <a:off x="753600" y="1521000"/>
            <a:ext cx="5342400" cy="45792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3">
            <a:extLst>
              <a:ext uri="{FF2B5EF4-FFF2-40B4-BE49-F238E27FC236}">
                <a16:creationId xmlns:a16="http://schemas.microsoft.com/office/drawing/2014/main" id="{042B818F-16E2-9701-F05A-B4C144AAF41E}"/>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3" name="Footer Placeholder 4">
            <a:extLst>
              <a:ext uri="{FF2B5EF4-FFF2-40B4-BE49-F238E27FC236}">
                <a16:creationId xmlns:a16="http://schemas.microsoft.com/office/drawing/2014/main" id="{9239BE8B-5F57-BC72-BE01-37E5117B645F}"/>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4" name="Slide Number Placeholder 5">
            <a:extLst>
              <a:ext uri="{FF2B5EF4-FFF2-40B4-BE49-F238E27FC236}">
                <a16:creationId xmlns:a16="http://schemas.microsoft.com/office/drawing/2014/main" id="{8E4DA3A3-A2AF-E374-80E3-CCE844FD3727}"/>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5" name="Picture 4" descr="A white letter on a black background&#10;&#10;Description automatically generated">
            <a:extLst>
              <a:ext uri="{FF2B5EF4-FFF2-40B4-BE49-F238E27FC236}">
                <a16:creationId xmlns:a16="http://schemas.microsoft.com/office/drawing/2014/main" id="{53896ED3-6F7D-F817-3ED8-9FF790ADD3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
        <p:nvSpPr>
          <p:cNvPr id="8" name="Picture Placeholder 6">
            <a:extLst>
              <a:ext uri="{FF2B5EF4-FFF2-40B4-BE49-F238E27FC236}">
                <a16:creationId xmlns:a16="http://schemas.microsoft.com/office/drawing/2014/main" id="{55BB9F17-F3B6-255E-2D84-1B8B19924668}"/>
              </a:ext>
            </a:extLst>
          </p:cNvPr>
          <p:cNvSpPr>
            <a:spLocks noGrp="1"/>
          </p:cNvSpPr>
          <p:nvPr>
            <p:ph type="pic" sz="quarter" idx="13" hasCustomPrompt="1"/>
          </p:nvPr>
        </p:nvSpPr>
        <p:spPr>
          <a:xfrm>
            <a:off x="6477000" y="757800"/>
            <a:ext cx="4960938" cy="5342400"/>
          </a:xfrm>
        </p:spPr>
        <p:txBody>
          <a:bodyPr anchor="ctr"/>
          <a:lstStyle>
            <a:lvl1pPr marL="0" indent="0" algn="ctr">
              <a:buNone/>
              <a:defRPr>
                <a:solidFill>
                  <a:schemeClr val="bg1"/>
                </a:solidFill>
              </a:defRPr>
            </a:lvl1pPr>
          </a:lstStyle>
          <a:p>
            <a:r>
              <a:rPr lang="en-GB"/>
              <a:t>Insert your picture here</a:t>
            </a:r>
          </a:p>
        </p:txBody>
      </p:sp>
    </p:spTree>
    <p:extLst>
      <p:ext uri="{BB962C8B-B14F-4D97-AF65-F5344CB8AC3E}">
        <p14:creationId xmlns:p14="http://schemas.microsoft.com/office/powerpoint/2010/main" val="36770029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Image Slide 02">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E73C874C-57C6-FE98-22ED-46EAAC255529}"/>
              </a:ext>
            </a:extLst>
          </p:cNvPr>
          <p:cNvSpPr>
            <a:spLocks noGrp="1"/>
          </p:cNvSpPr>
          <p:nvPr>
            <p:ph type="pic" sz="quarter" idx="13" hasCustomPrompt="1"/>
          </p:nvPr>
        </p:nvSpPr>
        <p:spPr>
          <a:xfrm>
            <a:off x="1" y="-5400"/>
            <a:ext cx="12192000" cy="6868800"/>
          </a:xfrm>
        </p:spPr>
        <p:txBody>
          <a:bodyPr anchor="ctr"/>
          <a:lstStyle>
            <a:lvl1pPr marL="0" indent="0" algn="ctr">
              <a:buNone/>
              <a:defRPr>
                <a:solidFill>
                  <a:schemeClr val="bg2"/>
                </a:solidFill>
              </a:defRPr>
            </a:lvl1pPr>
          </a:lstStyle>
          <a:p>
            <a:r>
              <a:rPr lang="en-GB"/>
              <a:t>Insert your picture here</a:t>
            </a:r>
          </a:p>
        </p:txBody>
      </p:sp>
      <p:sp>
        <p:nvSpPr>
          <p:cNvPr id="5" name="Date Placeholder 3">
            <a:extLst>
              <a:ext uri="{FF2B5EF4-FFF2-40B4-BE49-F238E27FC236}">
                <a16:creationId xmlns:a16="http://schemas.microsoft.com/office/drawing/2014/main" id="{A1280ABD-E9DC-B7C5-BCF5-9AC587E405AA}"/>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6" name="Footer Placeholder 4">
            <a:extLst>
              <a:ext uri="{FF2B5EF4-FFF2-40B4-BE49-F238E27FC236}">
                <a16:creationId xmlns:a16="http://schemas.microsoft.com/office/drawing/2014/main" id="{898A51BD-3C85-7635-39F6-ED67792625A9}"/>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7" name="Slide Number Placeholder 5">
            <a:extLst>
              <a:ext uri="{FF2B5EF4-FFF2-40B4-BE49-F238E27FC236}">
                <a16:creationId xmlns:a16="http://schemas.microsoft.com/office/drawing/2014/main" id="{6D7C5ECD-B415-8E5C-91B8-E1C06C4EC1F3}"/>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3" name="Picture 2" descr="A white letter on a black background&#10;&#10;Description automatically generated">
            <a:extLst>
              <a:ext uri="{FF2B5EF4-FFF2-40B4-BE49-F238E27FC236}">
                <a16:creationId xmlns:a16="http://schemas.microsoft.com/office/drawing/2014/main" id="{55550A24-0177-7BED-923E-240348FFF0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198483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6_Custom Layout">
    <p:bg>
      <p:bgPr>
        <a:solidFill>
          <a:schemeClr val="tx2"/>
        </a:solidFill>
        <a:effectLst/>
      </p:bgPr>
    </p:bg>
    <p:spTree>
      <p:nvGrpSpPr>
        <p:cNvPr id="1" name=""/>
        <p:cNvGrpSpPr/>
        <p:nvPr/>
      </p:nvGrpSpPr>
      <p:grpSpPr>
        <a:xfrm>
          <a:off x="0" y="0"/>
          <a:ext cx="0" cy="0"/>
          <a:chOff x="0" y="0"/>
          <a:chExt cx="0" cy="0"/>
        </a:xfrm>
      </p:grpSpPr>
      <p:sp>
        <p:nvSpPr>
          <p:cNvPr id="7" name="Plassholder for bilde 9">
            <a:extLst>
              <a:ext uri="{FF2B5EF4-FFF2-40B4-BE49-F238E27FC236}">
                <a16:creationId xmlns:a16="http://schemas.microsoft.com/office/drawing/2014/main" id="{787B7979-05F2-0F05-FF84-42AFEE25A162}"/>
              </a:ext>
            </a:extLst>
          </p:cNvPr>
          <p:cNvSpPr>
            <a:spLocks noGrp="1"/>
          </p:cNvSpPr>
          <p:nvPr>
            <p:ph type="pic" sz="quarter" idx="11"/>
          </p:nvPr>
        </p:nvSpPr>
        <p:spPr>
          <a:xfrm>
            <a:off x="4056000" y="435600"/>
            <a:ext cx="8136000" cy="6422400"/>
          </a:xfrm>
          <a:prstGeom prst="rect">
            <a:avLst/>
          </a:prstGeom>
          <a:solidFill>
            <a:schemeClr val="tx1">
              <a:lumMod val="10000"/>
              <a:lumOff val="90000"/>
            </a:schemeClr>
          </a:solidFill>
        </p:spPr>
        <p:txBody>
          <a:bodyPr anchor="ctr" anchorCtr="0"/>
          <a:lstStyle>
            <a:lvl1pPr marL="0" indent="0" algn="ctr">
              <a:buNone/>
              <a:defRPr sz="1333" b="0" i="0">
                <a:latin typeface="+mn-lt"/>
              </a:defRPr>
            </a:lvl1pPr>
          </a:lstStyle>
          <a:p>
            <a:r>
              <a:rPr lang="en-US"/>
              <a:t>Click icon to add picture</a:t>
            </a:r>
            <a:endParaRPr lang="en-GB"/>
          </a:p>
        </p:txBody>
      </p:sp>
      <p:sp>
        <p:nvSpPr>
          <p:cNvPr id="8" name="Tittel 1">
            <a:extLst>
              <a:ext uri="{FF2B5EF4-FFF2-40B4-BE49-F238E27FC236}">
                <a16:creationId xmlns:a16="http://schemas.microsoft.com/office/drawing/2014/main" id="{01CA0C32-3062-A58F-23C8-65BC03AEA8B1}"/>
              </a:ext>
            </a:extLst>
          </p:cNvPr>
          <p:cNvSpPr>
            <a:spLocks noGrp="1"/>
          </p:cNvSpPr>
          <p:nvPr>
            <p:ph type="title"/>
          </p:nvPr>
        </p:nvSpPr>
        <p:spPr>
          <a:xfrm>
            <a:off x="319305" y="1229397"/>
            <a:ext cx="3438469" cy="1902272"/>
          </a:xfrm>
          <a:prstGeom prst="rect">
            <a:avLst/>
          </a:prstGeom>
        </p:spPr>
        <p:txBody>
          <a:bodyPr vert="horz" tIns="90000" bIns="0" anchor="b" anchorCtr="0">
            <a:spAutoFit/>
          </a:bodyPr>
          <a:lstStyle>
            <a:lvl1pPr algn="l">
              <a:lnSpc>
                <a:spcPts val="4667"/>
              </a:lnSpc>
              <a:defRPr sz="4000" b="1" i="0">
                <a:solidFill>
                  <a:schemeClr val="bg1"/>
                </a:solidFill>
                <a:latin typeface="+mj-lt"/>
              </a:defRPr>
            </a:lvl1pPr>
          </a:lstStyle>
          <a:p>
            <a:r>
              <a:rPr lang="en-US" dirty="0"/>
              <a:t>Click to edit Master title style</a:t>
            </a:r>
            <a:endParaRPr lang="en-GB" dirty="0"/>
          </a:p>
        </p:txBody>
      </p:sp>
      <p:sp>
        <p:nvSpPr>
          <p:cNvPr id="9" name="Plassholder for tekst 3">
            <a:extLst>
              <a:ext uri="{FF2B5EF4-FFF2-40B4-BE49-F238E27FC236}">
                <a16:creationId xmlns:a16="http://schemas.microsoft.com/office/drawing/2014/main" id="{128EE915-D127-C257-4041-B2D32CF1BCA8}"/>
              </a:ext>
            </a:extLst>
          </p:cNvPr>
          <p:cNvSpPr>
            <a:spLocks noGrp="1"/>
          </p:cNvSpPr>
          <p:nvPr>
            <p:ph type="body" sz="quarter" idx="10"/>
          </p:nvPr>
        </p:nvSpPr>
        <p:spPr>
          <a:xfrm>
            <a:off x="319305" y="3280968"/>
            <a:ext cx="3438469" cy="296063"/>
          </a:xfrm>
          <a:prstGeom prst="rect">
            <a:avLst/>
          </a:prstGeom>
        </p:spPr>
        <p:txBody>
          <a:bodyPr wrap="square" tIns="0" bIns="90000" anchor="t" anchorCtr="0">
            <a:spAutoFit/>
          </a:bodyPr>
          <a:lstStyle>
            <a:lvl1pPr marL="0" indent="0" algn="l">
              <a:lnSpc>
                <a:spcPts val="1600"/>
              </a:lnSpc>
              <a:spcBef>
                <a:spcPts val="0"/>
              </a:spcBef>
              <a:buClr>
                <a:schemeClr val="tx1"/>
              </a:buClr>
              <a:buSzPct val="100000"/>
              <a:buNone/>
              <a:tabLst/>
              <a:defRPr sz="1400" b="0" i="0">
                <a:solidFill>
                  <a:schemeClr val="bg2"/>
                </a:solidFill>
                <a:latin typeface="Jost" pitchFamily="2" charset="0"/>
                <a:ea typeface="Jost" pitchFamily="2" charset="0"/>
              </a:defRPr>
            </a:lvl1pPr>
            <a:lvl2pPr marL="421207" indent="-182029">
              <a:lnSpc>
                <a:spcPct val="100000"/>
              </a:lnSpc>
              <a:spcBef>
                <a:spcPts val="0"/>
              </a:spcBef>
              <a:buClr>
                <a:schemeClr val="tx1"/>
              </a:buClr>
              <a:tabLst/>
              <a:defRPr sz="1333" b="0" i="0">
                <a:latin typeface="Austin Text Roman" pitchFamily="2" charset="77"/>
              </a:defRPr>
            </a:lvl2pPr>
            <a:lvl3pPr marL="592652" indent="-118530">
              <a:lnSpc>
                <a:spcPct val="100000"/>
              </a:lnSpc>
              <a:spcBef>
                <a:spcPts val="0"/>
              </a:spcBef>
              <a:buClr>
                <a:schemeClr val="tx1"/>
              </a:buClr>
              <a:buSzPct val="80000"/>
              <a:buFont typeface="Arial" panose="020B0604020202020204" pitchFamily="34" charset="0"/>
              <a:buChar char="•"/>
              <a:tabLst/>
              <a:defRPr sz="1333" b="0" i="0">
                <a:latin typeface="Austin Text Roman" pitchFamily="2" charset="77"/>
              </a:defRPr>
            </a:lvl3pPr>
            <a:lvl4pPr marL="713300" indent="-120648">
              <a:lnSpc>
                <a:spcPct val="100000"/>
              </a:lnSpc>
              <a:spcBef>
                <a:spcPts val="0"/>
              </a:spcBef>
              <a:buClr>
                <a:schemeClr val="tx1"/>
              </a:buClr>
              <a:buFont typeface="Systemfont normal"/>
              <a:buChar char="-"/>
              <a:tabLst/>
              <a:defRPr sz="1333" b="0" i="0">
                <a:latin typeface="Austin Text Roman" pitchFamily="2" charset="77"/>
              </a:defRPr>
            </a:lvl4pPr>
            <a:lvl5pPr>
              <a:spcBef>
                <a:spcPts val="0"/>
              </a:spcBef>
              <a:defRPr sz="1867" b="0" i="0">
                <a:latin typeface="Austin Text Roman" pitchFamily="2" charset="77"/>
              </a:defRPr>
            </a:lvl5pPr>
          </a:lstStyle>
          <a:p>
            <a:pPr lvl="0"/>
            <a:r>
              <a:rPr lang="en-US" dirty="0"/>
              <a:t>Click to edit Master text styles</a:t>
            </a:r>
          </a:p>
        </p:txBody>
      </p:sp>
    </p:spTree>
    <p:extLst>
      <p:ext uri="{BB962C8B-B14F-4D97-AF65-F5344CB8AC3E}">
        <p14:creationId xmlns:p14="http://schemas.microsoft.com/office/powerpoint/2010/main" val="30331997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tx2"/>
        </a:solidFill>
        <a:effectLst/>
      </p:bgPr>
    </p:bg>
    <p:spTree>
      <p:nvGrpSpPr>
        <p:cNvPr id="1" name=""/>
        <p:cNvGrpSpPr/>
        <p:nvPr/>
      </p:nvGrpSpPr>
      <p:grpSpPr>
        <a:xfrm>
          <a:off x="0" y="0"/>
          <a:ext cx="0" cy="0"/>
          <a:chOff x="0" y="0"/>
          <a:chExt cx="0" cy="0"/>
        </a:xfrm>
      </p:grpSpPr>
      <p:sp>
        <p:nvSpPr>
          <p:cNvPr id="10" name="Plassholder for bilde 9">
            <a:extLst>
              <a:ext uri="{FF2B5EF4-FFF2-40B4-BE49-F238E27FC236}">
                <a16:creationId xmlns:a16="http://schemas.microsoft.com/office/drawing/2014/main" id="{27E13643-9088-3540-9293-C816933CE7F1}"/>
              </a:ext>
            </a:extLst>
          </p:cNvPr>
          <p:cNvSpPr>
            <a:spLocks noGrp="1"/>
          </p:cNvSpPr>
          <p:nvPr>
            <p:ph type="pic" sz="quarter" idx="11"/>
          </p:nvPr>
        </p:nvSpPr>
        <p:spPr>
          <a:xfrm>
            <a:off x="0" y="435600"/>
            <a:ext cx="8136000" cy="6422400"/>
          </a:xfrm>
          <a:prstGeom prst="rect">
            <a:avLst/>
          </a:prstGeom>
          <a:solidFill>
            <a:schemeClr val="tx1">
              <a:lumMod val="10000"/>
              <a:lumOff val="90000"/>
            </a:schemeClr>
          </a:solidFill>
        </p:spPr>
        <p:txBody>
          <a:bodyPr anchor="ctr" anchorCtr="0"/>
          <a:lstStyle>
            <a:lvl1pPr marL="0" indent="0" algn="ctr">
              <a:buNone/>
              <a:defRPr sz="1333" b="0" i="0">
                <a:latin typeface="+mn-lt"/>
              </a:defRPr>
            </a:lvl1pPr>
          </a:lstStyle>
          <a:p>
            <a:r>
              <a:rPr lang="en-US"/>
              <a:t>Click icon to add picture</a:t>
            </a:r>
            <a:endParaRPr lang="en-GB"/>
          </a:p>
        </p:txBody>
      </p:sp>
      <p:sp>
        <p:nvSpPr>
          <p:cNvPr id="11" name="Tittel 1">
            <a:extLst>
              <a:ext uri="{FF2B5EF4-FFF2-40B4-BE49-F238E27FC236}">
                <a16:creationId xmlns:a16="http://schemas.microsoft.com/office/drawing/2014/main" id="{E0E49098-9DDE-4A3A-82A4-97A1857680FF}"/>
              </a:ext>
            </a:extLst>
          </p:cNvPr>
          <p:cNvSpPr>
            <a:spLocks noGrp="1"/>
          </p:cNvSpPr>
          <p:nvPr>
            <p:ph type="title"/>
          </p:nvPr>
        </p:nvSpPr>
        <p:spPr>
          <a:xfrm>
            <a:off x="8437145" y="1229397"/>
            <a:ext cx="3438469" cy="1902272"/>
          </a:xfrm>
          <a:prstGeom prst="rect">
            <a:avLst/>
          </a:prstGeom>
        </p:spPr>
        <p:txBody>
          <a:bodyPr vert="horz" tIns="90000" bIns="0" anchor="b" anchorCtr="0">
            <a:spAutoFit/>
          </a:bodyPr>
          <a:lstStyle>
            <a:lvl1pPr algn="l">
              <a:lnSpc>
                <a:spcPts val="4667"/>
              </a:lnSpc>
              <a:defRPr sz="4000" b="1" i="0">
                <a:solidFill>
                  <a:schemeClr val="bg1"/>
                </a:solidFill>
                <a:latin typeface="+mj-lt"/>
              </a:defRPr>
            </a:lvl1pPr>
          </a:lstStyle>
          <a:p>
            <a:r>
              <a:rPr lang="en-US" dirty="0"/>
              <a:t>Click to edit Master title style</a:t>
            </a:r>
            <a:endParaRPr lang="en-GB" dirty="0"/>
          </a:p>
        </p:txBody>
      </p:sp>
      <p:sp>
        <p:nvSpPr>
          <p:cNvPr id="12" name="Plassholder for tekst 3">
            <a:extLst>
              <a:ext uri="{FF2B5EF4-FFF2-40B4-BE49-F238E27FC236}">
                <a16:creationId xmlns:a16="http://schemas.microsoft.com/office/drawing/2014/main" id="{BA8AAABF-A048-0ABC-BDB9-BCE97A130F94}"/>
              </a:ext>
            </a:extLst>
          </p:cNvPr>
          <p:cNvSpPr>
            <a:spLocks noGrp="1"/>
          </p:cNvSpPr>
          <p:nvPr>
            <p:ph type="body" sz="quarter" idx="10"/>
          </p:nvPr>
        </p:nvSpPr>
        <p:spPr>
          <a:xfrm>
            <a:off x="8437145" y="3280968"/>
            <a:ext cx="3438469" cy="296063"/>
          </a:xfrm>
          <a:prstGeom prst="rect">
            <a:avLst/>
          </a:prstGeom>
        </p:spPr>
        <p:txBody>
          <a:bodyPr wrap="square" tIns="0" bIns="90000" anchor="t" anchorCtr="0">
            <a:spAutoFit/>
          </a:bodyPr>
          <a:lstStyle>
            <a:lvl1pPr marL="0" indent="0" algn="l">
              <a:lnSpc>
                <a:spcPts val="1600"/>
              </a:lnSpc>
              <a:spcBef>
                <a:spcPts val="0"/>
              </a:spcBef>
              <a:buClr>
                <a:schemeClr val="tx1"/>
              </a:buClr>
              <a:buSzPct val="100000"/>
              <a:buNone/>
              <a:tabLst/>
              <a:defRPr sz="1400" b="0" i="0">
                <a:solidFill>
                  <a:schemeClr val="bg2"/>
                </a:solidFill>
                <a:latin typeface="+mn-lt"/>
              </a:defRPr>
            </a:lvl1pPr>
            <a:lvl2pPr marL="421207" indent="-182029">
              <a:lnSpc>
                <a:spcPct val="100000"/>
              </a:lnSpc>
              <a:spcBef>
                <a:spcPts val="0"/>
              </a:spcBef>
              <a:buClr>
                <a:schemeClr val="tx1"/>
              </a:buClr>
              <a:tabLst/>
              <a:defRPr sz="1333" b="0" i="0">
                <a:latin typeface="Austin Text Roman" pitchFamily="2" charset="77"/>
              </a:defRPr>
            </a:lvl2pPr>
            <a:lvl3pPr marL="592652" indent="-118530">
              <a:lnSpc>
                <a:spcPct val="100000"/>
              </a:lnSpc>
              <a:spcBef>
                <a:spcPts val="0"/>
              </a:spcBef>
              <a:buClr>
                <a:schemeClr val="tx1"/>
              </a:buClr>
              <a:buSzPct val="80000"/>
              <a:buFont typeface="Arial" panose="020B0604020202020204" pitchFamily="34" charset="0"/>
              <a:buChar char="•"/>
              <a:tabLst/>
              <a:defRPr sz="1333" b="0" i="0">
                <a:latin typeface="Austin Text Roman" pitchFamily="2" charset="77"/>
              </a:defRPr>
            </a:lvl3pPr>
            <a:lvl4pPr marL="713300" indent="-120648">
              <a:lnSpc>
                <a:spcPct val="100000"/>
              </a:lnSpc>
              <a:spcBef>
                <a:spcPts val="0"/>
              </a:spcBef>
              <a:buClr>
                <a:schemeClr val="tx1"/>
              </a:buClr>
              <a:buFont typeface="Systemfont normal"/>
              <a:buChar char="-"/>
              <a:tabLst/>
              <a:defRPr sz="1333" b="0" i="0">
                <a:latin typeface="Austin Text Roman" pitchFamily="2" charset="77"/>
              </a:defRPr>
            </a:lvl4pPr>
            <a:lvl5pPr>
              <a:spcBef>
                <a:spcPts val="0"/>
              </a:spcBef>
              <a:defRPr sz="1867" b="0" i="0">
                <a:latin typeface="Austin Text Roman" pitchFamily="2" charset="77"/>
              </a:defRPr>
            </a:lvl5pPr>
          </a:lstStyle>
          <a:p>
            <a:pPr lvl="0"/>
            <a:r>
              <a:rPr lang="en-US" dirty="0"/>
              <a:t>Click to edit Master text styles</a:t>
            </a:r>
          </a:p>
        </p:txBody>
      </p:sp>
    </p:spTree>
    <p:extLst>
      <p:ext uri="{BB962C8B-B14F-4D97-AF65-F5344CB8AC3E}">
        <p14:creationId xmlns:p14="http://schemas.microsoft.com/office/powerpoint/2010/main" val="40833827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2_Custom Layout">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EC748-9A8E-5CDC-281C-E436DF540E8C}"/>
              </a:ext>
            </a:extLst>
          </p:cNvPr>
          <p:cNvSpPr>
            <a:spLocks noGrp="1"/>
          </p:cNvSpPr>
          <p:nvPr>
            <p:ph type="title"/>
          </p:nvPr>
        </p:nvSpPr>
        <p:spPr/>
        <p:txBody>
          <a:bodyPr/>
          <a:lstStyle>
            <a:lvl1pPr>
              <a:defRPr>
                <a:solidFill>
                  <a:schemeClr val="bg1"/>
                </a:solidFill>
              </a:defRPr>
            </a:lvl1pPr>
          </a:lstStyle>
          <a:p>
            <a:r>
              <a:rPr lang="en-GB"/>
              <a:t>Click to edit Master title style</a:t>
            </a:r>
            <a:endParaRPr lang="en-US"/>
          </a:p>
        </p:txBody>
      </p:sp>
    </p:spTree>
    <p:extLst>
      <p:ext uri="{BB962C8B-B14F-4D97-AF65-F5344CB8AC3E}">
        <p14:creationId xmlns:p14="http://schemas.microsoft.com/office/powerpoint/2010/main" val="42207796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tx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3774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tx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54769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tx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9892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tx2"/>
        </a:solidFill>
        <a:effectLst/>
      </p:bgPr>
    </p:bg>
    <p:spTree>
      <p:nvGrpSpPr>
        <p:cNvPr id="1" name=""/>
        <p:cNvGrpSpPr/>
        <p:nvPr/>
      </p:nvGrpSpPr>
      <p:grpSpPr>
        <a:xfrm>
          <a:off x="0" y="0"/>
          <a:ext cx="0" cy="0"/>
          <a:chOff x="0" y="0"/>
          <a:chExt cx="0" cy="0"/>
        </a:xfrm>
      </p:grpSpPr>
      <p:sp>
        <p:nvSpPr>
          <p:cNvPr id="6" name="Tittel 1">
            <a:extLst>
              <a:ext uri="{FF2B5EF4-FFF2-40B4-BE49-F238E27FC236}">
                <a16:creationId xmlns:a16="http://schemas.microsoft.com/office/drawing/2014/main" id="{1E7B6A27-3F6D-F470-2239-96CA24834792}"/>
              </a:ext>
            </a:extLst>
          </p:cNvPr>
          <p:cNvSpPr>
            <a:spLocks noGrp="1"/>
          </p:cNvSpPr>
          <p:nvPr>
            <p:ph type="title"/>
          </p:nvPr>
        </p:nvSpPr>
        <p:spPr>
          <a:xfrm>
            <a:off x="423330" y="400977"/>
            <a:ext cx="11417940" cy="632630"/>
          </a:xfrm>
          <a:prstGeom prst="rect">
            <a:avLst/>
          </a:prstGeom>
        </p:spPr>
        <p:txBody>
          <a:bodyPr vert="horz" wrap="square" lIns="90000" tIns="90000" bIns="0" anchor="t" anchorCtr="0">
            <a:spAutoFit/>
          </a:bodyPr>
          <a:lstStyle>
            <a:lvl1pPr algn="l">
              <a:lnSpc>
                <a:spcPts val="3467"/>
              </a:lnSpc>
              <a:defRPr sz="5333" b="1" i="0">
                <a:solidFill>
                  <a:schemeClr val="bg1"/>
                </a:solidFill>
                <a:latin typeface="+mj-lt"/>
              </a:defRPr>
            </a:lvl1pPr>
          </a:lstStyle>
          <a:p>
            <a:r>
              <a:rPr lang="en-US" dirty="0"/>
              <a:t>Click to edit Master title style</a:t>
            </a:r>
            <a:endParaRPr lang="en-GB" dirty="0"/>
          </a:p>
        </p:txBody>
      </p:sp>
      <p:sp>
        <p:nvSpPr>
          <p:cNvPr id="7" name="Plassholder for tekst 3">
            <a:extLst>
              <a:ext uri="{FF2B5EF4-FFF2-40B4-BE49-F238E27FC236}">
                <a16:creationId xmlns:a16="http://schemas.microsoft.com/office/drawing/2014/main" id="{4F99A621-C4BF-C88F-709A-A8411445814D}"/>
              </a:ext>
            </a:extLst>
          </p:cNvPr>
          <p:cNvSpPr>
            <a:spLocks noGrp="1"/>
          </p:cNvSpPr>
          <p:nvPr>
            <p:ph type="body" sz="quarter" idx="10"/>
          </p:nvPr>
        </p:nvSpPr>
        <p:spPr>
          <a:xfrm>
            <a:off x="423330" y="1082661"/>
            <a:ext cx="11417940" cy="296063"/>
          </a:xfrm>
          <a:prstGeom prst="rect">
            <a:avLst/>
          </a:prstGeom>
        </p:spPr>
        <p:txBody>
          <a:bodyPr wrap="square" tIns="0" bIns="90000" anchor="t" anchorCtr="0">
            <a:spAutoFit/>
          </a:bodyPr>
          <a:lstStyle>
            <a:lvl1pPr marL="0" indent="0" algn="l">
              <a:lnSpc>
                <a:spcPts val="1600"/>
              </a:lnSpc>
              <a:spcBef>
                <a:spcPts val="0"/>
              </a:spcBef>
              <a:buClr>
                <a:schemeClr val="tx1"/>
              </a:buClr>
              <a:buSzPct val="100000"/>
              <a:buNone/>
              <a:tabLst/>
              <a:defRPr sz="1400" b="0" i="0">
                <a:solidFill>
                  <a:schemeClr val="bg1"/>
                </a:solidFill>
                <a:latin typeface="+mn-lt"/>
              </a:defRPr>
            </a:lvl1pPr>
            <a:lvl2pPr marL="421207" indent="-182029">
              <a:lnSpc>
                <a:spcPct val="100000"/>
              </a:lnSpc>
              <a:spcBef>
                <a:spcPts val="0"/>
              </a:spcBef>
              <a:buClr>
                <a:schemeClr val="tx1"/>
              </a:buClr>
              <a:tabLst/>
              <a:defRPr sz="1333" b="0" i="0">
                <a:latin typeface="Austin Text Roman" pitchFamily="2" charset="77"/>
              </a:defRPr>
            </a:lvl2pPr>
            <a:lvl3pPr marL="592652" indent="-118530">
              <a:lnSpc>
                <a:spcPct val="100000"/>
              </a:lnSpc>
              <a:spcBef>
                <a:spcPts val="0"/>
              </a:spcBef>
              <a:buClr>
                <a:schemeClr val="tx1"/>
              </a:buClr>
              <a:buSzPct val="80000"/>
              <a:buFont typeface="Arial" panose="020B0604020202020204" pitchFamily="34" charset="0"/>
              <a:buChar char="•"/>
              <a:tabLst/>
              <a:defRPr sz="1333" b="0" i="0">
                <a:latin typeface="Austin Text Roman" pitchFamily="2" charset="77"/>
              </a:defRPr>
            </a:lvl3pPr>
            <a:lvl4pPr marL="713300" indent="-120648">
              <a:lnSpc>
                <a:spcPct val="100000"/>
              </a:lnSpc>
              <a:spcBef>
                <a:spcPts val="0"/>
              </a:spcBef>
              <a:buClr>
                <a:schemeClr val="tx1"/>
              </a:buClr>
              <a:buFont typeface="Systemfont normal"/>
              <a:buChar char="-"/>
              <a:tabLst/>
              <a:defRPr sz="1333" b="0" i="0">
                <a:latin typeface="Austin Text Roman" pitchFamily="2" charset="77"/>
              </a:defRPr>
            </a:lvl4pPr>
            <a:lvl5pPr>
              <a:spcBef>
                <a:spcPts val="0"/>
              </a:spcBef>
              <a:defRPr sz="1867" b="0" i="0">
                <a:latin typeface="Austin Text Roman" pitchFamily="2" charset="77"/>
              </a:defRPr>
            </a:lvl5pPr>
          </a:lstStyle>
          <a:p>
            <a:pPr lvl="0"/>
            <a:r>
              <a:rPr lang="en-US" dirty="0"/>
              <a:t>Click to edit Master text styles</a:t>
            </a:r>
          </a:p>
        </p:txBody>
      </p:sp>
      <p:sp>
        <p:nvSpPr>
          <p:cNvPr id="8" name="Plassholder for bilde 9">
            <a:extLst>
              <a:ext uri="{FF2B5EF4-FFF2-40B4-BE49-F238E27FC236}">
                <a16:creationId xmlns:a16="http://schemas.microsoft.com/office/drawing/2014/main" id="{B5FC467C-0524-9818-72A1-7AA6CC244511}"/>
              </a:ext>
            </a:extLst>
          </p:cNvPr>
          <p:cNvSpPr>
            <a:spLocks noGrp="1"/>
          </p:cNvSpPr>
          <p:nvPr>
            <p:ph type="pic" sz="quarter" idx="11"/>
          </p:nvPr>
        </p:nvSpPr>
        <p:spPr>
          <a:xfrm>
            <a:off x="423331" y="2088257"/>
            <a:ext cx="11768668" cy="4780328"/>
          </a:xfrm>
          <a:prstGeom prst="rect">
            <a:avLst/>
          </a:prstGeom>
          <a:solidFill>
            <a:schemeClr val="tx1">
              <a:lumMod val="10000"/>
              <a:lumOff val="90000"/>
            </a:schemeClr>
          </a:solidFill>
        </p:spPr>
        <p:txBody>
          <a:bodyPr anchor="ctr" anchorCtr="0"/>
          <a:lstStyle>
            <a:lvl1pPr marL="0" indent="0" algn="ctr">
              <a:buNone/>
              <a:defRPr sz="1333" b="0" i="0">
                <a:latin typeface="+mn-lt"/>
              </a:defRPr>
            </a:lvl1pPr>
          </a:lstStyle>
          <a:p>
            <a:r>
              <a:rPr lang="en-US"/>
              <a:t>Click icon to add picture</a:t>
            </a:r>
            <a:endParaRPr lang="en-GB"/>
          </a:p>
        </p:txBody>
      </p:sp>
    </p:spTree>
    <p:extLst>
      <p:ext uri="{BB962C8B-B14F-4D97-AF65-F5344CB8AC3E}">
        <p14:creationId xmlns:p14="http://schemas.microsoft.com/office/powerpoint/2010/main" val="174143407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tx2"/>
        </a:solidFill>
        <a:effectLst/>
      </p:bgPr>
    </p:bg>
    <p:spTree>
      <p:nvGrpSpPr>
        <p:cNvPr id="1" name=""/>
        <p:cNvGrpSpPr/>
        <p:nvPr/>
      </p:nvGrpSpPr>
      <p:grpSpPr>
        <a:xfrm>
          <a:off x="0" y="0"/>
          <a:ext cx="0" cy="0"/>
          <a:chOff x="0" y="0"/>
          <a:chExt cx="0" cy="0"/>
        </a:xfrm>
      </p:grpSpPr>
      <p:sp>
        <p:nvSpPr>
          <p:cNvPr id="6" name="Tittel 1">
            <a:extLst>
              <a:ext uri="{FF2B5EF4-FFF2-40B4-BE49-F238E27FC236}">
                <a16:creationId xmlns:a16="http://schemas.microsoft.com/office/drawing/2014/main" id="{837EAAAE-A2EF-D117-61A2-4D0327499C82}"/>
              </a:ext>
            </a:extLst>
          </p:cNvPr>
          <p:cNvSpPr>
            <a:spLocks noGrp="1"/>
          </p:cNvSpPr>
          <p:nvPr>
            <p:ph type="title"/>
          </p:nvPr>
        </p:nvSpPr>
        <p:spPr>
          <a:xfrm>
            <a:off x="318930" y="312851"/>
            <a:ext cx="5458540" cy="1090340"/>
          </a:xfrm>
          <a:prstGeom prst="rect">
            <a:avLst/>
          </a:prstGeom>
        </p:spPr>
        <p:txBody>
          <a:bodyPr vert="horz" wrap="square" tIns="90000" bIns="90000" anchor="t" anchorCtr="0">
            <a:spAutoFit/>
          </a:bodyPr>
          <a:lstStyle>
            <a:lvl1pPr algn="l">
              <a:lnSpc>
                <a:spcPts val="3467"/>
              </a:lnSpc>
              <a:defRPr sz="3200" b="1" i="0">
                <a:solidFill>
                  <a:schemeClr val="bg1"/>
                </a:solidFill>
                <a:latin typeface="+mj-lt"/>
              </a:defRPr>
            </a:lvl1pPr>
          </a:lstStyle>
          <a:p>
            <a:r>
              <a:rPr lang="en-US"/>
              <a:t>Click to edit Master title style</a:t>
            </a:r>
            <a:endParaRPr lang="en-GB"/>
          </a:p>
        </p:txBody>
      </p:sp>
      <p:sp>
        <p:nvSpPr>
          <p:cNvPr id="7" name="Plassholder for bilde 12">
            <a:extLst>
              <a:ext uri="{FF2B5EF4-FFF2-40B4-BE49-F238E27FC236}">
                <a16:creationId xmlns:a16="http://schemas.microsoft.com/office/drawing/2014/main" id="{B3D9E29C-1176-BCCB-5AFB-19440CF68DBD}"/>
              </a:ext>
            </a:extLst>
          </p:cNvPr>
          <p:cNvSpPr>
            <a:spLocks noGrp="1"/>
          </p:cNvSpPr>
          <p:nvPr>
            <p:ph type="pic" sz="quarter" idx="10"/>
          </p:nvPr>
        </p:nvSpPr>
        <p:spPr>
          <a:xfrm>
            <a:off x="1" y="3447010"/>
            <a:ext cx="12192001" cy="3428999"/>
          </a:xfrm>
          <a:prstGeom prst="rect">
            <a:avLst/>
          </a:prstGeom>
          <a:solidFill>
            <a:schemeClr val="bg1">
              <a:lumMod val="75000"/>
            </a:schemeClr>
          </a:solidFill>
        </p:spPr>
        <p:txBody>
          <a:bodyPr anchor="ctr" anchorCtr="0"/>
          <a:lstStyle>
            <a:lvl1pPr marL="0" indent="0" algn="ctr">
              <a:buNone/>
              <a:defRPr sz="1333">
                <a:latin typeface="+mn-lt"/>
              </a:defRPr>
            </a:lvl1pPr>
          </a:lstStyle>
          <a:p>
            <a:r>
              <a:rPr lang="en-US"/>
              <a:t>Click icon to add picture</a:t>
            </a:r>
            <a:endParaRPr lang="en-GB"/>
          </a:p>
        </p:txBody>
      </p:sp>
      <p:sp>
        <p:nvSpPr>
          <p:cNvPr id="8" name="Plassholder for tekst 9">
            <a:extLst>
              <a:ext uri="{FF2B5EF4-FFF2-40B4-BE49-F238E27FC236}">
                <a16:creationId xmlns:a16="http://schemas.microsoft.com/office/drawing/2014/main" id="{15F0BE26-9215-44CE-F9DA-5548F3CBE26A}"/>
              </a:ext>
            </a:extLst>
          </p:cNvPr>
          <p:cNvSpPr>
            <a:spLocks noGrp="1"/>
          </p:cNvSpPr>
          <p:nvPr>
            <p:ph type="body" sz="quarter" idx="11"/>
          </p:nvPr>
        </p:nvSpPr>
        <p:spPr>
          <a:xfrm>
            <a:off x="318731" y="1403191"/>
            <a:ext cx="5458539" cy="235898"/>
          </a:xfrm>
          <a:prstGeom prst="rect">
            <a:avLst/>
          </a:prstGeom>
        </p:spPr>
        <p:txBody>
          <a:bodyPr wrap="square" tIns="0">
            <a:spAutoFit/>
          </a:bodyPr>
          <a:lstStyle>
            <a:lvl1pPr>
              <a:buClr>
                <a:schemeClr val="bg1"/>
              </a:buClr>
              <a:defRPr sz="1333" b="0" i="0">
                <a:solidFill>
                  <a:schemeClr val="bg1"/>
                </a:solidFill>
                <a:latin typeface="+mn-lt"/>
              </a:defRPr>
            </a:lvl1pPr>
            <a:lvl2pPr>
              <a:defRPr sz="1333">
                <a:latin typeface="+mn-lt"/>
              </a:defRPr>
            </a:lvl2pPr>
            <a:lvl3pPr>
              <a:defRPr sz="1333">
                <a:latin typeface="+mn-lt"/>
              </a:defRPr>
            </a:lvl3pPr>
            <a:lvl4pPr>
              <a:defRPr sz="1333">
                <a:latin typeface="+mn-lt"/>
              </a:defRPr>
            </a:lvl4pPr>
            <a:lvl5pPr>
              <a:defRPr sz="1333">
                <a:latin typeface="+mn-lt"/>
              </a:defRPr>
            </a:lvl5pPr>
          </a:lstStyle>
          <a:p>
            <a:pPr lvl="0"/>
            <a:r>
              <a:rPr lang="en-US" dirty="0"/>
              <a:t>Click to edit Master text styles</a:t>
            </a:r>
          </a:p>
        </p:txBody>
      </p:sp>
      <p:sp>
        <p:nvSpPr>
          <p:cNvPr id="9" name="Plassholder for bilde 12">
            <a:extLst>
              <a:ext uri="{FF2B5EF4-FFF2-40B4-BE49-F238E27FC236}">
                <a16:creationId xmlns:a16="http://schemas.microsoft.com/office/drawing/2014/main" id="{0919939B-2476-29A3-9222-E3A4D05EF5C4}"/>
              </a:ext>
            </a:extLst>
          </p:cNvPr>
          <p:cNvSpPr>
            <a:spLocks noGrp="1"/>
          </p:cNvSpPr>
          <p:nvPr>
            <p:ph type="pic" sz="quarter" idx="12"/>
          </p:nvPr>
        </p:nvSpPr>
        <p:spPr>
          <a:xfrm>
            <a:off x="6096000" y="1"/>
            <a:ext cx="6099547" cy="3447009"/>
          </a:xfrm>
          <a:prstGeom prst="rect">
            <a:avLst/>
          </a:prstGeom>
          <a:solidFill>
            <a:schemeClr val="tx1">
              <a:lumMod val="10000"/>
              <a:lumOff val="90000"/>
            </a:schemeClr>
          </a:solidFill>
        </p:spPr>
        <p:txBody>
          <a:bodyPr anchor="ctr" anchorCtr="0"/>
          <a:lstStyle>
            <a:lvl1pPr marL="0" indent="0" algn="ctr">
              <a:buNone/>
              <a:defRPr sz="1333">
                <a:latin typeface="+mn-lt"/>
              </a:defRPr>
            </a:lvl1pPr>
          </a:lstStyle>
          <a:p>
            <a:r>
              <a:rPr lang="en-US"/>
              <a:t>Click icon to add picture</a:t>
            </a:r>
            <a:endParaRPr lang="en-GB"/>
          </a:p>
        </p:txBody>
      </p:sp>
    </p:spTree>
    <p:extLst>
      <p:ext uri="{BB962C8B-B14F-4D97-AF65-F5344CB8AC3E}">
        <p14:creationId xmlns:p14="http://schemas.microsoft.com/office/powerpoint/2010/main" val="399904050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9_Custom Layout">
    <p:bg>
      <p:bgPr>
        <a:solidFill>
          <a:schemeClr val="tx2"/>
        </a:solidFill>
        <a:effectLst/>
      </p:bgPr>
    </p:bg>
    <p:spTree>
      <p:nvGrpSpPr>
        <p:cNvPr id="1" name=""/>
        <p:cNvGrpSpPr/>
        <p:nvPr/>
      </p:nvGrpSpPr>
      <p:grpSpPr>
        <a:xfrm>
          <a:off x="0" y="0"/>
          <a:ext cx="0" cy="0"/>
          <a:chOff x="0" y="0"/>
          <a:chExt cx="0" cy="0"/>
        </a:xfrm>
      </p:grpSpPr>
      <p:sp>
        <p:nvSpPr>
          <p:cNvPr id="6" name="Tittel 1">
            <a:extLst>
              <a:ext uri="{FF2B5EF4-FFF2-40B4-BE49-F238E27FC236}">
                <a16:creationId xmlns:a16="http://schemas.microsoft.com/office/drawing/2014/main" id="{96DFE255-B37D-9EBC-211E-27A6AAE3517F}"/>
              </a:ext>
            </a:extLst>
          </p:cNvPr>
          <p:cNvSpPr>
            <a:spLocks noGrp="1"/>
          </p:cNvSpPr>
          <p:nvPr>
            <p:ph type="title"/>
          </p:nvPr>
        </p:nvSpPr>
        <p:spPr>
          <a:xfrm>
            <a:off x="6418477" y="3764130"/>
            <a:ext cx="5458540" cy="1090340"/>
          </a:xfrm>
          <a:prstGeom prst="rect">
            <a:avLst/>
          </a:prstGeom>
        </p:spPr>
        <p:txBody>
          <a:bodyPr vert="horz" wrap="square" tIns="90000" bIns="90000" anchor="t" anchorCtr="0">
            <a:spAutoFit/>
          </a:bodyPr>
          <a:lstStyle>
            <a:lvl1pPr algn="l">
              <a:lnSpc>
                <a:spcPts val="3467"/>
              </a:lnSpc>
              <a:defRPr sz="3200" b="1" i="0">
                <a:solidFill>
                  <a:schemeClr val="bg1"/>
                </a:solidFill>
                <a:latin typeface="+mj-lt"/>
              </a:defRPr>
            </a:lvl1pPr>
          </a:lstStyle>
          <a:p>
            <a:r>
              <a:rPr lang="en-US" dirty="0"/>
              <a:t>Click to edit Master title style</a:t>
            </a:r>
            <a:endParaRPr lang="en-GB" dirty="0"/>
          </a:p>
        </p:txBody>
      </p:sp>
      <p:sp>
        <p:nvSpPr>
          <p:cNvPr id="7" name="Plassholder for bilde 12">
            <a:extLst>
              <a:ext uri="{FF2B5EF4-FFF2-40B4-BE49-F238E27FC236}">
                <a16:creationId xmlns:a16="http://schemas.microsoft.com/office/drawing/2014/main" id="{931606AC-AF95-3B68-A3EC-03B484AC8779}"/>
              </a:ext>
            </a:extLst>
          </p:cNvPr>
          <p:cNvSpPr>
            <a:spLocks noGrp="1"/>
          </p:cNvSpPr>
          <p:nvPr>
            <p:ph type="pic" sz="quarter" idx="10"/>
          </p:nvPr>
        </p:nvSpPr>
        <p:spPr>
          <a:xfrm>
            <a:off x="1" y="1"/>
            <a:ext cx="12192001" cy="3428999"/>
          </a:xfrm>
          <a:prstGeom prst="rect">
            <a:avLst/>
          </a:prstGeom>
          <a:solidFill>
            <a:schemeClr val="bg1">
              <a:lumMod val="75000"/>
            </a:schemeClr>
          </a:solidFill>
        </p:spPr>
        <p:txBody>
          <a:bodyPr anchor="ctr" anchorCtr="0"/>
          <a:lstStyle>
            <a:lvl1pPr marL="0" indent="0" algn="ctr">
              <a:buNone/>
              <a:defRPr sz="1333">
                <a:latin typeface="+mn-lt"/>
              </a:defRPr>
            </a:lvl1pPr>
          </a:lstStyle>
          <a:p>
            <a:r>
              <a:rPr lang="en-US"/>
              <a:t>Click icon to add picture</a:t>
            </a:r>
            <a:endParaRPr lang="en-GB"/>
          </a:p>
        </p:txBody>
      </p:sp>
      <p:sp>
        <p:nvSpPr>
          <p:cNvPr id="8" name="Plassholder for tekst 9">
            <a:extLst>
              <a:ext uri="{FF2B5EF4-FFF2-40B4-BE49-F238E27FC236}">
                <a16:creationId xmlns:a16="http://schemas.microsoft.com/office/drawing/2014/main" id="{856E7F80-E414-D4FE-9673-C67223A3562F}"/>
              </a:ext>
            </a:extLst>
          </p:cNvPr>
          <p:cNvSpPr>
            <a:spLocks noGrp="1"/>
          </p:cNvSpPr>
          <p:nvPr>
            <p:ph type="body" sz="quarter" idx="11"/>
          </p:nvPr>
        </p:nvSpPr>
        <p:spPr>
          <a:xfrm>
            <a:off x="6418478" y="4854470"/>
            <a:ext cx="5458539" cy="261610"/>
          </a:xfrm>
          <a:prstGeom prst="rect">
            <a:avLst/>
          </a:prstGeom>
        </p:spPr>
        <p:txBody>
          <a:bodyPr wrap="square" tIns="0">
            <a:spAutoFit/>
          </a:bodyPr>
          <a:lstStyle>
            <a:lvl1pPr>
              <a:buClr>
                <a:schemeClr val="tx1"/>
              </a:buClr>
              <a:defRPr sz="1400" b="0" i="0">
                <a:solidFill>
                  <a:schemeClr val="bg1"/>
                </a:solidFill>
                <a:latin typeface="+mn-lt"/>
              </a:defRPr>
            </a:lvl1pPr>
            <a:lvl2pPr>
              <a:defRPr sz="1333">
                <a:latin typeface="+mn-lt"/>
              </a:defRPr>
            </a:lvl2pPr>
            <a:lvl3pPr>
              <a:defRPr sz="1333">
                <a:latin typeface="+mn-lt"/>
              </a:defRPr>
            </a:lvl3pPr>
            <a:lvl4pPr>
              <a:defRPr sz="1333">
                <a:latin typeface="+mn-lt"/>
              </a:defRPr>
            </a:lvl4pPr>
            <a:lvl5pPr>
              <a:defRPr sz="1333">
                <a:latin typeface="+mn-lt"/>
              </a:defRPr>
            </a:lvl5pPr>
          </a:lstStyle>
          <a:p>
            <a:pPr lvl="0"/>
            <a:r>
              <a:rPr lang="en-US" dirty="0"/>
              <a:t>Click to edit Master text styles</a:t>
            </a:r>
          </a:p>
        </p:txBody>
      </p:sp>
      <p:sp>
        <p:nvSpPr>
          <p:cNvPr id="9" name="Plassholder for bilde 12">
            <a:extLst>
              <a:ext uri="{FF2B5EF4-FFF2-40B4-BE49-F238E27FC236}">
                <a16:creationId xmlns:a16="http://schemas.microsoft.com/office/drawing/2014/main" id="{ACEEC5A1-7108-02C1-4939-926991082C87}"/>
              </a:ext>
            </a:extLst>
          </p:cNvPr>
          <p:cNvSpPr>
            <a:spLocks noGrp="1"/>
          </p:cNvSpPr>
          <p:nvPr>
            <p:ph type="pic" sz="quarter" idx="12"/>
          </p:nvPr>
        </p:nvSpPr>
        <p:spPr>
          <a:xfrm>
            <a:off x="0" y="3437102"/>
            <a:ext cx="6099547" cy="3447009"/>
          </a:xfrm>
          <a:prstGeom prst="rect">
            <a:avLst/>
          </a:prstGeom>
          <a:solidFill>
            <a:schemeClr val="tx1">
              <a:lumMod val="10000"/>
              <a:lumOff val="90000"/>
            </a:schemeClr>
          </a:solidFill>
        </p:spPr>
        <p:txBody>
          <a:bodyPr anchor="ctr" anchorCtr="0"/>
          <a:lstStyle>
            <a:lvl1pPr marL="0" indent="0" algn="ctr">
              <a:buNone/>
              <a:defRPr sz="1333">
                <a:latin typeface="+mn-lt"/>
              </a:defRPr>
            </a:lvl1pPr>
          </a:lstStyle>
          <a:p>
            <a:r>
              <a:rPr lang="en-US"/>
              <a:t>Click icon to add picture</a:t>
            </a:r>
            <a:endParaRPr lang="en-GB"/>
          </a:p>
        </p:txBody>
      </p:sp>
    </p:spTree>
    <p:extLst>
      <p:ext uri="{BB962C8B-B14F-4D97-AF65-F5344CB8AC3E}">
        <p14:creationId xmlns:p14="http://schemas.microsoft.com/office/powerpoint/2010/main" val="2531462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tx2"/>
        </a:solidFill>
        <a:effectLst/>
      </p:bgPr>
    </p:bg>
    <p:spTree>
      <p:nvGrpSpPr>
        <p:cNvPr id="1" name=""/>
        <p:cNvGrpSpPr/>
        <p:nvPr/>
      </p:nvGrpSpPr>
      <p:grpSpPr>
        <a:xfrm>
          <a:off x="0" y="0"/>
          <a:ext cx="0" cy="0"/>
          <a:chOff x="0" y="0"/>
          <a:chExt cx="0" cy="0"/>
        </a:xfrm>
      </p:grpSpPr>
      <p:sp>
        <p:nvSpPr>
          <p:cNvPr id="6" name="Plassholder for bilde 12">
            <a:extLst>
              <a:ext uri="{FF2B5EF4-FFF2-40B4-BE49-F238E27FC236}">
                <a16:creationId xmlns:a16="http://schemas.microsoft.com/office/drawing/2014/main" id="{EF194AA8-042F-8759-BB1A-210C39C90F7D}"/>
              </a:ext>
            </a:extLst>
          </p:cNvPr>
          <p:cNvSpPr>
            <a:spLocks noGrp="1"/>
          </p:cNvSpPr>
          <p:nvPr>
            <p:ph type="pic" sz="quarter" idx="12"/>
          </p:nvPr>
        </p:nvSpPr>
        <p:spPr>
          <a:xfrm>
            <a:off x="6099547" y="1"/>
            <a:ext cx="6099547" cy="3437924"/>
          </a:xfrm>
          <a:prstGeom prst="rect">
            <a:avLst/>
          </a:prstGeom>
          <a:solidFill>
            <a:schemeClr val="accent2"/>
          </a:solidFill>
        </p:spPr>
        <p:txBody>
          <a:bodyPr anchor="ctr" anchorCtr="0"/>
          <a:lstStyle>
            <a:lvl1pPr marL="0" indent="0" algn="ctr">
              <a:buNone/>
              <a:defRPr sz="1333">
                <a:latin typeface="+mn-lt"/>
              </a:defRPr>
            </a:lvl1pPr>
          </a:lstStyle>
          <a:p>
            <a:r>
              <a:rPr lang="en-US"/>
              <a:t>Click icon to add picture</a:t>
            </a:r>
            <a:endParaRPr lang="en-GB"/>
          </a:p>
        </p:txBody>
      </p:sp>
      <p:sp>
        <p:nvSpPr>
          <p:cNvPr id="7" name="Plassholder for bilde 12">
            <a:extLst>
              <a:ext uri="{FF2B5EF4-FFF2-40B4-BE49-F238E27FC236}">
                <a16:creationId xmlns:a16="http://schemas.microsoft.com/office/drawing/2014/main" id="{49282485-E60B-2CA6-E76C-0641ACBE461D}"/>
              </a:ext>
            </a:extLst>
          </p:cNvPr>
          <p:cNvSpPr>
            <a:spLocks noGrp="1"/>
          </p:cNvSpPr>
          <p:nvPr>
            <p:ph type="pic" sz="quarter" idx="13"/>
          </p:nvPr>
        </p:nvSpPr>
        <p:spPr>
          <a:xfrm>
            <a:off x="-3547" y="1"/>
            <a:ext cx="6099547" cy="3437924"/>
          </a:xfrm>
          <a:prstGeom prst="rect">
            <a:avLst/>
          </a:prstGeom>
          <a:solidFill>
            <a:schemeClr val="bg1">
              <a:lumMod val="85000"/>
            </a:schemeClr>
          </a:solidFill>
        </p:spPr>
        <p:txBody>
          <a:bodyPr anchor="ctr" anchorCtr="0"/>
          <a:lstStyle>
            <a:lvl1pPr marL="0" indent="0" algn="ctr">
              <a:buNone/>
              <a:defRPr sz="1333">
                <a:latin typeface="+mn-lt"/>
              </a:defRPr>
            </a:lvl1pPr>
          </a:lstStyle>
          <a:p>
            <a:r>
              <a:rPr lang="en-US" dirty="0"/>
              <a:t>Click icon to add picture</a:t>
            </a:r>
            <a:endParaRPr lang="en-GB" dirty="0"/>
          </a:p>
        </p:txBody>
      </p:sp>
      <p:sp>
        <p:nvSpPr>
          <p:cNvPr id="8" name="Plassholder for bilde 12">
            <a:extLst>
              <a:ext uri="{FF2B5EF4-FFF2-40B4-BE49-F238E27FC236}">
                <a16:creationId xmlns:a16="http://schemas.microsoft.com/office/drawing/2014/main" id="{EA9449AF-0836-598B-B604-8F130B193E69}"/>
              </a:ext>
            </a:extLst>
          </p:cNvPr>
          <p:cNvSpPr>
            <a:spLocks noGrp="1"/>
          </p:cNvSpPr>
          <p:nvPr>
            <p:ph type="pic" sz="quarter" idx="14"/>
          </p:nvPr>
        </p:nvSpPr>
        <p:spPr>
          <a:xfrm>
            <a:off x="6096000" y="3437925"/>
            <a:ext cx="6099547" cy="3437924"/>
          </a:xfrm>
          <a:prstGeom prst="rect">
            <a:avLst/>
          </a:prstGeom>
          <a:solidFill>
            <a:schemeClr val="bg1">
              <a:lumMod val="85000"/>
            </a:schemeClr>
          </a:solidFill>
        </p:spPr>
        <p:txBody>
          <a:bodyPr anchor="ctr" anchorCtr="0"/>
          <a:lstStyle>
            <a:lvl1pPr marL="0" indent="0" algn="ctr">
              <a:buNone/>
              <a:defRPr sz="1333">
                <a:latin typeface="+mn-lt"/>
              </a:defRPr>
            </a:lvl1pPr>
          </a:lstStyle>
          <a:p>
            <a:r>
              <a:rPr lang="en-US"/>
              <a:t>Click icon to add picture</a:t>
            </a:r>
            <a:endParaRPr lang="en-GB"/>
          </a:p>
        </p:txBody>
      </p:sp>
      <p:sp>
        <p:nvSpPr>
          <p:cNvPr id="9" name="Plassholder for bilde 12">
            <a:extLst>
              <a:ext uri="{FF2B5EF4-FFF2-40B4-BE49-F238E27FC236}">
                <a16:creationId xmlns:a16="http://schemas.microsoft.com/office/drawing/2014/main" id="{87357279-78D8-469D-CDC3-92D3EFBA29B3}"/>
              </a:ext>
            </a:extLst>
          </p:cNvPr>
          <p:cNvSpPr>
            <a:spLocks noGrp="1"/>
          </p:cNvSpPr>
          <p:nvPr>
            <p:ph type="pic" sz="quarter" idx="15"/>
          </p:nvPr>
        </p:nvSpPr>
        <p:spPr>
          <a:xfrm>
            <a:off x="0" y="3437925"/>
            <a:ext cx="6099547" cy="3437924"/>
          </a:xfrm>
          <a:prstGeom prst="rect">
            <a:avLst/>
          </a:prstGeom>
          <a:solidFill>
            <a:schemeClr val="accent2"/>
          </a:solidFill>
        </p:spPr>
        <p:txBody>
          <a:bodyPr anchor="ctr" anchorCtr="0"/>
          <a:lstStyle>
            <a:lvl1pPr marL="0" indent="0" algn="ctr">
              <a:buNone/>
              <a:defRPr sz="1333">
                <a:latin typeface="+mn-lt"/>
              </a:defRPr>
            </a:lvl1pPr>
          </a:lstStyle>
          <a:p>
            <a:r>
              <a:rPr lang="en-US"/>
              <a:t>Click icon to add picture</a:t>
            </a:r>
            <a:endParaRPr lang="en-GB"/>
          </a:p>
        </p:txBody>
      </p:sp>
    </p:spTree>
    <p:extLst>
      <p:ext uri="{BB962C8B-B14F-4D97-AF65-F5344CB8AC3E}">
        <p14:creationId xmlns:p14="http://schemas.microsoft.com/office/powerpoint/2010/main" val="93579139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Custom Layout">
    <p:bg>
      <p:bgPr>
        <a:solidFill>
          <a:schemeClr val="tx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750948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8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311490004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BDE674-52B0-02B9-4D7C-8D5A342B46B7}"/>
              </a:ext>
            </a:extLst>
          </p:cNvPr>
          <p:cNvSpPr>
            <a:spLocks noGrp="1"/>
          </p:cNvSpPr>
          <p:nvPr>
            <p:ph type="title"/>
          </p:nvPr>
        </p:nvSpPr>
        <p:spPr>
          <a:xfrm>
            <a:off x="753600" y="376200"/>
            <a:ext cx="10684800" cy="11448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75B9D3-9F60-C50D-9472-C8F8CCDF4E1C}"/>
              </a:ext>
            </a:extLst>
          </p:cNvPr>
          <p:cNvSpPr>
            <a:spLocks noGrp="1"/>
          </p:cNvSpPr>
          <p:nvPr>
            <p:ph type="body" idx="1"/>
          </p:nvPr>
        </p:nvSpPr>
        <p:spPr>
          <a:xfrm>
            <a:off x="753600" y="1902599"/>
            <a:ext cx="10684800" cy="41976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78337D4D-94F3-FFD1-C9BC-8EA5A3416F44}"/>
              </a:ext>
            </a:extLst>
          </p:cNvPr>
          <p:cNvSpPr>
            <a:spLocks noGrp="1"/>
          </p:cNvSpPr>
          <p:nvPr>
            <p:ph type="dt" sz="half" idx="2"/>
          </p:nvPr>
        </p:nvSpPr>
        <p:spPr>
          <a:xfrm>
            <a:off x="753600" y="6356350"/>
            <a:ext cx="1144800" cy="365125"/>
          </a:xfrm>
          <a:prstGeom prst="rect">
            <a:avLst/>
          </a:prstGeom>
        </p:spPr>
        <p:txBody>
          <a:bodyPr vert="horz" lIns="91440" tIns="45720" rIns="91440" bIns="45720" rtlCol="0" anchor="ctr"/>
          <a:lstStyle>
            <a:lvl1pPr algn="l">
              <a:defRPr sz="1200">
                <a:solidFill>
                  <a:schemeClr val="bg2"/>
                </a:solidFill>
                <a:latin typeface="Jost" pitchFamily="2" charset="0"/>
                <a:ea typeface="Jost" pitchFamily="2" charset="0"/>
              </a:defRPr>
            </a:lvl1pPr>
          </a:lstStyle>
          <a:p>
            <a:fld id="{FAC0FD8D-B4D3-754D-9BA6-6613D9A4D007}" type="datetimeFigureOut">
              <a:rPr lang="en-US" smtClean="0"/>
              <a:t>7/2/2026</a:t>
            </a:fld>
            <a:endParaRPr lang="en-US"/>
          </a:p>
        </p:txBody>
      </p:sp>
      <p:sp>
        <p:nvSpPr>
          <p:cNvPr id="6" name="Slide Number Placeholder 5">
            <a:extLst>
              <a:ext uri="{FF2B5EF4-FFF2-40B4-BE49-F238E27FC236}">
                <a16:creationId xmlns:a16="http://schemas.microsoft.com/office/drawing/2014/main" id="{E4720FD7-B378-61F0-43EB-353B3E6BEAB1}"/>
              </a:ext>
            </a:extLst>
          </p:cNvPr>
          <p:cNvSpPr>
            <a:spLocks noGrp="1"/>
          </p:cNvSpPr>
          <p:nvPr>
            <p:ph type="sldNum" sz="quarter" idx="4"/>
          </p:nvPr>
        </p:nvSpPr>
        <p:spPr>
          <a:xfrm>
            <a:off x="10293600" y="6356350"/>
            <a:ext cx="1144800" cy="365125"/>
          </a:xfrm>
          <a:prstGeom prst="rect">
            <a:avLst/>
          </a:prstGeom>
        </p:spPr>
        <p:txBody>
          <a:bodyPr vert="horz" lIns="91440" tIns="45720" rIns="91440" bIns="45720" rtlCol="0" anchor="ctr"/>
          <a:lstStyle>
            <a:lvl1pPr algn="r">
              <a:defRPr sz="1200">
                <a:solidFill>
                  <a:schemeClr val="bg2"/>
                </a:solidFill>
                <a:latin typeface="Jost" pitchFamily="2" charset="0"/>
                <a:ea typeface="Jost" pitchFamily="2" charset="0"/>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60022399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91" r:id="rId12"/>
    <p:sldLayoutId id="2147483692" r:id="rId13"/>
    <p:sldLayoutId id="2147483694" r:id="rId14"/>
    <p:sldLayoutId id="2147483695" r:id="rId15"/>
    <p:sldLayoutId id="2147483696" r:id="rId16"/>
    <p:sldLayoutId id="2147483697" r:id="rId17"/>
    <p:sldLayoutId id="2147483698" r:id="rId18"/>
    <p:sldLayoutId id="2147483699" r:id="rId19"/>
    <p:sldLayoutId id="2147483700" r:id="rId20"/>
    <p:sldLayoutId id="2147483701" r:id="rId21"/>
    <p:sldLayoutId id="2147483702" r:id="rId22"/>
    <p:sldLayoutId id="2147483703" r:id="rId23"/>
    <p:sldLayoutId id="2147483704" r:id="rId24"/>
    <p:sldLayoutId id="2147483705" r:id="rId25"/>
    <p:sldLayoutId id="2147483706" r:id="rId26"/>
    <p:sldLayoutId id="2147483708" r:id="rId27"/>
    <p:sldLayoutId id="2147483709" r:id="rId28"/>
    <p:sldLayoutId id="2147483662" r:id="rId29"/>
    <p:sldLayoutId id="2147483652" r:id="rId30"/>
    <p:sldLayoutId id="2147483653" r:id="rId31"/>
    <p:sldLayoutId id="2147483663" r:id="rId32"/>
    <p:sldLayoutId id="2147483655" r:id="rId33"/>
    <p:sldLayoutId id="2147483658" r:id="rId34"/>
    <p:sldLayoutId id="2147483659" r:id="rId35"/>
    <p:sldLayoutId id="2147483654" r:id="rId36"/>
    <p:sldLayoutId id="2147483661" r:id="rId37"/>
    <p:sldLayoutId id="2147483711" r:id="rId38"/>
  </p:sldLayoutIdLst>
  <p:txStyles>
    <p:titleStyle>
      <a:lvl1pPr algn="l" defTabSz="914400" rtl="0" eaLnBrk="1" latinLnBrk="0" hangingPunct="1">
        <a:lnSpc>
          <a:spcPct val="90000"/>
        </a:lnSpc>
        <a:spcBef>
          <a:spcPct val="0"/>
        </a:spcBef>
        <a:buNone/>
        <a:defRPr sz="4000" kern="1200">
          <a:solidFill>
            <a:schemeClr val="tx1"/>
          </a:solidFill>
          <a:latin typeface="Jost SemiBold" pitchFamily="2" charset="0"/>
          <a:ea typeface="Jost SemiBold" pitchFamily="2" charset="0"/>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Jost" pitchFamily="2" charset="0"/>
          <a:ea typeface="Jost" pitchFamily="2"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Jost Light" pitchFamily="2" charset="0"/>
          <a:ea typeface="Jost Light" pitchFamily="2"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Jost Light" pitchFamily="2" charset="0"/>
          <a:ea typeface="Jost Light" pitchFamily="2"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Jost Light" pitchFamily="2" charset="0"/>
          <a:ea typeface="Jost Light" pitchFamily="2"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Jost Light" pitchFamily="2" charset="0"/>
          <a:ea typeface="Jost Light" pitchFamily="2"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34.xml"/><Relationship Id="rId4" Type="http://schemas.openxmlformats.org/officeDocument/2006/relationships/image" Target="../media/image24.jpg"/></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35.xml"/><Relationship Id="rId5" Type="http://schemas.openxmlformats.org/officeDocument/2006/relationships/image" Target="../media/image27.jpg"/><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8.xml"/><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9.xml"/><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1.xml"/><Relationship Id="rId1" Type="http://schemas.openxmlformats.org/officeDocument/2006/relationships/slideLayout" Target="../slideLayouts/slideLayout28.xml"/><Relationship Id="rId4" Type="http://schemas.openxmlformats.org/officeDocument/2006/relationships/hyperlink" Target="https://vis.globe.gov/cloud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inaturalist.org/projects/spsva2620-ms-spitsbergen-svalbard-in-summer-16-23-june-2026?tab=observations" TargetMode="External"/><Relationship Id="rId2" Type="http://schemas.openxmlformats.org/officeDocument/2006/relationships/notesSlide" Target="../notesSlides/notesSlide12.xml"/><Relationship Id="rId1" Type="http://schemas.openxmlformats.org/officeDocument/2006/relationships/slideLayout" Target="../slideLayouts/slideLayout27.xml"/><Relationship Id="rId4" Type="http://schemas.openxmlformats.org/officeDocument/2006/relationships/image" Target="../media/image33.jpg"/></Relationships>
</file>

<file path=ppt/slides/_rels/slide13.xml.rels><?xml version="1.0" encoding="UTF-8" standalone="yes"?>
<Relationships xmlns="http://schemas.openxmlformats.org/package/2006/relationships"><Relationship Id="rId3" Type="http://schemas.openxmlformats.org/officeDocument/2006/relationships/hyperlink" Target="http://www.playingwithdata.com/secchi-disk-project/" TargetMode="External"/><Relationship Id="rId2" Type="http://schemas.openxmlformats.org/officeDocument/2006/relationships/notesSlide" Target="../notesSlides/notesSlide13.xml"/><Relationship Id="rId1" Type="http://schemas.openxmlformats.org/officeDocument/2006/relationships/slideLayout" Target="../slideLayouts/slideLayout28.xml"/><Relationship Id="rId4" Type="http://schemas.openxmlformats.org/officeDocument/2006/relationships/image" Target="../media/image34.jpg"/></Relationships>
</file>

<file path=ppt/slides/_rels/slide1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4.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36.xml"/><Relationship Id="rId5" Type="http://schemas.openxmlformats.org/officeDocument/2006/relationships/image" Target="../media/image39.jpeg"/><Relationship Id="rId4" Type="http://schemas.openxmlformats.org/officeDocument/2006/relationships/image" Target="../media/image38.jpg"/></Relationships>
</file>

<file path=ppt/slides/_rels/slide16.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27.xml"/><Relationship Id="rId6" Type="http://schemas.openxmlformats.org/officeDocument/2006/relationships/image" Target="../media/image44.jpg"/><Relationship Id="rId5" Type="http://schemas.openxmlformats.org/officeDocument/2006/relationships/image" Target="../media/image43.png"/><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7.xml"/><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18.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19.xml"/><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0.xml"/><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21.xml"/><Relationship Id="rId1" Type="http://schemas.openxmlformats.org/officeDocument/2006/relationships/slideLayout" Target="../slideLayouts/slideLayout36.xml"/><Relationship Id="rId6" Type="http://schemas.openxmlformats.org/officeDocument/2006/relationships/image" Target="../media/image52.jpg"/><Relationship Id="rId5" Type="http://schemas.openxmlformats.org/officeDocument/2006/relationships/image" Target="../media/image51.jpg"/><Relationship Id="rId4" Type="http://schemas.openxmlformats.org/officeDocument/2006/relationships/image" Target="../media/image50.jpg"/></Relationships>
</file>

<file path=ppt/slides/_rels/slide23.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22.xml"/><Relationship Id="rId1" Type="http://schemas.openxmlformats.org/officeDocument/2006/relationships/slideLayout" Target="../slideLayouts/slideLayout36.xml"/><Relationship Id="rId6" Type="http://schemas.openxmlformats.org/officeDocument/2006/relationships/image" Target="../media/image56.jpg"/><Relationship Id="rId5" Type="http://schemas.openxmlformats.org/officeDocument/2006/relationships/image" Target="../media/image55.jpg"/><Relationship Id="rId4" Type="http://schemas.openxmlformats.org/officeDocument/2006/relationships/image" Target="../media/image54.jpg"/></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2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4.xml"/><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25.xml"/><Relationship Id="rId1" Type="http://schemas.openxmlformats.org/officeDocument/2006/relationships/slideLayout" Target="../slideLayouts/slideLayout36.xml"/><Relationship Id="rId6" Type="http://schemas.openxmlformats.org/officeDocument/2006/relationships/image" Target="../media/image60.jpg"/><Relationship Id="rId5" Type="http://schemas.openxmlformats.org/officeDocument/2006/relationships/image" Target="../media/image59.jpg"/><Relationship Id="rId4" Type="http://schemas.openxmlformats.org/officeDocument/2006/relationships/image" Target="../media/image58.JPG"/></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6.xml"/><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3" Type="http://schemas.openxmlformats.org/officeDocument/2006/relationships/hyperlink" Target="https://ebird.org/tripreport/539339" TargetMode="External"/><Relationship Id="rId2" Type="http://schemas.openxmlformats.org/officeDocument/2006/relationships/notesSlide" Target="../notesSlides/notesSlide27.xml"/><Relationship Id="rId1" Type="http://schemas.openxmlformats.org/officeDocument/2006/relationships/slideLayout" Target="../slideLayouts/slideLayout28.xml"/><Relationship Id="rId4" Type="http://schemas.openxmlformats.org/officeDocument/2006/relationships/image" Target="../media/image61.jpg"/></Relationships>
</file>

<file path=ppt/slides/_rels/slide29.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8.xml"/><Relationship Id="rId1" Type="http://schemas.openxmlformats.org/officeDocument/2006/relationships/slideLayout" Target="../slideLayouts/slideLayout30.xml"/><Relationship Id="rId4" Type="http://schemas.openxmlformats.org/officeDocument/2006/relationships/image" Target="../media/image64.png"/></Relationships>
</file>

<file path=ppt/slides/_rels/slide31.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image" Target="../media/image65.jpg"/><Relationship Id="rId1" Type="http://schemas.openxmlformats.org/officeDocument/2006/relationships/slideLayout" Target="../slideLayouts/slideLayout36.xml"/><Relationship Id="rId5" Type="http://schemas.openxmlformats.org/officeDocument/2006/relationships/image" Target="../media/image68.jpg"/><Relationship Id="rId4" Type="http://schemas.openxmlformats.org/officeDocument/2006/relationships/image" Target="../media/image67.jpg"/></Relationships>
</file>

<file path=ppt/slides/_rels/slide32.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image" Target="../media/image62.jpg"/><Relationship Id="rId1" Type="http://schemas.openxmlformats.org/officeDocument/2006/relationships/slideLayout" Target="../slideLayouts/slideLayout36.xml"/><Relationship Id="rId5" Type="http://schemas.openxmlformats.org/officeDocument/2006/relationships/image" Target="../media/image71.JPG"/><Relationship Id="rId4" Type="http://schemas.openxmlformats.org/officeDocument/2006/relationships/image" Target="../media/image70.jpg"/></Relationships>
</file>

<file path=ppt/slides/_rels/slide33.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EADB51B-9D42-3E5B-4FD1-F9D41B2BB9DE}"/>
              </a:ext>
            </a:extLst>
          </p:cNvPr>
          <p:cNvSpPr>
            <a:spLocks noGrp="1"/>
          </p:cNvSpPr>
          <p:nvPr>
            <p:ph type="ctrTitle"/>
          </p:nvPr>
        </p:nvSpPr>
        <p:spPr/>
        <p:txBody>
          <a:bodyPr/>
          <a:lstStyle/>
          <a:p>
            <a:r>
              <a:rPr lang="en-GB" dirty="0">
                <a:solidFill>
                  <a:schemeClr val="accent2"/>
                </a:solidFill>
              </a:rPr>
              <a:t>Science &amp; Education Report </a:t>
            </a:r>
          </a:p>
        </p:txBody>
      </p:sp>
    </p:spTree>
    <p:extLst>
      <p:ext uri="{BB962C8B-B14F-4D97-AF65-F5344CB8AC3E}">
        <p14:creationId xmlns:p14="http://schemas.microsoft.com/office/powerpoint/2010/main" val="4034019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B080D-462C-9417-9B62-BCCE70AD529B}"/>
              </a:ext>
            </a:extLst>
          </p:cNvPr>
          <p:cNvSpPr>
            <a:spLocks noGrp="1"/>
          </p:cNvSpPr>
          <p:nvPr>
            <p:ph type="title"/>
          </p:nvPr>
        </p:nvSpPr>
        <p:spPr>
          <a:xfrm>
            <a:off x="319305" y="1290952"/>
            <a:ext cx="3438469" cy="1840717"/>
          </a:xfrm>
        </p:spPr>
        <p:txBody>
          <a:bodyPr/>
          <a:lstStyle/>
          <a:p>
            <a:r>
              <a:rPr lang="en-US" dirty="0"/>
              <a:t>MS Spitsbergen</a:t>
            </a:r>
            <a:br>
              <a:rPr lang="en-US" dirty="0"/>
            </a:br>
            <a:r>
              <a:rPr lang="en-US" sz="2400" dirty="0"/>
              <a:t>16.06. – 23.06.2026</a:t>
            </a:r>
            <a:endParaRPr lang="en-US" dirty="0"/>
          </a:p>
        </p:txBody>
      </p:sp>
      <p:sp>
        <p:nvSpPr>
          <p:cNvPr id="3" name="Text Placeholder 2">
            <a:extLst>
              <a:ext uri="{FF2B5EF4-FFF2-40B4-BE49-F238E27FC236}">
                <a16:creationId xmlns:a16="http://schemas.microsoft.com/office/drawing/2014/main" id="{EA9BB72B-E883-EB95-A15A-020E20AD293E}"/>
              </a:ext>
            </a:extLst>
          </p:cNvPr>
          <p:cNvSpPr>
            <a:spLocks noGrp="1"/>
          </p:cNvSpPr>
          <p:nvPr>
            <p:ph type="body" sz="quarter" idx="10"/>
          </p:nvPr>
        </p:nvSpPr>
        <p:spPr>
          <a:xfrm>
            <a:off x="319305" y="3280968"/>
            <a:ext cx="3438469" cy="503812"/>
          </a:xfrm>
        </p:spPr>
        <p:txBody>
          <a:bodyPr/>
          <a:lstStyle/>
          <a:p>
            <a:r>
              <a:rPr lang="en-US" dirty="0">
                <a:latin typeface="+mj-lt"/>
              </a:rPr>
              <a:t>Svalbard in Summer</a:t>
            </a:r>
          </a:p>
          <a:p>
            <a:r>
              <a:rPr lang="en-US" dirty="0">
                <a:latin typeface="+mj-lt"/>
              </a:rPr>
              <a:t>Under the Midnight Sun</a:t>
            </a:r>
          </a:p>
        </p:txBody>
      </p:sp>
      <p:pic>
        <p:nvPicPr>
          <p:cNvPr id="7" name="Picture Placeholder 6" descr="A large ship in the background&#10;&#10;AI-generated content may be incorrect.">
            <a:extLst>
              <a:ext uri="{FF2B5EF4-FFF2-40B4-BE49-F238E27FC236}">
                <a16:creationId xmlns:a16="http://schemas.microsoft.com/office/drawing/2014/main" id="{D1268A0D-8B7D-98D6-697B-2E991BD2C680}"/>
              </a:ext>
            </a:extLst>
          </p:cNvPr>
          <p:cNvPicPr>
            <a:picLocks noGrp="1" noChangeAspect="1"/>
          </p:cNvPicPr>
          <p:nvPr>
            <p:ph type="pic" sz="quarter" idx="11"/>
          </p:nvPr>
        </p:nvPicPr>
        <p:blipFill>
          <a:blip r:embed="rId3"/>
          <a:srcRect l="14356" r="14356"/>
          <a:stretch>
            <a:fillRect/>
          </a:stretch>
        </p:blipFill>
        <p:spPr/>
      </p:pic>
    </p:spTree>
    <p:extLst>
      <p:ext uri="{BB962C8B-B14F-4D97-AF65-F5344CB8AC3E}">
        <p14:creationId xmlns:p14="http://schemas.microsoft.com/office/powerpoint/2010/main" val="2336287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118D65C-7EAE-FA0A-DEAD-62DD44240EA5}"/>
              </a:ext>
            </a:extLst>
          </p:cNvPr>
          <p:cNvSpPr>
            <a:spLocks noGrp="1"/>
          </p:cNvSpPr>
          <p:nvPr>
            <p:ph type="title"/>
          </p:nvPr>
        </p:nvSpPr>
        <p:spPr>
          <a:xfrm>
            <a:off x="8437145" y="1232603"/>
            <a:ext cx="3438469" cy="1899066"/>
          </a:xfrm>
        </p:spPr>
        <p:txBody>
          <a:bodyPr/>
          <a:lstStyle/>
          <a:p>
            <a:r>
              <a:rPr lang="en-US" dirty="0"/>
              <a:t>Science &amp; Education Program</a:t>
            </a:r>
          </a:p>
        </p:txBody>
      </p:sp>
      <p:sp>
        <p:nvSpPr>
          <p:cNvPr id="4" name="Text Placeholder 3">
            <a:extLst>
              <a:ext uri="{FF2B5EF4-FFF2-40B4-BE49-F238E27FC236}">
                <a16:creationId xmlns:a16="http://schemas.microsoft.com/office/drawing/2014/main" id="{F993E81A-8FDF-0CE3-AAE0-935A73BA2759}"/>
              </a:ext>
            </a:extLst>
          </p:cNvPr>
          <p:cNvSpPr>
            <a:spLocks noGrp="1"/>
          </p:cNvSpPr>
          <p:nvPr>
            <p:ph type="body" sz="quarter" idx="10"/>
          </p:nvPr>
        </p:nvSpPr>
        <p:spPr>
          <a:xfrm>
            <a:off x="8437145" y="3280968"/>
            <a:ext cx="3438469" cy="2350472"/>
          </a:xfrm>
        </p:spPr>
        <p:txBody>
          <a:bodyPr/>
          <a:lstStyle/>
          <a:p>
            <a:r>
              <a:rPr lang="en-GB" dirty="0"/>
              <a:t>Our Science Team and Expedition Team accompanied you throughout your expedition to the remote nature of the Svalbard archipelago.</a:t>
            </a:r>
          </a:p>
          <a:p>
            <a:endParaRPr lang="en-GB" dirty="0"/>
          </a:p>
          <a:p>
            <a:r>
              <a:rPr lang="en-GB" dirty="0"/>
              <a:t>Together, we explored the natural beauty, exceptional wildlife, and rich history of our destination. We ran lectures and interactive activities on board and headed ashore for landings, nature walks, and time on the water.</a:t>
            </a:r>
            <a:endParaRPr lang="en-US" dirty="0"/>
          </a:p>
        </p:txBody>
      </p:sp>
      <p:pic>
        <p:nvPicPr>
          <p:cNvPr id="12" name="Picture Placeholder 11" descr="A person standing in front of a large screen with people sitting in chairs&#10;&#10;AI-generated content may be incorrect.">
            <a:extLst>
              <a:ext uri="{FF2B5EF4-FFF2-40B4-BE49-F238E27FC236}">
                <a16:creationId xmlns:a16="http://schemas.microsoft.com/office/drawing/2014/main" id="{33F947D8-B45F-699F-B7A7-E267083173B8}"/>
              </a:ext>
            </a:extLst>
          </p:cNvPr>
          <p:cNvPicPr>
            <a:picLocks noGrp="1" noChangeAspect="1"/>
          </p:cNvPicPr>
          <p:nvPr>
            <p:ph type="pic" sz="quarter" idx="11"/>
          </p:nvPr>
        </p:nvPicPr>
        <p:blipFill>
          <a:blip r:embed="rId3"/>
          <a:srcRect l="14356" r="14356"/>
          <a:stretch>
            <a:fillRect/>
          </a:stretch>
        </p:blipFill>
        <p:spPr/>
      </p:pic>
    </p:spTree>
    <p:extLst>
      <p:ext uri="{BB962C8B-B14F-4D97-AF65-F5344CB8AC3E}">
        <p14:creationId xmlns:p14="http://schemas.microsoft.com/office/powerpoint/2010/main" val="740486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FCC3EC-79F8-B8F3-EAF7-741B416F6F77}"/>
              </a:ext>
            </a:extLst>
          </p:cNvPr>
          <p:cNvSpPr>
            <a:spLocks noGrp="1"/>
          </p:cNvSpPr>
          <p:nvPr>
            <p:ph type="title"/>
          </p:nvPr>
        </p:nvSpPr>
        <p:spPr>
          <a:xfrm>
            <a:off x="319305" y="1835332"/>
            <a:ext cx="3438469" cy="1296337"/>
          </a:xfrm>
        </p:spPr>
        <p:txBody>
          <a:bodyPr/>
          <a:lstStyle/>
          <a:p>
            <a:r>
              <a:rPr lang="en-GB" dirty="0"/>
              <a:t>History &amp; Culture</a:t>
            </a:r>
          </a:p>
        </p:txBody>
      </p:sp>
      <p:sp>
        <p:nvSpPr>
          <p:cNvPr id="6" name="Text Placeholder 5">
            <a:extLst>
              <a:ext uri="{FF2B5EF4-FFF2-40B4-BE49-F238E27FC236}">
                <a16:creationId xmlns:a16="http://schemas.microsoft.com/office/drawing/2014/main" id="{B6E59104-3EE2-9C2A-BCB0-6533D9DC6384}"/>
              </a:ext>
            </a:extLst>
          </p:cNvPr>
          <p:cNvSpPr>
            <a:spLocks noGrp="1"/>
          </p:cNvSpPr>
          <p:nvPr>
            <p:ph type="body" sz="quarter" idx="10"/>
          </p:nvPr>
        </p:nvSpPr>
        <p:spPr>
          <a:xfrm>
            <a:off x="319305" y="3280968"/>
            <a:ext cx="3438469" cy="2145287"/>
          </a:xfrm>
        </p:spPr>
        <p:txBody>
          <a:bodyPr/>
          <a:lstStyle/>
          <a:p>
            <a:r>
              <a:rPr lang="en-GB" dirty="0"/>
              <a:t>We cruised to remote areas with a relatively short, but complex, history.</a:t>
            </a:r>
          </a:p>
          <a:p>
            <a:endParaRPr lang="en-GB" dirty="0"/>
          </a:p>
          <a:p>
            <a:r>
              <a:rPr lang="en-GB" dirty="0"/>
              <a:t>We learned about the unique international and political situation of Svalbard, shaped by the Svalbard Treaty signed in 1920.</a:t>
            </a:r>
          </a:p>
          <a:p>
            <a:endParaRPr lang="en-GB" dirty="0"/>
          </a:p>
          <a:p>
            <a:r>
              <a:rPr lang="en-GB" dirty="0"/>
              <a:t>Whalers, trappers, miners, researchers, and explorers all left their mark on the culture of the archipelago.</a:t>
            </a:r>
          </a:p>
        </p:txBody>
      </p:sp>
      <p:pic>
        <p:nvPicPr>
          <p:cNvPr id="4" name="Picture Placeholder 3">
            <a:extLst>
              <a:ext uri="{FF2B5EF4-FFF2-40B4-BE49-F238E27FC236}">
                <a16:creationId xmlns:a16="http://schemas.microsoft.com/office/drawing/2014/main" id="{5E53C13F-56A6-46AA-09A7-047B1426DD43}"/>
              </a:ext>
            </a:extLst>
          </p:cNvPr>
          <p:cNvPicPr>
            <a:picLocks noGrp="1" noChangeAspect="1"/>
          </p:cNvPicPr>
          <p:nvPr>
            <p:ph type="pic" sz="quarter" idx="11"/>
          </p:nvPr>
        </p:nvPicPr>
        <p:blipFill>
          <a:blip r:embed="rId3"/>
          <a:srcRect l="14345" r="14345"/>
          <a:stretch>
            <a:fillRect/>
          </a:stretch>
        </p:blipFill>
        <p:spPr>
          <a:prstGeom prst="rect">
            <a:avLst/>
          </a:prstGeom>
        </p:spPr>
      </p:pic>
    </p:spTree>
    <p:extLst>
      <p:ext uri="{BB962C8B-B14F-4D97-AF65-F5344CB8AC3E}">
        <p14:creationId xmlns:p14="http://schemas.microsoft.com/office/powerpoint/2010/main" val="2902613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672653E-354A-6D52-3C19-3503DE6B2D1D}"/>
              </a:ext>
            </a:extLst>
          </p:cNvPr>
          <p:cNvSpPr>
            <a:spLocks noGrp="1"/>
          </p:cNvSpPr>
          <p:nvPr>
            <p:ph type="title"/>
          </p:nvPr>
        </p:nvSpPr>
        <p:spPr>
          <a:xfrm>
            <a:off x="318930" y="312851"/>
            <a:ext cx="5458540" cy="641499"/>
          </a:xfrm>
        </p:spPr>
        <p:txBody>
          <a:bodyPr/>
          <a:lstStyle/>
          <a:p>
            <a:r>
              <a:rPr lang="nb-NO" dirty="0"/>
              <a:t>Svalbard</a:t>
            </a:r>
            <a:endParaRPr lang="en-GB" dirty="0"/>
          </a:p>
        </p:txBody>
      </p:sp>
      <p:sp>
        <p:nvSpPr>
          <p:cNvPr id="8" name="Text Placeholder 7">
            <a:extLst>
              <a:ext uri="{FF2B5EF4-FFF2-40B4-BE49-F238E27FC236}">
                <a16:creationId xmlns:a16="http://schemas.microsoft.com/office/drawing/2014/main" id="{97A745B0-3FAB-3A8A-8E88-E6B60466CEFD}"/>
              </a:ext>
            </a:extLst>
          </p:cNvPr>
          <p:cNvSpPr>
            <a:spLocks noGrp="1"/>
          </p:cNvSpPr>
          <p:nvPr>
            <p:ph type="body" sz="quarter" idx="11"/>
          </p:nvPr>
        </p:nvSpPr>
        <p:spPr>
          <a:xfrm>
            <a:off x="318731" y="1041772"/>
            <a:ext cx="5458539" cy="1537087"/>
          </a:xfrm>
        </p:spPr>
        <p:txBody>
          <a:bodyPr/>
          <a:lstStyle/>
          <a:p>
            <a:pPr marL="0" indent="0">
              <a:buNone/>
            </a:pPr>
            <a:r>
              <a:rPr lang="en-GB" sz="1400" dirty="0">
                <a:solidFill>
                  <a:schemeClr val="bg2"/>
                </a:solidFill>
              </a:rPr>
              <a:t>During our landings in Svalbard, we encountered traces of the region's early whaling era, as well as the more recent period of trapping.</a:t>
            </a:r>
          </a:p>
          <a:p>
            <a:pPr marL="0" indent="0">
              <a:buNone/>
            </a:pPr>
            <a:r>
              <a:rPr lang="en-GB" sz="1400" dirty="0">
                <a:solidFill>
                  <a:schemeClr val="bg2"/>
                </a:solidFill>
              </a:rPr>
              <a:t>Scattered across the landscape were huts — some still maintained and in use — along with abandoned traps and the crumbling remains of old whaling ovens. These relics offered vivid glimpses into the human history that once shaped these remote shores.</a:t>
            </a:r>
          </a:p>
        </p:txBody>
      </p:sp>
      <p:pic>
        <p:nvPicPr>
          <p:cNvPr id="12" name="Picture Placeholder 11">
            <a:extLst>
              <a:ext uri="{FF2B5EF4-FFF2-40B4-BE49-F238E27FC236}">
                <a16:creationId xmlns:a16="http://schemas.microsoft.com/office/drawing/2014/main" id="{F57A7ACC-A5C7-BE52-4C90-DB93BE510111}"/>
              </a:ext>
            </a:extLst>
          </p:cNvPr>
          <p:cNvPicPr>
            <a:picLocks noGrp="1" noChangeAspect="1"/>
          </p:cNvPicPr>
          <p:nvPr>
            <p:ph type="pic" sz="quarter" idx="12"/>
          </p:nvPr>
        </p:nvPicPr>
        <p:blipFill>
          <a:blip r:embed="rId3"/>
          <a:srcRect l="186" r="186"/>
          <a:stretch>
            <a:fillRect/>
          </a:stretch>
        </p:blipFill>
        <p:spPr>
          <a:prstGeom prst="rect">
            <a:avLst/>
          </a:prstGeom>
        </p:spPr>
      </p:pic>
      <p:pic>
        <p:nvPicPr>
          <p:cNvPr id="7" name="Picture Placeholder 6" descr="A log cabin on the shore of a lake&#10;&#10;AI-generated content may be incorrect.">
            <a:extLst>
              <a:ext uri="{FF2B5EF4-FFF2-40B4-BE49-F238E27FC236}">
                <a16:creationId xmlns:a16="http://schemas.microsoft.com/office/drawing/2014/main" id="{6B0A112E-7162-E4C7-433C-C236FE451A5D}"/>
              </a:ext>
            </a:extLst>
          </p:cNvPr>
          <p:cNvPicPr>
            <a:picLocks noGrp="1" noChangeAspect="1"/>
          </p:cNvPicPr>
          <p:nvPr>
            <p:ph type="pic" sz="quarter" idx="10"/>
          </p:nvPr>
        </p:nvPicPr>
        <p:blipFill>
          <a:blip r:embed="rId4"/>
          <a:srcRect t="25013" b="25013"/>
          <a:stretch>
            <a:fillRect/>
          </a:stretch>
        </p:blipFill>
        <p:spPr/>
      </p:pic>
    </p:spTree>
    <p:extLst>
      <p:ext uri="{BB962C8B-B14F-4D97-AF65-F5344CB8AC3E}">
        <p14:creationId xmlns:p14="http://schemas.microsoft.com/office/powerpoint/2010/main" val="3817221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06686A7-426F-D36E-73FE-800621DD7ED1}"/>
              </a:ext>
            </a:extLst>
          </p:cNvPr>
          <p:cNvSpPr>
            <a:spLocks noGrp="1"/>
          </p:cNvSpPr>
          <p:nvPr>
            <p:ph type="title"/>
          </p:nvPr>
        </p:nvSpPr>
        <p:spPr>
          <a:xfrm>
            <a:off x="6418477" y="3764130"/>
            <a:ext cx="5458540" cy="641499"/>
          </a:xfrm>
        </p:spPr>
        <p:txBody>
          <a:bodyPr/>
          <a:lstStyle/>
          <a:p>
            <a:r>
              <a:rPr lang="nb-NO" dirty="0"/>
              <a:t>Ny-Ålesund</a:t>
            </a:r>
            <a:endParaRPr lang="en-GB" dirty="0"/>
          </a:p>
        </p:txBody>
      </p:sp>
      <p:sp>
        <p:nvSpPr>
          <p:cNvPr id="8" name="Text Placeholder 7">
            <a:extLst>
              <a:ext uri="{FF2B5EF4-FFF2-40B4-BE49-F238E27FC236}">
                <a16:creationId xmlns:a16="http://schemas.microsoft.com/office/drawing/2014/main" id="{782C8EC1-38E7-87BF-9964-5D504A0182B7}"/>
              </a:ext>
            </a:extLst>
          </p:cNvPr>
          <p:cNvSpPr>
            <a:spLocks noGrp="1"/>
          </p:cNvSpPr>
          <p:nvPr>
            <p:ph type="body" sz="quarter" idx="11"/>
          </p:nvPr>
        </p:nvSpPr>
        <p:spPr>
          <a:xfrm>
            <a:off x="6418478" y="4549670"/>
            <a:ext cx="5341132" cy="1537087"/>
          </a:xfrm>
        </p:spPr>
        <p:txBody>
          <a:bodyPr/>
          <a:lstStyle/>
          <a:p>
            <a:pPr marL="0" indent="0">
              <a:buNone/>
            </a:pPr>
            <a:r>
              <a:rPr lang="en-GB" dirty="0">
                <a:solidFill>
                  <a:schemeClr val="bg2"/>
                </a:solidFill>
              </a:rPr>
              <a:t>Our voyage included a key stop that highlights the scientific character of the Arctic.</a:t>
            </a:r>
          </a:p>
          <a:p>
            <a:pPr marL="0" indent="0">
              <a:buNone/>
            </a:pPr>
            <a:r>
              <a:rPr lang="en-GB" dirty="0">
                <a:solidFill>
                  <a:schemeClr val="bg2"/>
                </a:solidFill>
              </a:rPr>
              <a:t>Ny-</a:t>
            </a:r>
            <a:r>
              <a:rPr lang="en-GB" dirty="0" err="1">
                <a:solidFill>
                  <a:schemeClr val="bg2"/>
                </a:solidFill>
              </a:rPr>
              <a:t>Ålesund</a:t>
            </a:r>
            <a:r>
              <a:rPr lang="en-GB" dirty="0">
                <a:solidFill>
                  <a:schemeClr val="bg2"/>
                </a:solidFill>
              </a:rPr>
              <a:t>, the world's northernmost civilian settlement, is a unique international research hub where eleven nations collaborate under the Svalbard Treaty. Together, these sites illustrate how the High Arctic serves as a natural laboratory for understanding climate, ecosystems, and long-term environmental change.</a:t>
            </a:r>
          </a:p>
        </p:txBody>
      </p:sp>
      <p:pic>
        <p:nvPicPr>
          <p:cNvPr id="7" name="Picture 6">
            <a:extLst>
              <a:ext uri="{FF2B5EF4-FFF2-40B4-BE49-F238E27FC236}">
                <a16:creationId xmlns:a16="http://schemas.microsoft.com/office/drawing/2014/main" id="{D87CBC2C-05EF-8999-F87F-AD4481135EA7}"/>
              </a:ext>
            </a:extLst>
          </p:cNvPr>
          <p:cNvPicPr>
            <a:picLocks noChangeAspect="1"/>
          </p:cNvPicPr>
          <p:nvPr/>
        </p:nvPicPr>
        <p:blipFill>
          <a:blip r:embed="rId3"/>
          <a:srcRect b="47031"/>
          <a:stretch/>
        </p:blipFill>
        <p:spPr>
          <a:xfrm>
            <a:off x="1747978" y="3458993"/>
            <a:ext cx="2603218" cy="1818087"/>
          </a:xfrm>
          <a:prstGeom prst="rect">
            <a:avLst/>
          </a:prstGeom>
        </p:spPr>
      </p:pic>
      <p:pic>
        <p:nvPicPr>
          <p:cNvPr id="12" name="Picture 2">
            <a:extLst>
              <a:ext uri="{FF2B5EF4-FFF2-40B4-BE49-F238E27FC236}">
                <a16:creationId xmlns:a16="http://schemas.microsoft.com/office/drawing/2014/main" id="{2CA98A82-A098-E01C-8C14-488568FA887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29048" y="3429000"/>
            <a:ext cx="2600732" cy="34340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Placeholder 13">
            <a:extLst>
              <a:ext uri="{FF2B5EF4-FFF2-40B4-BE49-F238E27FC236}">
                <a16:creationId xmlns:a16="http://schemas.microsoft.com/office/drawing/2014/main" id="{71C312C7-7CFE-D999-5848-97844203067E}"/>
              </a:ext>
            </a:extLst>
          </p:cNvPr>
          <p:cNvPicPr>
            <a:picLocks noGrp="1" noChangeAspect="1"/>
          </p:cNvPicPr>
          <p:nvPr>
            <p:ph type="pic" sz="quarter" idx="12"/>
          </p:nvPr>
        </p:nvPicPr>
        <p:blipFill>
          <a:blip r:embed="rId3"/>
          <a:srcRect t="7458" b="49684"/>
          <a:stretch/>
        </p:blipFill>
        <p:spPr>
          <a:xfrm>
            <a:off x="0" y="3436938"/>
            <a:ext cx="6099175" cy="3446462"/>
          </a:xfrm>
          <a:prstGeom prst="rect">
            <a:avLst/>
          </a:prstGeom>
        </p:spPr>
      </p:pic>
      <p:pic>
        <p:nvPicPr>
          <p:cNvPr id="13" name="Picture Placeholder 8" descr="A village with snow covered mountain&#10;&#10;AI-generated content may be incorrect.">
            <a:extLst>
              <a:ext uri="{FF2B5EF4-FFF2-40B4-BE49-F238E27FC236}">
                <a16:creationId xmlns:a16="http://schemas.microsoft.com/office/drawing/2014/main" id="{9BDC5D4D-939C-F451-A149-6F1FAC8BCD90}"/>
              </a:ext>
            </a:extLst>
          </p:cNvPr>
          <p:cNvPicPr>
            <a:picLocks noGrp="1" noChangeAspect="1"/>
          </p:cNvPicPr>
          <p:nvPr>
            <p:ph type="pic" sz="quarter" idx="10"/>
          </p:nvPr>
        </p:nvPicPr>
        <p:blipFill>
          <a:blip r:embed="rId5"/>
          <a:srcRect t="42975" b="7051"/>
          <a:stretch/>
        </p:blipFill>
        <p:spPr>
          <a:xfrm>
            <a:off x="0" y="0"/>
            <a:ext cx="12192000" cy="3429000"/>
          </a:xfrm>
        </p:spPr>
      </p:pic>
    </p:spTree>
    <p:extLst>
      <p:ext uri="{BB962C8B-B14F-4D97-AF65-F5344CB8AC3E}">
        <p14:creationId xmlns:p14="http://schemas.microsoft.com/office/powerpoint/2010/main" val="940397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FCC3EC-79F8-B8F3-EAF7-741B416F6F77}"/>
              </a:ext>
            </a:extLst>
          </p:cNvPr>
          <p:cNvSpPr>
            <a:spLocks noGrp="1"/>
          </p:cNvSpPr>
          <p:nvPr>
            <p:ph type="title"/>
          </p:nvPr>
        </p:nvSpPr>
        <p:spPr>
          <a:xfrm>
            <a:off x="319304" y="1785631"/>
            <a:ext cx="3438469" cy="696814"/>
          </a:xfrm>
        </p:spPr>
        <p:txBody>
          <a:bodyPr/>
          <a:lstStyle/>
          <a:p>
            <a:r>
              <a:rPr lang="en-GB" dirty="0"/>
              <a:t>Geology</a:t>
            </a:r>
          </a:p>
        </p:txBody>
      </p:sp>
      <p:sp>
        <p:nvSpPr>
          <p:cNvPr id="6" name="Text Placeholder 5">
            <a:extLst>
              <a:ext uri="{FF2B5EF4-FFF2-40B4-BE49-F238E27FC236}">
                <a16:creationId xmlns:a16="http://schemas.microsoft.com/office/drawing/2014/main" id="{B6E59104-3EE2-9C2A-BCB0-6533D9DC6384}"/>
              </a:ext>
            </a:extLst>
          </p:cNvPr>
          <p:cNvSpPr>
            <a:spLocks noGrp="1"/>
          </p:cNvSpPr>
          <p:nvPr>
            <p:ph type="body" sz="quarter" idx="10"/>
          </p:nvPr>
        </p:nvSpPr>
        <p:spPr>
          <a:xfrm>
            <a:off x="319303" y="2631744"/>
            <a:ext cx="3438469" cy="2555656"/>
          </a:xfrm>
        </p:spPr>
        <p:txBody>
          <a:bodyPr/>
          <a:lstStyle/>
          <a:p>
            <a:r>
              <a:rPr lang="en-GB" dirty="0"/>
              <a:t>At the base of </a:t>
            </a:r>
            <a:r>
              <a:rPr lang="en-GB" dirty="0" err="1"/>
              <a:t>Bockfjorden</a:t>
            </a:r>
            <a:r>
              <a:rPr lang="en-GB" dirty="0"/>
              <a:t>, 50 metres above sea level, two geothermal springs known as </a:t>
            </a:r>
            <a:r>
              <a:rPr lang="en-GB" dirty="0" err="1"/>
              <a:t>Jotunkjeldene</a:t>
            </a:r>
            <a:r>
              <a:rPr lang="en-GB" dirty="0"/>
              <a:t> rise from the bedrock. Extensive terraced carbonate deposits surround the springs, formed as minerals dissolve in the warm water on its way to the surface. The groundwater emerges at 28°C, heated by volcanic activity along a fault line beneath our feet. In the warmth around the springs, mosses and algae thrive that grow nowhere else in Svalbard.</a:t>
            </a:r>
          </a:p>
        </p:txBody>
      </p:sp>
      <p:pic>
        <p:nvPicPr>
          <p:cNvPr id="3" name="Picture Placeholder 2" descr="A boat in the water&#10;&#10;AI-generated content may be incorrect.">
            <a:extLst>
              <a:ext uri="{FF2B5EF4-FFF2-40B4-BE49-F238E27FC236}">
                <a16:creationId xmlns:a16="http://schemas.microsoft.com/office/drawing/2014/main" id="{20EDB4F5-B34C-F053-8FCC-D1CDBFE29A97}"/>
              </a:ext>
            </a:extLst>
          </p:cNvPr>
          <p:cNvPicPr>
            <a:picLocks noGrp="1" noChangeAspect="1"/>
          </p:cNvPicPr>
          <p:nvPr>
            <p:ph type="pic" sz="quarter" idx="11"/>
          </p:nvPr>
        </p:nvPicPr>
        <p:blipFill>
          <a:blip r:embed="rId3">
            <a:extLst>
              <a:ext uri="{BEBA8EAE-BF5A-486C-A8C5-ECC9F3942E4B}">
                <a14:imgProps xmlns:a14="http://schemas.microsoft.com/office/drawing/2010/main">
                  <a14:imgLayer r:embed="rId4">
                    <a14:imgEffect>
                      <a14:colorTemperature colorTemp="7200"/>
                    </a14:imgEffect>
                  </a14:imgLayer>
                </a14:imgProps>
              </a:ext>
            </a:extLst>
          </a:blip>
          <a:srcRect l="14375" r="14375"/>
          <a:stretch>
            <a:fillRect/>
          </a:stretch>
        </p:blipFill>
        <p:spPr/>
      </p:pic>
    </p:spTree>
    <p:extLst>
      <p:ext uri="{BB962C8B-B14F-4D97-AF65-F5344CB8AC3E}">
        <p14:creationId xmlns:p14="http://schemas.microsoft.com/office/powerpoint/2010/main" val="2196458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FCC3EC-79F8-B8F3-EAF7-741B416F6F77}"/>
              </a:ext>
            </a:extLst>
          </p:cNvPr>
          <p:cNvSpPr>
            <a:spLocks noGrp="1"/>
          </p:cNvSpPr>
          <p:nvPr>
            <p:ph type="title"/>
          </p:nvPr>
        </p:nvSpPr>
        <p:spPr>
          <a:xfrm>
            <a:off x="319305" y="2434855"/>
            <a:ext cx="3438469" cy="696814"/>
          </a:xfrm>
        </p:spPr>
        <p:txBody>
          <a:bodyPr/>
          <a:lstStyle/>
          <a:p>
            <a:r>
              <a:rPr lang="en-GB" dirty="0"/>
              <a:t>Sea Ice</a:t>
            </a:r>
          </a:p>
        </p:txBody>
      </p:sp>
      <p:sp>
        <p:nvSpPr>
          <p:cNvPr id="3" name="Text Placeholder 2">
            <a:extLst>
              <a:ext uri="{FF2B5EF4-FFF2-40B4-BE49-F238E27FC236}">
                <a16:creationId xmlns:a16="http://schemas.microsoft.com/office/drawing/2014/main" id="{EB4BD2C6-BD52-F5D0-A7F9-649709F07A87}"/>
              </a:ext>
            </a:extLst>
          </p:cNvPr>
          <p:cNvSpPr>
            <a:spLocks noGrp="1"/>
          </p:cNvSpPr>
          <p:nvPr>
            <p:ph type="body" sz="quarter" idx="10"/>
          </p:nvPr>
        </p:nvSpPr>
        <p:spPr>
          <a:xfrm>
            <a:off x="319305" y="3280968"/>
            <a:ext cx="3438469" cy="2350472"/>
          </a:xfrm>
        </p:spPr>
        <p:txBody>
          <a:bodyPr/>
          <a:lstStyle/>
          <a:p>
            <a:r>
              <a:rPr lang="en-GB" dirty="0"/>
              <a:t>Sea ice regulates the climate and supports marine life across both Arctic and Antarctic waters. It reflects sunlight back into space, cooling the planet and insulating the ocean beneath. Yet the extent and thickness of sea ice continue to decline as the climate warms. Monitoring it matters more than ever — for understanding what is changing, and for managing the risks that come with growing human activity across the Arctic.</a:t>
            </a:r>
          </a:p>
        </p:txBody>
      </p:sp>
      <p:pic>
        <p:nvPicPr>
          <p:cNvPr id="11" name="Picture Placeholder 10" descr="A person in blue jacket sitting on a boat&#10;&#10;AI-generated content may be incorrect.">
            <a:extLst>
              <a:ext uri="{FF2B5EF4-FFF2-40B4-BE49-F238E27FC236}">
                <a16:creationId xmlns:a16="http://schemas.microsoft.com/office/drawing/2014/main" id="{3261D1B2-9084-7E9E-59A1-3E88A6FB9B83}"/>
              </a:ext>
            </a:extLst>
          </p:cNvPr>
          <p:cNvPicPr>
            <a:picLocks noGrp="1" noChangeAspect="1"/>
          </p:cNvPicPr>
          <p:nvPr>
            <p:ph type="pic" sz="quarter" idx="11"/>
          </p:nvPr>
        </p:nvPicPr>
        <p:blipFill>
          <a:blip r:embed="rId3"/>
          <a:srcRect l="2499" r="2499"/>
          <a:stretch>
            <a:fillRect/>
          </a:stretch>
        </p:blipFill>
        <p:spPr/>
      </p:pic>
    </p:spTree>
    <p:extLst>
      <p:ext uri="{BB962C8B-B14F-4D97-AF65-F5344CB8AC3E}">
        <p14:creationId xmlns:p14="http://schemas.microsoft.com/office/powerpoint/2010/main" val="961903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F0B2E2-7B98-6558-2FAD-4F9779161FD7}"/>
              </a:ext>
            </a:extLst>
          </p:cNvPr>
          <p:cNvSpPr>
            <a:spLocks noGrp="1"/>
          </p:cNvSpPr>
          <p:nvPr>
            <p:ph type="title"/>
          </p:nvPr>
        </p:nvSpPr>
        <p:spPr>
          <a:xfrm>
            <a:off x="319305" y="2438061"/>
            <a:ext cx="3438469" cy="693608"/>
          </a:xfrm>
        </p:spPr>
        <p:txBody>
          <a:bodyPr/>
          <a:lstStyle/>
          <a:p>
            <a:r>
              <a:rPr lang="en-GB" dirty="0"/>
              <a:t>Workshops</a:t>
            </a:r>
          </a:p>
        </p:txBody>
      </p:sp>
      <p:sp>
        <p:nvSpPr>
          <p:cNvPr id="4" name="Text Placeholder 3">
            <a:extLst>
              <a:ext uri="{FF2B5EF4-FFF2-40B4-BE49-F238E27FC236}">
                <a16:creationId xmlns:a16="http://schemas.microsoft.com/office/drawing/2014/main" id="{D4E25036-D4C5-61E8-6FB0-6A20F8DD0F0E}"/>
              </a:ext>
            </a:extLst>
          </p:cNvPr>
          <p:cNvSpPr>
            <a:spLocks noGrp="1"/>
          </p:cNvSpPr>
          <p:nvPr>
            <p:ph type="body" sz="quarter" idx="10"/>
          </p:nvPr>
        </p:nvSpPr>
        <p:spPr>
          <a:xfrm>
            <a:off x="319305" y="3280968"/>
            <a:ext cx="3438469" cy="2555656"/>
          </a:xfrm>
        </p:spPr>
        <p:txBody>
          <a:bodyPr/>
          <a:lstStyle/>
          <a:p>
            <a:r>
              <a:rPr lang="en-GB" dirty="0"/>
              <a:t>Throughout the voyage, we ran a series of practical workshops that connected seamanship with exploration skills. </a:t>
            </a:r>
          </a:p>
          <a:p>
            <a:endParaRPr lang="en-GB" dirty="0"/>
          </a:p>
          <a:p>
            <a:r>
              <a:rPr lang="en-GB" dirty="0"/>
              <a:t>We built simple sextants to understand the principles of celestial navigation and ran a hands-on session on tying sailor's knots. </a:t>
            </a:r>
          </a:p>
          <a:p>
            <a:endParaRPr lang="en-GB" dirty="0"/>
          </a:p>
          <a:p>
            <a:r>
              <a:rPr lang="en-GB" dirty="0"/>
              <a:t>These sessions gave you a practical appreciation of the techniques, both traditional and modern, that support Arctic travel and documentation.</a:t>
            </a:r>
          </a:p>
        </p:txBody>
      </p:sp>
      <p:pic>
        <p:nvPicPr>
          <p:cNvPr id="2" name="Picture Placeholder 5" descr="A person holding a piece of paper&#10;&#10;AI-generated content may be incorrect.">
            <a:extLst>
              <a:ext uri="{FF2B5EF4-FFF2-40B4-BE49-F238E27FC236}">
                <a16:creationId xmlns:a16="http://schemas.microsoft.com/office/drawing/2014/main" id="{2EA29040-85A7-23C0-E252-74E3922BAAE3}"/>
              </a:ext>
            </a:extLst>
          </p:cNvPr>
          <p:cNvPicPr>
            <a:picLocks noGrp="1" noChangeAspect="1"/>
          </p:cNvPicPr>
          <p:nvPr>
            <p:ph type="pic" sz="quarter" idx="11"/>
          </p:nvPr>
        </p:nvPicPr>
        <p:blipFill>
          <a:blip r:embed="rId3"/>
          <a:srcRect l="14356" r="14356"/>
          <a:stretch>
            <a:fillRect/>
          </a:stretch>
        </p:blipFill>
        <p:spPr>
          <a:xfrm>
            <a:off x="4056063" y="434975"/>
            <a:ext cx="8135937" cy="6423025"/>
          </a:xfrm>
        </p:spPr>
      </p:pic>
    </p:spTree>
    <p:extLst>
      <p:ext uri="{BB962C8B-B14F-4D97-AF65-F5344CB8AC3E}">
        <p14:creationId xmlns:p14="http://schemas.microsoft.com/office/powerpoint/2010/main" val="3892671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F0B2E2-7B98-6558-2FAD-4F9779161FD7}"/>
              </a:ext>
            </a:extLst>
          </p:cNvPr>
          <p:cNvSpPr>
            <a:spLocks noGrp="1"/>
          </p:cNvSpPr>
          <p:nvPr>
            <p:ph type="title"/>
          </p:nvPr>
        </p:nvSpPr>
        <p:spPr/>
        <p:txBody>
          <a:bodyPr/>
          <a:lstStyle/>
          <a:p>
            <a:r>
              <a:rPr lang="en-GB" dirty="0"/>
              <a:t>Arts &amp; Crafts</a:t>
            </a:r>
          </a:p>
        </p:txBody>
      </p:sp>
      <p:sp>
        <p:nvSpPr>
          <p:cNvPr id="4" name="Text Placeholder 3">
            <a:extLst>
              <a:ext uri="{FF2B5EF4-FFF2-40B4-BE49-F238E27FC236}">
                <a16:creationId xmlns:a16="http://schemas.microsoft.com/office/drawing/2014/main" id="{D4E25036-D4C5-61E8-6FB0-6A20F8DD0F0E}"/>
              </a:ext>
            </a:extLst>
          </p:cNvPr>
          <p:cNvSpPr>
            <a:spLocks noGrp="1"/>
          </p:cNvSpPr>
          <p:nvPr>
            <p:ph type="body" sz="quarter" idx="10"/>
          </p:nvPr>
        </p:nvSpPr>
        <p:spPr>
          <a:xfrm>
            <a:off x="8437145" y="3280968"/>
            <a:ext cx="3438469" cy="1734919"/>
          </a:xfrm>
        </p:spPr>
        <p:txBody>
          <a:bodyPr/>
          <a:lstStyle/>
          <a:p>
            <a:r>
              <a:rPr lang="en-GB" dirty="0"/>
              <a:t>Many of you embraced the creative side of the voyage, starting with our first arts session: painting water bottles to turn them into personalised keepsakes.</a:t>
            </a:r>
          </a:p>
          <a:p>
            <a:r>
              <a:rPr lang="en-GB" dirty="0"/>
              <a:t> </a:t>
            </a:r>
          </a:p>
          <a:p>
            <a:r>
              <a:rPr lang="en-GB" dirty="0"/>
              <a:t>Watercolour postcards captured favourite moments from the journey, ready to be sent from Ny-</a:t>
            </a:r>
            <a:r>
              <a:rPr lang="en-GB" dirty="0" err="1"/>
              <a:t>Ålesund</a:t>
            </a:r>
            <a:r>
              <a:rPr lang="en-GB" dirty="0"/>
              <a:t>.</a:t>
            </a:r>
          </a:p>
        </p:txBody>
      </p:sp>
      <p:pic>
        <p:nvPicPr>
          <p:cNvPr id="8" name="Picture Placeholder 7" descr="A table with paper and pens on it&#10;&#10;AI-generated content may be incorrect.">
            <a:extLst>
              <a:ext uri="{FF2B5EF4-FFF2-40B4-BE49-F238E27FC236}">
                <a16:creationId xmlns:a16="http://schemas.microsoft.com/office/drawing/2014/main" id="{FB8B9E3F-AE25-09D8-9A64-12CCEB642D2B}"/>
              </a:ext>
            </a:extLst>
          </p:cNvPr>
          <p:cNvPicPr>
            <a:picLocks noGrp="1" noChangeAspect="1"/>
          </p:cNvPicPr>
          <p:nvPr>
            <p:ph type="pic" sz="quarter" idx="11"/>
          </p:nvPr>
        </p:nvPicPr>
        <p:blipFill>
          <a:blip r:embed="rId3"/>
          <a:srcRect l="2499" r="2499"/>
          <a:stretch>
            <a:fillRect/>
          </a:stretch>
        </p:blipFill>
        <p:spPr/>
      </p:pic>
    </p:spTree>
    <p:extLst>
      <p:ext uri="{BB962C8B-B14F-4D97-AF65-F5344CB8AC3E}">
        <p14:creationId xmlns:p14="http://schemas.microsoft.com/office/powerpoint/2010/main" val="2952331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A group of people in raincoats clapping&#10;&#10;AI-generated content may be incorrect.">
            <a:extLst>
              <a:ext uri="{FF2B5EF4-FFF2-40B4-BE49-F238E27FC236}">
                <a16:creationId xmlns:a16="http://schemas.microsoft.com/office/drawing/2014/main" id="{1751AF73-1548-2624-D7E4-F2BA5F333256}"/>
              </a:ext>
            </a:extLst>
          </p:cNvPr>
          <p:cNvPicPr>
            <a:picLocks noGrp="1" noChangeAspect="1"/>
          </p:cNvPicPr>
          <p:nvPr>
            <p:ph type="pic" sz="quarter" idx="11"/>
          </p:nvPr>
        </p:nvPicPr>
        <p:blipFill>
          <a:blip r:embed="rId3"/>
          <a:srcRect l="17117" r="11633"/>
          <a:stretch/>
        </p:blipFill>
        <p:spPr>
          <a:xfrm>
            <a:off x="0" y="435600"/>
            <a:ext cx="8136000" cy="6422400"/>
          </a:xfrm>
        </p:spPr>
      </p:pic>
      <p:sp>
        <p:nvSpPr>
          <p:cNvPr id="3" name="Title 2">
            <a:extLst>
              <a:ext uri="{FF2B5EF4-FFF2-40B4-BE49-F238E27FC236}">
                <a16:creationId xmlns:a16="http://schemas.microsoft.com/office/drawing/2014/main" id="{346D7539-814F-1A35-BAA3-E96FC342067D}"/>
              </a:ext>
            </a:extLst>
          </p:cNvPr>
          <p:cNvSpPr>
            <a:spLocks noGrp="1"/>
          </p:cNvSpPr>
          <p:nvPr>
            <p:ph type="title"/>
          </p:nvPr>
        </p:nvSpPr>
        <p:spPr>
          <a:xfrm>
            <a:off x="8437145" y="1229397"/>
            <a:ext cx="3438469" cy="1902272"/>
          </a:xfrm>
        </p:spPr>
        <p:txBody>
          <a:bodyPr/>
          <a:lstStyle/>
          <a:p>
            <a:r>
              <a:rPr lang="en-GB" dirty="0"/>
              <a:t>NASA Globe Cloud Observer</a:t>
            </a:r>
          </a:p>
        </p:txBody>
      </p:sp>
      <p:sp>
        <p:nvSpPr>
          <p:cNvPr id="7" name="Text Placeholder 6">
            <a:extLst>
              <a:ext uri="{FF2B5EF4-FFF2-40B4-BE49-F238E27FC236}">
                <a16:creationId xmlns:a16="http://schemas.microsoft.com/office/drawing/2014/main" id="{3F217A73-E518-37EC-A161-0AF78B0A52EF}"/>
              </a:ext>
            </a:extLst>
          </p:cNvPr>
          <p:cNvSpPr>
            <a:spLocks noGrp="1"/>
          </p:cNvSpPr>
          <p:nvPr>
            <p:ph type="body" sz="quarter" idx="10"/>
          </p:nvPr>
        </p:nvSpPr>
        <p:spPr>
          <a:xfrm>
            <a:off x="8437145" y="3280968"/>
            <a:ext cx="3438469" cy="2145287"/>
          </a:xfrm>
        </p:spPr>
        <p:txBody>
          <a:bodyPr/>
          <a:lstStyle/>
          <a:p>
            <a:r>
              <a:rPr lang="en-GB" dirty="0"/>
              <a:t>Together with our Environmental Scientist Jean, you observed the clouds and submitted your observations to NASA's GLOBE Observer on two occasions.</a:t>
            </a:r>
          </a:p>
          <a:p>
            <a:endParaRPr lang="en-GB" dirty="0"/>
          </a:p>
          <a:p>
            <a:r>
              <a:rPr lang="en-GB" dirty="0"/>
              <a:t>These cloud observations help NASA improve our understanding of Earth's atmosphere and climate by providing valuable data for scientific research and climate modelling.</a:t>
            </a:r>
            <a:endParaRPr lang="et-EE" dirty="0"/>
          </a:p>
        </p:txBody>
      </p:sp>
      <p:sp>
        <p:nvSpPr>
          <p:cNvPr id="8" name="Text Placeholder 6">
            <a:extLst>
              <a:ext uri="{FF2B5EF4-FFF2-40B4-BE49-F238E27FC236}">
                <a16:creationId xmlns:a16="http://schemas.microsoft.com/office/drawing/2014/main" id="{E4F21C87-1949-348F-A924-D4FE82F8910C}"/>
              </a:ext>
            </a:extLst>
          </p:cNvPr>
          <p:cNvSpPr txBox="1">
            <a:spLocks/>
          </p:cNvSpPr>
          <p:nvPr/>
        </p:nvSpPr>
        <p:spPr>
          <a:xfrm>
            <a:off x="8437145" y="5995815"/>
            <a:ext cx="3438469" cy="296063"/>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Atlas Grotesk Regular" pitchFamily="50" charset="0"/>
                <a:ea typeface="+mn-ea"/>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mn-ea"/>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mn-ea"/>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mn-ea"/>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00B0F0"/>
                </a:solidFill>
                <a:latin typeface="+mn-lt"/>
                <a:hlinkClick r:id="rId4">
                  <a:extLst>
                    <a:ext uri="{A12FA001-AC4F-418D-AE19-62706E023703}">
                      <ahyp:hlinkClr xmlns:ahyp="http://schemas.microsoft.com/office/drawing/2018/hyperlinkcolor" val="tx"/>
                    </a:ext>
                  </a:extLst>
                </a:hlinkClick>
              </a:rPr>
              <a:t>View our data</a:t>
            </a:r>
            <a:r>
              <a:rPr lang="en-US" dirty="0">
                <a:solidFill>
                  <a:srgbClr val="00B0F0"/>
                </a:solidFill>
                <a:latin typeface="+mn-lt"/>
              </a:rPr>
              <a:t> </a:t>
            </a:r>
            <a:r>
              <a:rPr lang="en-US" dirty="0">
                <a:latin typeface="+mn-lt"/>
              </a:rPr>
              <a:t>on the global map</a:t>
            </a:r>
            <a:endParaRPr lang="et-EE" u="sng" dirty="0">
              <a:solidFill>
                <a:srgbClr val="00B0F0"/>
              </a:solidFill>
              <a:latin typeface="+mn-lt"/>
            </a:endParaRPr>
          </a:p>
        </p:txBody>
      </p:sp>
    </p:spTree>
    <p:extLst>
      <p:ext uri="{BB962C8B-B14F-4D97-AF65-F5344CB8AC3E}">
        <p14:creationId xmlns:p14="http://schemas.microsoft.com/office/powerpoint/2010/main" val="1315211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BA761-0B18-17F8-3B78-968F0CA394F8}"/>
              </a:ext>
            </a:extLst>
          </p:cNvPr>
          <p:cNvSpPr>
            <a:spLocks noGrp="1"/>
          </p:cNvSpPr>
          <p:nvPr>
            <p:ph type="title"/>
          </p:nvPr>
        </p:nvSpPr>
        <p:spPr>
          <a:xfrm>
            <a:off x="319305" y="2438061"/>
            <a:ext cx="3438469" cy="693608"/>
          </a:xfrm>
        </p:spPr>
        <p:txBody>
          <a:bodyPr/>
          <a:lstStyle/>
          <a:p>
            <a:r>
              <a:rPr lang="en-GB" dirty="0" err="1"/>
              <a:t>iNaturalist</a:t>
            </a:r>
            <a:endParaRPr lang="en-GB" dirty="0"/>
          </a:p>
        </p:txBody>
      </p:sp>
      <p:sp>
        <p:nvSpPr>
          <p:cNvPr id="4" name="Text Placeholder 3">
            <a:extLst>
              <a:ext uri="{FF2B5EF4-FFF2-40B4-BE49-F238E27FC236}">
                <a16:creationId xmlns:a16="http://schemas.microsoft.com/office/drawing/2014/main" id="{7D520BA4-B043-A18A-5015-0289C4A3AD1C}"/>
              </a:ext>
            </a:extLst>
          </p:cNvPr>
          <p:cNvSpPr>
            <a:spLocks noGrp="1"/>
          </p:cNvSpPr>
          <p:nvPr>
            <p:ph type="body" sz="quarter" idx="10"/>
          </p:nvPr>
        </p:nvSpPr>
        <p:spPr>
          <a:xfrm>
            <a:off x="319305" y="3280968"/>
            <a:ext cx="3438469" cy="2350472"/>
          </a:xfrm>
        </p:spPr>
        <p:txBody>
          <a:bodyPr/>
          <a:lstStyle/>
          <a:p>
            <a:r>
              <a:rPr lang="en-GB" dirty="0"/>
              <a:t>Throughout our expedition, we documented the flora and fauna of Svalbard and uploaded our findings to the iNaturalist platform.</a:t>
            </a:r>
          </a:p>
          <a:p>
            <a:endParaRPr lang="en-US" dirty="0"/>
          </a:p>
          <a:p>
            <a:r>
              <a:rPr lang="en-GB" dirty="0"/>
              <a:t>During our voyage, we submitted 283 observations of 74 different species. This effort builds a clearer picture of species distribution across the archipelago and supports researchers in their ongoing studies and conservation work.</a:t>
            </a:r>
          </a:p>
        </p:txBody>
      </p:sp>
      <p:sp>
        <p:nvSpPr>
          <p:cNvPr id="7" name="Text Placeholder 3">
            <a:extLst>
              <a:ext uri="{FF2B5EF4-FFF2-40B4-BE49-F238E27FC236}">
                <a16:creationId xmlns:a16="http://schemas.microsoft.com/office/drawing/2014/main" id="{61C1EA5E-601D-A0E8-EB71-155FF324D718}"/>
              </a:ext>
            </a:extLst>
          </p:cNvPr>
          <p:cNvSpPr txBox="1">
            <a:spLocks/>
          </p:cNvSpPr>
          <p:nvPr/>
        </p:nvSpPr>
        <p:spPr>
          <a:xfrm>
            <a:off x="319304" y="6102140"/>
            <a:ext cx="3438469" cy="501248"/>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Atlas Grotesk Regular" pitchFamily="50" charset="0"/>
                <a:ea typeface="+mn-ea"/>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mn-ea"/>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mn-ea"/>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mn-ea"/>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mn-lt"/>
              </a:rPr>
              <a:t>View our data submitted on our </a:t>
            </a:r>
            <a:r>
              <a:rPr lang="en-GB" dirty="0" err="1">
                <a:solidFill>
                  <a:schemeClr val="accent4"/>
                </a:solidFill>
                <a:latin typeface="+mn-lt"/>
              </a:rPr>
              <a:t>iNaturalist</a:t>
            </a:r>
            <a:r>
              <a:rPr lang="en-GB" dirty="0">
                <a:solidFill>
                  <a:schemeClr val="accent4"/>
                </a:solidFill>
                <a:latin typeface="+mn-lt"/>
              </a:rPr>
              <a:t> </a:t>
            </a:r>
            <a:r>
              <a:rPr lang="en-GB" dirty="0">
                <a:solidFill>
                  <a:srgbClr val="00B0F0"/>
                </a:solidFill>
                <a:latin typeface="+mn-lt"/>
                <a:hlinkClick r:id="rId3">
                  <a:extLst>
                    <a:ext uri="{A12FA001-AC4F-418D-AE19-62706E023703}">
                      <ahyp:hlinkClr xmlns:ahyp="http://schemas.microsoft.com/office/drawing/2018/hyperlinkcolor" val="tx"/>
                    </a:ext>
                  </a:extLst>
                </a:hlinkClick>
              </a:rPr>
              <a:t>project</a:t>
            </a:r>
            <a:endParaRPr lang="en-GB" dirty="0">
              <a:solidFill>
                <a:srgbClr val="00B0F0"/>
              </a:solidFill>
              <a:latin typeface="+mn-lt"/>
            </a:endParaRPr>
          </a:p>
        </p:txBody>
      </p:sp>
      <p:pic>
        <p:nvPicPr>
          <p:cNvPr id="9" name="Picture Placeholder 8" descr="A group of yellow flowers on a rocky surface&#10;&#10;AI-generated content may be incorrect.">
            <a:extLst>
              <a:ext uri="{FF2B5EF4-FFF2-40B4-BE49-F238E27FC236}">
                <a16:creationId xmlns:a16="http://schemas.microsoft.com/office/drawing/2014/main" id="{4027A295-CCE4-8966-0BEB-A6FA0D6A10DD}"/>
              </a:ext>
            </a:extLst>
          </p:cNvPr>
          <p:cNvPicPr>
            <a:picLocks noGrp="1" noChangeAspect="1"/>
          </p:cNvPicPr>
          <p:nvPr>
            <p:ph type="pic" sz="quarter" idx="11"/>
          </p:nvPr>
        </p:nvPicPr>
        <p:blipFill>
          <a:blip r:embed="rId4"/>
          <a:srcRect l="14356" r="14356"/>
          <a:stretch>
            <a:fillRect/>
          </a:stretch>
        </p:blipFill>
        <p:spPr/>
      </p:pic>
    </p:spTree>
    <p:extLst>
      <p:ext uri="{BB962C8B-B14F-4D97-AF65-F5344CB8AC3E}">
        <p14:creationId xmlns:p14="http://schemas.microsoft.com/office/powerpoint/2010/main" val="1219521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DE1B8A-EE77-8174-1610-E29D153B65DA}"/>
              </a:ext>
            </a:extLst>
          </p:cNvPr>
          <p:cNvSpPr>
            <a:spLocks noGrp="1"/>
          </p:cNvSpPr>
          <p:nvPr>
            <p:ph type="title"/>
          </p:nvPr>
        </p:nvSpPr>
        <p:spPr>
          <a:xfrm>
            <a:off x="8437145" y="2438061"/>
            <a:ext cx="3438469" cy="693608"/>
          </a:xfrm>
        </p:spPr>
        <p:txBody>
          <a:bodyPr/>
          <a:lstStyle/>
          <a:p>
            <a:r>
              <a:rPr lang="en-GB" dirty="0"/>
              <a:t>Science Boat</a:t>
            </a:r>
          </a:p>
        </p:txBody>
      </p:sp>
      <p:sp>
        <p:nvSpPr>
          <p:cNvPr id="6" name="Text Placeholder 5">
            <a:extLst>
              <a:ext uri="{FF2B5EF4-FFF2-40B4-BE49-F238E27FC236}">
                <a16:creationId xmlns:a16="http://schemas.microsoft.com/office/drawing/2014/main" id="{8E9DC48B-A404-E25B-4457-68DA2D7097BE}"/>
              </a:ext>
            </a:extLst>
          </p:cNvPr>
          <p:cNvSpPr>
            <a:spLocks noGrp="1"/>
          </p:cNvSpPr>
          <p:nvPr>
            <p:ph type="body" sz="quarter" idx="10"/>
          </p:nvPr>
        </p:nvSpPr>
        <p:spPr>
          <a:xfrm>
            <a:off x="8437145" y="3280968"/>
            <a:ext cx="3438469" cy="2350472"/>
          </a:xfrm>
        </p:spPr>
        <p:txBody>
          <a:bodyPr/>
          <a:lstStyle/>
          <a:p>
            <a:r>
              <a:rPr lang="en-GB" dirty="0"/>
              <a:t>Twenty-five eager participants joined our three science boat outings in Camp Zoe, </a:t>
            </a:r>
            <a:r>
              <a:rPr lang="en-GB" dirty="0" err="1"/>
              <a:t>Jotunkjeldene</a:t>
            </a:r>
            <a:r>
              <a:rPr lang="en-GB" dirty="0"/>
              <a:t>, and </a:t>
            </a:r>
            <a:r>
              <a:rPr lang="en-GB" dirty="0" err="1"/>
              <a:t>Kongsfjorden</a:t>
            </a:r>
            <a:r>
              <a:rPr lang="en-GB" dirty="0"/>
              <a:t>, to study plankton and the hydrography of our destination.</a:t>
            </a:r>
          </a:p>
          <a:p>
            <a:endParaRPr lang="en-GB" dirty="0"/>
          </a:p>
          <a:p>
            <a:r>
              <a:rPr lang="en-GB" dirty="0"/>
              <a:t>Together, you helped monitor ocean clarity through the Secchi Disk Citizen Science study, contributing to important research on the distribution of phytoplankton blooms.</a:t>
            </a:r>
          </a:p>
        </p:txBody>
      </p:sp>
      <p:sp>
        <p:nvSpPr>
          <p:cNvPr id="10" name="Text Placeholder 5">
            <a:extLst>
              <a:ext uri="{FF2B5EF4-FFF2-40B4-BE49-F238E27FC236}">
                <a16:creationId xmlns:a16="http://schemas.microsoft.com/office/drawing/2014/main" id="{463408CF-3641-7EA6-E295-A9B11FD1EF3B}"/>
              </a:ext>
            </a:extLst>
          </p:cNvPr>
          <p:cNvSpPr txBox="1">
            <a:spLocks/>
          </p:cNvSpPr>
          <p:nvPr/>
        </p:nvSpPr>
        <p:spPr>
          <a:xfrm>
            <a:off x="8437145" y="5836326"/>
            <a:ext cx="3438469" cy="501248"/>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Atlas Grotesk Regular" pitchFamily="50" charset="0"/>
                <a:ea typeface="+mn-ea"/>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mn-ea"/>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mn-ea"/>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mn-ea"/>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rgbClr val="00B0F0"/>
                </a:solidFill>
                <a:latin typeface="+mn-lt"/>
                <a:hlinkClick r:id="rId3">
                  <a:extLst>
                    <a:ext uri="{A12FA001-AC4F-418D-AE19-62706E023703}">
                      <ahyp:hlinkClr xmlns:ahyp="http://schemas.microsoft.com/office/drawing/2018/hyperlinkcolor" val="tx"/>
                    </a:ext>
                  </a:extLst>
                </a:hlinkClick>
              </a:rPr>
              <a:t>View our data </a:t>
            </a:r>
            <a:r>
              <a:rPr lang="en-GB" dirty="0">
                <a:latin typeface="+mn-lt"/>
              </a:rPr>
              <a:t>submitted to the Secchi Disk Project</a:t>
            </a:r>
            <a:endParaRPr lang="en-GB" dirty="0">
              <a:solidFill>
                <a:srgbClr val="00B0F0"/>
              </a:solidFill>
              <a:latin typeface="+mn-lt"/>
            </a:endParaRPr>
          </a:p>
        </p:txBody>
      </p:sp>
      <p:pic>
        <p:nvPicPr>
          <p:cNvPr id="2" name="Picture Placeholder 3" descr="A person holding a pump in the water&#10;&#10;AI-generated content may be incorrect.">
            <a:extLst>
              <a:ext uri="{FF2B5EF4-FFF2-40B4-BE49-F238E27FC236}">
                <a16:creationId xmlns:a16="http://schemas.microsoft.com/office/drawing/2014/main" id="{F06D9384-A042-B21A-5308-A4ED9DA2B52C}"/>
              </a:ext>
            </a:extLst>
          </p:cNvPr>
          <p:cNvPicPr>
            <a:picLocks noGrp="1" noChangeAspect="1"/>
          </p:cNvPicPr>
          <p:nvPr>
            <p:ph type="pic" sz="quarter" idx="11"/>
          </p:nvPr>
        </p:nvPicPr>
        <p:blipFill>
          <a:blip r:embed="rId4"/>
          <a:srcRect l="14362" r="14362"/>
          <a:stretch>
            <a:fillRect/>
          </a:stretch>
        </p:blipFill>
        <p:spPr>
          <a:xfrm>
            <a:off x="0" y="434975"/>
            <a:ext cx="8135938" cy="6423025"/>
          </a:xfrm>
        </p:spPr>
      </p:pic>
    </p:spTree>
    <p:extLst>
      <p:ext uri="{BB962C8B-B14F-4D97-AF65-F5344CB8AC3E}">
        <p14:creationId xmlns:p14="http://schemas.microsoft.com/office/powerpoint/2010/main" val="3142406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658581-0577-8AFC-4B96-62358EB6568D}"/>
              </a:ext>
            </a:extLst>
          </p:cNvPr>
          <p:cNvSpPr>
            <a:spLocks noGrp="1"/>
          </p:cNvSpPr>
          <p:nvPr>
            <p:ph type="title"/>
          </p:nvPr>
        </p:nvSpPr>
        <p:spPr>
          <a:xfrm>
            <a:off x="8437145" y="1835332"/>
            <a:ext cx="3438469" cy="1296337"/>
          </a:xfrm>
        </p:spPr>
        <p:txBody>
          <a:bodyPr/>
          <a:lstStyle/>
          <a:p>
            <a:r>
              <a:rPr lang="en-GB" dirty="0"/>
              <a:t>Plankton Samples</a:t>
            </a:r>
          </a:p>
        </p:txBody>
      </p:sp>
      <p:sp>
        <p:nvSpPr>
          <p:cNvPr id="4" name="Text Placeholder 3">
            <a:extLst>
              <a:ext uri="{FF2B5EF4-FFF2-40B4-BE49-F238E27FC236}">
                <a16:creationId xmlns:a16="http://schemas.microsoft.com/office/drawing/2014/main" id="{E8F0FDBB-FF8C-361E-F064-43410D7C5D4F}"/>
              </a:ext>
            </a:extLst>
          </p:cNvPr>
          <p:cNvSpPr>
            <a:spLocks noGrp="1"/>
          </p:cNvSpPr>
          <p:nvPr>
            <p:ph type="body" sz="quarter" idx="10"/>
          </p:nvPr>
        </p:nvSpPr>
        <p:spPr>
          <a:xfrm>
            <a:off x="8437145" y="3280968"/>
            <a:ext cx="3438469" cy="2350472"/>
          </a:xfrm>
        </p:spPr>
        <p:txBody>
          <a:bodyPr/>
          <a:lstStyle/>
          <a:p>
            <a:r>
              <a:rPr lang="en-GB" dirty="0"/>
              <a:t>We explored the microscopic world of plankton — the tiny organisms that drift through our ocean.</a:t>
            </a:r>
          </a:p>
          <a:p>
            <a:endParaRPr lang="en-US" dirty="0"/>
          </a:p>
          <a:p>
            <a:r>
              <a:rPr lang="en-GB" dirty="0"/>
              <a:t>In the plankton samples collected from our three science boat outings and the ice edge, we observed a wide diversity of organisms. Along with copepods, the larvae of seafloor animals were particularly abundant, reflecting the importance of spring in Arctic life cycles.</a:t>
            </a:r>
            <a:endParaRPr lang="en-US" dirty="0"/>
          </a:p>
        </p:txBody>
      </p:sp>
      <p:pic>
        <p:nvPicPr>
          <p:cNvPr id="6" name="Picture Placeholder 5">
            <a:extLst>
              <a:ext uri="{FF2B5EF4-FFF2-40B4-BE49-F238E27FC236}">
                <a16:creationId xmlns:a16="http://schemas.microsoft.com/office/drawing/2014/main" id="{E1DF4D7D-BF9F-734B-2D87-D96749303927}"/>
              </a:ext>
            </a:extLst>
          </p:cNvPr>
          <p:cNvPicPr>
            <a:picLocks noGrp="1" noChangeAspect="1"/>
          </p:cNvPicPr>
          <p:nvPr>
            <p:ph type="pic" sz="quarter" idx="11"/>
          </p:nvPr>
        </p:nvPicPr>
        <p:blipFill>
          <a:blip r:embed="rId3"/>
          <a:srcRect l="7162" r="28288" b="8685"/>
          <a:stretch/>
        </p:blipFill>
        <p:spPr>
          <a:xfrm>
            <a:off x="0" y="435600"/>
            <a:ext cx="8054528" cy="6409268"/>
          </a:xfrm>
        </p:spPr>
      </p:pic>
      <p:sp>
        <p:nvSpPr>
          <p:cNvPr id="8" name="TextBox 7">
            <a:extLst>
              <a:ext uri="{FF2B5EF4-FFF2-40B4-BE49-F238E27FC236}">
                <a16:creationId xmlns:a16="http://schemas.microsoft.com/office/drawing/2014/main" id="{032373EF-7BA1-5C4B-3C85-56B6048F1433}"/>
              </a:ext>
            </a:extLst>
          </p:cNvPr>
          <p:cNvSpPr txBox="1"/>
          <p:nvPr/>
        </p:nvSpPr>
        <p:spPr>
          <a:xfrm>
            <a:off x="6448044" y="6488668"/>
            <a:ext cx="1743456" cy="369332"/>
          </a:xfrm>
          <a:prstGeom prst="rect">
            <a:avLst/>
          </a:prstGeom>
          <a:noFill/>
        </p:spPr>
        <p:txBody>
          <a:bodyPr wrap="square">
            <a:spAutoFit/>
          </a:bodyPr>
          <a:lstStyle/>
          <a:p>
            <a:r>
              <a:rPr lang="en-GB" dirty="0">
                <a:solidFill>
                  <a:schemeClr val="bg1"/>
                </a:solidFill>
                <a:latin typeface="+mn-lt"/>
              </a:rPr>
              <a:t>Mixed plankton</a:t>
            </a:r>
            <a:endParaRPr lang="en-GB" dirty="0">
              <a:solidFill>
                <a:schemeClr val="bg1"/>
              </a:solidFill>
            </a:endParaRPr>
          </a:p>
        </p:txBody>
      </p:sp>
    </p:spTree>
    <p:extLst>
      <p:ext uri="{BB962C8B-B14F-4D97-AF65-F5344CB8AC3E}">
        <p14:creationId xmlns:p14="http://schemas.microsoft.com/office/powerpoint/2010/main" val="2486713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11EE6041-A383-C110-E4D9-F8B645BCFAE8}"/>
              </a:ext>
            </a:extLst>
          </p:cNvPr>
          <p:cNvPicPr>
            <a:picLocks noGrp="1" noChangeAspect="1"/>
          </p:cNvPicPr>
          <p:nvPr>
            <p:ph type="pic" sz="quarter" idx="12"/>
          </p:nvPr>
        </p:nvPicPr>
        <p:blipFill>
          <a:blip r:embed="rId2"/>
          <a:srcRect l="11924" r="100" b="14520"/>
          <a:stretch/>
        </p:blipFill>
        <p:spPr>
          <a:xfrm>
            <a:off x="6092454" y="1"/>
            <a:ext cx="6106640" cy="3337560"/>
          </a:xfrm>
        </p:spPr>
      </p:pic>
      <p:pic>
        <p:nvPicPr>
          <p:cNvPr id="7" name="Picture Placeholder 6" descr="A close-up of a small creature&#10;&#10;AI-generated content may be incorrect.">
            <a:extLst>
              <a:ext uri="{FF2B5EF4-FFF2-40B4-BE49-F238E27FC236}">
                <a16:creationId xmlns:a16="http://schemas.microsoft.com/office/drawing/2014/main" id="{EF314189-810A-1EE7-1D02-285F7C141CC3}"/>
              </a:ext>
            </a:extLst>
          </p:cNvPr>
          <p:cNvPicPr>
            <a:picLocks noGrp="1" noChangeAspect="1"/>
          </p:cNvPicPr>
          <p:nvPr>
            <p:ph type="pic" sz="quarter" idx="13"/>
          </p:nvPr>
        </p:nvPicPr>
        <p:blipFill>
          <a:blip r:embed="rId3"/>
          <a:srcRect t="23778" b="23778"/>
          <a:stretch>
            <a:fillRect/>
          </a:stretch>
        </p:blipFill>
        <p:spPr/>
      </p:pic>
      <p:pic>
        <p:nvPicPr>
          <p:cNvPr id="13" name="Picture Placeholder 12">
            <a:extLst>
              <a:ext uri="{FF2B5EF4-FFF2-40B4-BE49-F238E27FC236}">
                <a16:creationId xmlns:a16="http://schemas.microsoft.com/office/drawing/2014/main" id="{88D46811-8B27-A6C3-E3D0-25709195655E}"/>
              </a:ext>
            </a:extLst>
          </p:cNvPr>
          <p:cNvPicPr>
            <a:picLocks noGrp="1" noChangeAspect="1"/>
          </p:cNvPicPr>
          <p:nvPr>
            <p:ph type="pic" sz="quarter" idx="15"/>
          </p:nvPr>
        </p:nvPicPr>
        <p:blipFill>
          <a:blip r:embed="rId4"/>
          <a:srcRect l="101" t="24970" r="27144"/>
          <a:stretch/>
        </p:blipFill>
        <p:spPr>
          <a:xfrm>
            <a:off x="0" y="3337560"/>
            <a:ext cx="6099547" cy="3538289"/>
          </a:xfrm>
        </p:spPr>
      </p:pic>
      <p:sp>
        <p:nvSpPr>
          <p:cNvPr id="14" name="TextBox 13">
            <a:extLst>
              <a:ext uri="{FF2B5EF4-FFF2-40B4-BE49-F238E27FC236}">
                <a16:creationId xmlns:a16="http://schemas.microsoft.com/office/drawing/2014/main" id="{FDDBDDE1-DD8D-883D-57D8-11428F93185A}"/>
              </a:ext>
            </a:extLst>
          </p:cNvPr>
          <p:cNvSpPr txBox="1"/>
          <p:nvPr/>
        </p:nvSpPr>
        <p:spPr>
          <a:xfrm>
            <a:off x="6096000" y="6475536"/>
            <a:ext cx="2109978" cy="369332"/>
          </a:xfrm>
          <a:prstGeom prst="rect">
            <a:avLst/>
          </a:prstGeom>
          <a:noFill/>
        </p:spPr>
        <p:txBody>
          <a:bodyPr wrap="square">
            <a:spAutoFit/>
          </a:bodyPr>
          <a:lstStyle/>
          <a:p>
            <a:r>
              <a:rPr lang="en-GB" dirty="0">
                <a:solidFill>
                  <a:schemeClr val="bg1"/>
                </a:solidFill>
                <a:latin typeface="+mn-lt"/>
              </a:rPr>
              <a:t>Sea Butterfly</a:t>
            </a:r>
            <a:endParaRPr lang="en-GB" dirty="0">
              <a:solidFill>
                <a:schemeClr val="bg1"/>
              </a:solidFill>
            </a:endParaRPr>
          </a:p>
        </p:txBody>
      </p:sp>
      <p:sp>
        <p:nvSpPr>
          <p:cNvPr id="15" name="TextBox 14">
            <a:extLst>
              <a:ext uri="{FF2B5EF4-FFF2-40B4-BE49-F238E27FC236}">
                <a16:creationId xmlns:a16="http://schemas.microsoft.com/office/drawing/2014/main" id="{FED39A21-89B4-C0D0-7892-AD8F1B67477B}"/>
              </a:ext>
            </a:extLst>
          </p:cNvPr>
          <p:cNvSpPr txBox="1"/>
          <p:nvPr/>
        </p:nvSpPr>
        <p:spPr>
          <a:xfrm>
            <a:off x="0" y="6506517"/>
            <a:ext cx="2109978" cy="369332"/>
          </a:xfrm>
          <a:prstGeom prst="rect">
            <a:avLst/>
          </a:prstGeom>
          <a:noFill/>
        </p:spPr>
        <p:txBody>
          <a:bodyPr wrap="square">
            <a:spAutoFit/>
          </a:bodyPr>
          <a:lstStyle/>
          <a:p>
            <a:r>
              <a:rPr lang="en-GB" dirty="0">
                <a:solidFill>
                  <a:schemeClr val="bg1"/>
                </a:solidFill>
              </a:rPr>
              <a:t>Bivalve larva</a:t>
            </a:r>
          </a:p>
        </p:txBody>
      </p:sp>
      <p:sp>
        <p:nvSpPr>
          <p:cNvPr id="16" name="TextBox 15">
            <a:extLst>
              <a:ext uri="{FF2B5EF4-FFF2-40B4-BE49-F238E27FC236}">
                <a16:creationId xmlns:a16="http://schemas.microsoft.com/office/drawing/2014/main" id="{5E76B6BC-03EC-8440-3428-E337FA99A1D0}"/>
              </a:ext>
            </a:extLst>
          </p:cNvPr>
          <p:cNvSpPr txBox="1"/>
          <p:nvPr/>
        </p:nvSpPr>
        <p:spPr>
          <a:xfrm>
            <a:off x="6092454" y="3050126"/>
            <a:ext cx="2109978" cy="369332"/>
          </a:xfrm>
          <a:prstGeom prst="rect">
            <a:avLst/>
          </a:prstGeom>
          <a:noFill/>
        </p:spPr>
        <p:txBody>
          <a:bodyPr wrap="square">
            <a:spAutoFit/>
          </a:bodyPr>
          <a:lstStyle/>
          <a:p>
            <a:r>
              <a:rPr lang="en-GB" dirty="0">
                <a:solidFill>
                  <a:schemeClr val="bg1"/>
                </a:solidFill>
              </a:rPr>
              <a:t>Echinoderm larva</a:t>
            </a:r>
          </a:p>
        </p:txBody>
      </p:sp>
      <p:sp>
        <p:nvSpPr>
          <p:cNvPr id="17" name="TextBox 16">
            <a:extLst>
              <a:ext uri="{FF2B5EF4-FFF2-40B4-BE49-F238E27FC236}">
                <a16:creationId xmlns:a16="http://schemas.microsoft.com/office/drawing/2014/main" id="{71E7A1DE-8848-9422-BABB-5684B1446507}"/>
              </a:ext>
            </a:extLst>
          </p:cNvPr>
          <p:cNvSpPr txBox="1"/>
          <p:nvPr/>
        </p:nvSpPr>
        <p:spPr>
          <a:xfrm>
            <a:off x="0" y="3087060"/>
            <a:ext cx="2109978" cy="369332"/>
          </a:xfrm>
          <a:prstGeom prst="rect">
            <a:avLst/>
          </a:prstGeom>
          <a:noFill/>
        </p:spPr>
        <p:txBody>
          <a:bodyPr wrap="square">
            <a:spAutoFit/>
          </a:bodyPr>
          <a:lstStyle/>
          <a:p>
            <a:r>
              <a:rPr lang="en-GB" dirty="0">
                <a:solidFill>
                  <a:schemeClr val="bg1"/>
                </a:solidFill>
              </a:rPr>
              <a:t>Crab larvae</a:t>
            </a:r>
          </a:p>
        </p:txBody>
      </p:sp>
      <p:sp>
        <p:nvSpPr>
          <p:cNvPr id="8" name="Picture Placeholder 7">
            <a:extLst>
              <a:ext uri="{FF2B5EF4-FFF2-40B4-BE49-F238E27FC236}">
                <a16:creationId xmlns:a16="http://schemas.microsoft.com/office/drawing/2014/main" id="{887EB271-DEFE-E96D-FC58-F3EB9DA70978}"/>
              </a:ext>
            </a:extLst>
          </p:cNvPr>
          <p:cNvSpPr>
            <a:spLocks noGrp="1"/>
          </p:cNvSpPr>
          <p:nvPr>
            <p:ph type="pic" sz="quarter" idx="14"/>
          </p:nvPr>
        </p:nvSpPr>
        <p:spPr/>
        <p:txBody>
          <a:bodyPr/>
          <a:lstStyle/>
          <a:p>
            <a:endParaRPr lang="en-GB"/>
          </a:p>
        </p:txBody>
      </p:sp>
      <p:pic>
        <p:nvPicPr>
          <p:cNvPr id="10" name="Picture 9" descr="A close-up of a microscope&#10;&#10;AI-generated content may be incorrect.">
            <a:extLst>
              <a:ext uri="{FF2B5EF4-FFF2-40B4-BE49-F238E27FC236}">
                <a16:creationId xmlns:a16="http://schemas.microsoft.com/office/drawing/2014/main" id="{4DD481DE-B3A9-48A5-F9E5-01944313B0A1}"/>
              </a:ext>
            </a:extLst>
          </p:cNvPr>
          <p:cNvPicPr>
            <a:picLocks noChangeAspect="1"/>
          </p:cNvPicPr>
          <p:nvPr/>
        </p:nvPicPr>
        <p:blipFill>
          <a:blip r:embed="rId5">
            <a:extLst>
              <a:ext uri="{28A0092B-C50C-407E-A947-70E740481C1C}">
                <a14:useLocalDpi xmlns:a14="http://schemas.microsoft.com/office/drawing/2010/main" val="0"/>
              </a:ext>
            </a:extLst>
          </a:blip>
          <a:srcRect l="25040" t="3084"/>
          <a:stretch/>
        </p:blipFill>
        <p:spPr>
          <a:xfrm rot="5400000">
            <a:off x="7373081" y="2056932"/>
            <a:ext cx="3538290" cy="6099545"/>
          </a:xfrm>
          <a:prstGeom prst="rect">
            <a:avLst/>
          </a:prstGeom>
        </p:spPr>
      </p:pic>
      <p:sp>
        <p:nvSpPr>
          <p:cNvPr id="12" name="TextBox 11">
            <a:extLst>
              <a:ext uri="{FF2B5EF4-FFF2-40B4-BE49-F238E27FC236}">
                <a16:creationId xmlns:a16="http://schemas.microsoft.com/office/drawing/2014/main" id="{98741CA0-88BA-1D31-1419-E6FB72E61C72}"/>
              </a:ext>
            </a:extLst>
          </p:cNvPr>
          <p:cNvSpPr txBox="1"/>
          <p:nvPr/>
        </p:nvSpPr>
        <p:spPr>
          <a:xfrm>
            <a:off x="6099548" y="6527661"/>
            <a:ext cx="2109978" cy="369332"/>
          </a:xfrm>
          <a:prstGeom prst="rect">
            <a:avLst/>
          </a:prstGeom>
          <a:noFill/>
        </p:spPr>
        <p:txBody>
          <a:bodyPr wrap="square">
            <a:spAutoFit/>
          </a:bodyPr>
          <a:lstStyle/>
          <a:p>
            <a:r>
              <a:rPr lang="en-GB" dirty="0">
                <a:solidFill>
                  <a:schemeClr val="bg1"/>
                </a:solidFill>
              </a:rPr>
              <a:t>Ice algae diatoms</a:t>
            </a:r>
          </a:p>
        </p:txBody>
      </p:sp>
    </p:spTree>
    <p:extLst>
      <p:ext uri="{BB962C8B-B14F-4D97-AF65-F5344CB8AC3E}">
        <p14:creationId xmlns:p14="http://schemas.microsoft.com/office/powerpoint/2010/main" val="1013399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6A13D21-48A0-C5FC-A480-98E6A3D6C899}"/>
              </a:ext>
            </a:extLst>
          </p:cNvPr>
          <p:cNvSpPr>
            <a:spLocks noGrp="1"/>
          </p:cNvSpPr>
          <p:nvPr>
            <p:ph type="title"/>
          </p:nvPr>
        </p:nvSpPr>
        <p:spPr>
          <a:xfrm>
            <a:off x="8437145" y="1452046"/>
            <a:ext cx="3524483" cy="1296337"/>
          </a:xfrm>
        </p:spPr>
        <p:txBody>
          <a:bodyPr/>
          <a:lstStyle/>
          <a:p>
            <a:r>
              <a:rPr lang="en-GB" sz="3800" dirty="0"/>
              <a:t>Beach </a:t>
            </a:r>
            <a:br>
              <a:rPr lang="en-GB" sz="3800" dirty="0"/>
            </a:br>
            <a:r>
              <a:rPr lang="en-GB" sz="3800" dirty="0"/>
              <a:t>Clean-up</a:t>
            </a:r>
          </a:p>
        </p:txBody>
      </p:sp>
      <p:sp>
        <p:nvSpPr>
          <p:cNvPr id="9" name="Text Placeholder 8">
            <a:extLst>
              <a:ext uri="{FF2B5EF4-FFF2-40B4-BE49-F238E27FC236}">
                <a16:creationId xmlns:a16="http://schemas.microsoft.com/office/drawing/2014/main" id="{A5A2D17E-CD9C-7261-D6D8-2C229C080040}"/>
              </a:ext>
            </a:extLst>
          </p:cNvPr>
          <p:cNvSpPr>
            <a:spLocks noGrp="1"/>
          </p:cNvSpPr>
          <p:nvPr>
            <p:ph type="body" sz="quarter" idx="10"/>
          </p:nvPr>
        </p:nvSpPr>
        <p:spPr>
          <a:xfrm>
            <a:off x="8437145" y="2748383"/>
            <a:ext cx="3438469" cy="3171209"/>
          </a:xfrm>
        </p:spPr>
        <p:txBody>
          <a:bodyPr/>
          <a:lstStyle/>
          <a:p>
            <a:r>
              <a:rPr lang="en-GB" dirty="0"/>
              <a:t>Over the course of our voyage, we took part in the Clean Up Svalbard initiative.</a:t>
            </a:r>
          </a:p>
          <a:p>
            <a:endParaRPr lang="en-GB" dirty="0"/>
          </a:p>
          <a:p>
            <a:r>
              <a:rPr lang="en-GB" dirty="0"/>
              <a:t>Together, we collected litter at every one of our landing sites. This included ropes, packaging bands, fragments of plastic boxes, and a plastic army-man figurine.</a:t>
            </a:r>
          </a:p>
          <a:p>
            <a:endParaRPr lang="en-GB" dirty="0"/>
          </a:p>
          <a:p>
            <a:r>
              <a:rPr lang="en-GB" dirty="0"/>
              <a:t>Our efforts contributed directly to the preservation of Arctic ecosystems, supporting environmental sustainability and a cleaner, healthier future for the region.</a:t>
            </a:r>
          </a:p>
          <a:p>
            <a:endParaRPr lang="en-GB" dirty="0"/>
          </a:p>
          <a:p>
            <a:r>
              <a:rPr lang="en-GB" dirty="0"/>
              <a:t>Thank you for helping care for the places we visit.</a:t>
            </a:r>
          </a:p>
        </p:txBody>
      </p:sp>
      <p:pic>
        <p:nvPicPr>
          <p:cNvPr id="10" name="Picture Placeholder 9">
            <a:extLst>
              <a:ext uri="{FF2B5EF4-FFF2-40B4-BE49-F238E27FC236}">
                <a16:creationId xmlns:a16="http://schemas.microsoft.com/office/drawing/2014/main" id="{6D826689-7FAE-9353-2EAA-EC2054A0B9B0}"/>
              </a:ext>
            </a:extLst>
          </p:cNvPr>
          <p:cNvPicPr>
            <a:picLocks noGrp="1" noChangeAspect="1"/>
          </p:cNvPicPr>
          <p:nvPr>
            <p:ph type="pic" sz="quarter" idx="11"/>
          </p:nvPr>
        </p:nvPicPr>
        <p:blipFill>
          <a:blip r:embed="rId3"/>
          <a:srcRect l="21548" r="7202"/>
          <a:stretch/>
        </p:blipFill>
        <p:spPr>
          <a:xfrm>
            <a:off x="0" y="435600"/>
            <a:ext cx="8136000" cy="6422400"/>
          </a:xfrm>
        </p:spPr>
      </p:pic>
    </p:spTree>
    <p:extLst>
      <p:ext uri="{BB962C8B-B14F-4D97-AF65-F5344CB8AC3E}">
        <p14:creationId xmlns:p14="http://schemas.microsoft.com/office/powerpoint/2010/main" val="2578042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BA761-0B18-17F8-3B78-968F0CA394F8}"/>
              </a:ext>
            </a:extLst>
          </p:cNvPr>
          <p:cNvSpPr>
            <a:spLocks noGrp="1"/>
          </p:cNvSpPr>
          <p:nvPr>
            <p:ph type="title"/>
          </p:nvPr>
        </p:nvSpPr>
        <p:spPr>
          <a:xfrm>
            <a:off x="319305" y="361094"/>
            <a:ext cx="3438469" cy="1445096"/>
          </a:xfrm>
        </p:spPr>
        <p:txBody>
          <a:bodyPr anchor="t"/>
          <a:lstStyle/>
          <a:p>
            <a:pPr>
              <a:lnSpc>
                <a:spcPct val="100000"/>
              </a:lnSpc>
            </a:pPr>
            <a:r>
              <a:rPr lang="en-GB" sz="3600" dirty="0"/>
              <a:t>Guest Scientist</a:t>
            </a:r>
            <a:br>
              <a:rPr lang="en-GB" sz="3600" dirty="0"/>
            </a:br>
            <a:r>
              <a:rPr lang="en-US" sz="1600" dirty="0">
                <a:solidFill>
                  <a:schemeClr val="bg2"/>
                </a:solidFill>
                <a:latin typeface="Jost Bold" pitchFamily="2" charset="0"/>
                <a:ea typeface="Jost Bold" pitchFamily="2" charset="0"/>
              </a:rPr>
              <a:t>Dr. Becca Robinson</a:t>
            </a:r>
            <a:br>
              <a:rPr lang="en-US" sz="3600" dirty="0">
                <a:solidFill>
                  <a:schemeClr val="bg1"/>
                </a:solidFill>
                <a:latin typeface="Jost Medium" pitchFamily="2" charset="77"/>
                <a:ea typeface="Jost Medium" pitchFamily="2" charset="77"/>
              </a:rPr>
            </a:br>
            <a:endParaRPr lang="en-GB" sz="3600" dirty="0"/>
          </a:p>
        </p:txBody>
      </p:sp>
      <p:sp>
        <p:nvSpPr>
          <p:cNvPr id="4" name="Text Placeholder 3">
            <a:extLst>
              <a:ext uri="{FF2B5EF4-FFF2-40B4-BE49-F238E27FC236}">
                <a16:creationId xmlns:a16="http://schemas.microsoft.com/office/drawing/2014/main" id="{7D520BA4-B043-A18A-5015-0289C4A3AD1C}"/>
              </a:ext>
            </a:extLst>
          </p:cNvPr>
          <p:cNvSpPr>
            <a:spLocks noGrp="1"/>
          </p:cNvSpPr>
          <p:nvPr>
            <p:ph type="body" sz="quarter" idx="10"/>
          </p:nvPr>
        </p:nvSpPr>
        <p:spPr>
          <a:xfrm>
            <a:off x="318895" y="1312457"/>
            <a:ext cx="3438469" cy="4804990"/>
          </a:xfrm>
        </p:spPr>
        <p:txBody>
          <a:bodyPr/>
          <a:lstStyle/>
          <a:p>
            <a:r>
              <a:rPr lang="en-GB" sz="1200" dirty="0"/>
              <a:t>Becca served as our onboard </a:t>
            </a:r>
            <a:r>
              <a:rPr lang="en-GB" sz="1200" dirty="0" err="1"/>
              <a:t>heliophysicist</a:t>
            </a:r>
            <a:r>
              <a:rPr lang="en-GB" sz="1200" dirty="0"/>
              <a:t>, specialising in the study of the sun and its influence on Earth.</a:t>
            </a:r>
          </a:p>
          <a:p>
            <a:endParaRPr lang="en-GB" sz="1200" dirty="0"/>
          </a:p>
          <a:p>
            <a:r>
              <a:rPr lang="en-GB" sz="1200" dirty="0"/>
              <a:t>Her research focuses on the magnetic connection between Earth and the sun. She works as the Outreach Director for NASA's Multi-slit Solar Explorer (MUSE) mission, scheduled for launch in 2027. MUSE, together with its predecessor the Interface Region Imaging Spectrograph (IRIS), downlinks daily data to the KSAT </a:t>
            </a:r>
            <a:r>
              <a:rPr lang="en-GB" sz="1200" dirty="0" err="1"/>
              <a:t>SvalSat</a:t>
            </a:r>
            <a:r>
              <a:rPr lang="en-GB" sz="1200" dirty="0"/>
              <a:t> station in Longyearbyen. From there, the data is transmitted to Mission Operations Centres and distributed to the science teams.</a:t>
            </a:r>
          </a:p>
          <a:p>
            <a:endParaRPr lang="en-GB" sz="1200" dirty="0"/>
          </a:p>
          <a:p>
            <a:r>
              <a:rPr lang="en-GB" sz="1200" dirty="0"/>
              <a:t>Becca also serves as the Education Director for the SETI Institute, where one of her goals is to strengthen collaborations between the Institute and research institutions in the Arctic. She emphasised that Svalbard offers exceptional opportunities for planetary science, aerospace technology, and the search for life — areas central to the SETI Institute's mission.</a:t>
            </a:r>
          </a:p>
        </p:txBody>
      </p:sp>
      <p:pic>
        <p:nvPicPr>
          <p:cNvPr id="5" name="Picture 4" descr="A logo with a rainbow and a harp&#10;&#10;Description automatically generated">
            <a:extLst>
              <a:ext uri="{FF2B5EF4-FFF2-40B4-BE49-F238E27FC236}">
                <a16:creationId xmlns:a16="http://schemas.microsoft.com/office/drawing/2014/main" id="{4F935F56-14AA-9728-3E64-B02A874E0C4C}"/>
              </a:ext>
            </a:extLst>
          </p:cNvPr>
          <p:cNvPicPr>
            <a:picLocks noChangeAspect="1"/>
          </p:cNvPicPr>
          <p:nvPr/>
        </p:nvPicPr>
        <p:blipFill>
          <a:blip r:embed="rId3"/>
          <a:stretch>
            <a:fillRect/>
          </a:stretch>
        </p:blipFill>
        <p:spPr>
          <a:xfrm>
            <a:off x="1078645" y="6100903"/>
            <a:ext cx="1727757" cy="613178"/>
          </a:xfrm>
          <a:prstGeom prst="roundRect">
            <a:avLst/>
          </a:prstGeom>
        </p:spPr>
      </p:pic>
      <p:pic>
        <p:nvPicPr>
          <p:cNvPr id="6" name="Picture 5" descr="A logo with a red and white circle&#10;&#10;Description automatically generated">
            <a:extLst>
              <a:ext uri="{FF2B5EF4-FFF2-40B4-BE49-F238E27FC236}">
                <a16:creationId xmlns:a16="http://schemas.microsoft.com/office/drawing/2014/main" id="{44ED751E-5589-BAD3-0FA1-B1BF86A13674}"/>
              </a:ext>
            </a:extLst>
          </p:cNvPr>
          <p:cNvPicPr>
            <a:picLocks noChangeAspect="1"/>
          </p:cNvPicPr>
          <p:nvPr/>
        </p:nvPicPr>
        <p:blipFill>
          <a:blip r:embed="rId4"/>
          <a:stretch>
            <a:fillRect/>
          </a:stretch>
        </p:blipFill>
        <p:spPr>
          <a:xfrm>
            <a:off x="156110" y="6032657"/>
            <a:ext cx="821473" cy="681425"/>
          </a:xfrm>
          <a:prstGeom prst="rect">
            <a:avLst/>
          </a:prstGeom>
        </p:spPr>
      </p:pic>
      <p:pic>
        <p:nvPicPr>
          <p:cNvPr id="8" name="Picture 7" descr="A black and blue logo&#10;&#10;Description automatically generated">
            <a:extLst>
              <a:ext uri="{FF2B5EF4-FFF2-40B4-BE49-F238E27FC236}">
                <a16:creationId xmlns:a16="http://schemas.microsoft.com/office/drawing/2014/main" id="{DB1057C6-D332-8911-55CE-533D423F5EE8}"/>
              </a:ext>
            </a:extLst>
          </p:cNvPr>
          <p:cNvPicPr>
            <a:picLocks noChangeAspect="1"/>
          </p:cNvPicPr>
          <p:nvPr/>
        </p:nvPicPr>
        <p:blipFill>
          <a:blip r:embed="rId5"/>
          <a:stretch>
            <a:fillRect/>
          </a:stretch>
        </p:blipFill>
        <p:spPr>
          <a:xfrm>
            <a:off x="2952750" y="6117447"/>
            <a:ext cx="906491" cy="549531"/>
          </a:xfrm>
          <a:prstGeom prst="rect">
            <a:avLst/>
          </a:prstGeom>
        </p:spPr>
      </p:pic>
      <p:pic>
        <p:nvPicPr>
          <p:cNvPr id="13" name="Picture Placeholder 12" descr="A person talking to a person&#10;&#10;AI-generated content may be incorrect.">
            <a:extLst>
              <a:ext uri="{FF2B5EF4-FFF2-40B4-BE49-F238E27FC236}">
                <a16:creationId xmlns:a16="http://schemas.microsoft.com/office/drawing/2014/main" id="{880ADFD7-5847-5559-692C-065BC0FB9AF1}"/>
              </a:ext>
            </a:extLst>
          </p:cNvPr>
          <p:cNvPicPr>
            <a:picLocks noGrp="1" noChangeAspect="1"/>
          </p:cNvPicPr>
          <p:nvPr>
            <p:ph type="pic" sz="quarter" idx="11"/>
          </p:nvPr>
        </p:nvPicPr>
        <p:blipFill>
          <a:blip r:embed="rId6"/>
          <a:srcRect l="14356" r="14356"/>
          <a:stretch>
            <a:fillRect/>
          </a:stretch>
        </p:blipFill>
        <p:spPr/>
      </p:pic>
    </p:spTree>
    <p:extLst>
      <p:ext uri="{BB962C8B-B14F-4D97-AF65-F5344CB8AC3E}">
        <p14:creationId xmlns:p14="http://schemas.microsoft.com/office/powerpoint/2010/main" val="926636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DE1B8A-EE77-8174-1610-E29D153B65DA}"/>
              </a:ext>
            </a:extLst>
          </p:cNvPr>
          <p:cNvSpPr>
            <a:spLocks noGrp="1"/>
          </p:cNvSpPr>
          <p:nvPr>
            <p:ph type="title"/>
          </p:nvPr>
        </p:nvSpPr>
        <p:spPr>
          <a:xfrm>
            <a:off x="8437145" y="2120079"/>
            <a:ext cx="3438469" cy="1268765"/>
          </a:xfrm>
        </p:spPr>
        <p:txBody>
          <a:bodyPr/>
          <a:lstStyle/>
          <a:p>
            <a:r>
              <a:rPr lang="en-GB" sz="3200" dirty="0"/>
              <a:t>Space Communications</a:t>
            </a:r>
          </a:p>
        </p:txBody>
      </p:sp>
      <p:sp>
        <p:nvSpPr>
          <p:cNvPr id="6" name="Text Placeholder 5">
            <a:extLst>
              <a:ext uri="{FF2B5EF4-FFF2-40B4-BE49-F238E27FC236}">
                <a16:creationId xmlns:a16="http://schemas.microsoft.com/office/drawing/2014/main" id="{8E9DC48B-A404-E25B-4457-68DA2D7097BE}"/>
              </a:ext>
            </a:extLst>
          </p:cNvPr>
          <p:cNvSpPr>
            <a:spLocks noGrp="1"/>
          </p:cNvSpPr>
          <p:nvPr>
            <p:ph type="body" sz="quarter" idx="10"/>
          </p:nvPr>
        </p:nvSpPr>
        <p:spPr>
          <a:xfrm>
            <a:off x="8437144" y="3578260"/>
            <a:ext cx="3438469" cy="2966025"/>
          </a:xfrm>
        </p:spPr>
        <p:txBody>
          <a:bodyPr/>
          <a:lstStyle/>
          <a:p>
            <a:r>
              <a:rPr lang="en-US" sz="1400" dirty="0">
                <a:solidFill>
                  <a:schemeClr val="bg2"/>
                </a:solidFill>
                <a:latin typeface="Jost Bold" pitchFamily="2" charset="0"/>
                <a:ea typeface="Jost Bold" pitchFamily="2" charset="0"/>
              </a:rPr>
              <a:t>Dr. Becca Robinson</a:t>
            </a:r>
          </a:p>
          <a:p>
            <a:r>
              <a:rPr lang="en-US" sz="1400" dirty="0">
                <a:solidFill>
                  <a:schemeClr val="bg2"/>
                </a:solidFill>
                <a:latin typeface="Jost Bold" pitchFamily="2" charset="0"/>
                <a:ea typeface="Jost Bold" pitchFamily="2" charset="0"/>
              </a:rPr>
              <a:t> </a:t>
            </a:r>
          </a:p>
          <a:p>
            <a:r>
              <a:rPr lang="en-GB" dirty="0"/>
              <a:t>NASA's MUSE and IRIS missions study the sun's dynamic atmosphere from polar low-Earth orbit. Both missions downlink their observations to the KSAT </a:t>
            </a:r>
            <a:r>
              <a:rPr lang="en-GB" dirty="0" err="1"/>
              <a:t>SvalSat</a:t>
            </a:r>
            <a:r>
              <a:rPr lang="en-GB" dirty="0"/>
              <a:t> station in Longyearbyen.</a:t>
            </a:r>
          </a:p>
          <a:p>
            <a:endParaRPr lang="en-GB" dirty="0"/>
          </a:p>
          <a:p>
            <a:r>
              <a:rPr lang="en-GB" dirty="0"/>
              <a:t>The high-latitude position of </a:t>
            </a:r>
            <a:r>
              <a:rPr lang="en-GB" dirty="0" err="1"/>
              <a:t>SvalSat</a:t>
            </a:r>
            <a:r>
              <a:rPr lang="en-GB" dirty="0"/>
              <a:t> makes it ideal for receiving frequent passes from polar-orbiting satellites, ensuring that data from both missions reaches mission operations and science teams quickly for analysis and publication.</a:t>
            </a:r>
          </a:p>
        </p:txBody>
      </p:sp>
      <p:pic>
        <p:nvPicPr>
          <p:cNvPr id="11" name="Picture Placeholder 10">
            <a:extLst>
              <a:ext uri="{FF2B5EF4-FFF2-40B4-BE49-F238E27FC236}">
                <a16:creationId xmlns:a16="http://schemas.microsoft.com/office/drawing/2014/main" id="{261AD741-CE65-BF52-8879-CEDD370F201E}"/>
              </a:ext>
            </a:extLst>
          </p:cNvPr>
          <p:cNvPicPr>
            <a:picLocks noGrp="1" noChangeAspect="1"/>
          </p:cNvPicPr>
          <p:nvPr>
            <p:ph type="pic" sz="quarter" idx="11"/>
          </p:nvPr>
        </p:nvPicPr>
        <p:blipFill>
          <a:blip r:embed="rId3">
            <a:extLst>
              <a:ext uri="{28A0092B-C50C-407E-A947-70E740481C1C}">
                <a14:useLocalDpi xmlns:a14="http://schemas.microsoft.com/office/drawing/2010/main" val="0"/>
              </a:ext>
            </a:extLst>
          </a:blip>
          <a:srcRect l="21715" r="7035"/>
          <a:stretch/>
        </p:blipFill>
        <p:spPr>
          <a:xfrm>
            <a:off x="0" y="434975"/>
            <a:ext cx="8135938" cy="6423025"/>
          </a:xfrm>
          <a:prstGeom prst="rect">
            <a:avLst/>
          </a:prstGeom>
        </p:spPr>
      </p:pic>
    </p:spTree>
    <p:extLst>
      <p:ext uri="{BB962C8B-B14F-4D97-AF65-F5344CB8AC3E}">
        <p14:creationId xmlns:p14="http://schemas.microsoft.com/office/powerpoint/2010/main" val="7120357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DE1B8A-EE77-8174-1610-E29D153B65DA}"/>
              </a:ext>
            </a:extLst>
          </p:cNvPr>
          <p:cNvSpPr>
            <a:spLocks noGrp="1"/>
          </p:cNvSpPr>
          <p:nvPr>
            <p:ph type="title"/>
          </p:nvPr>
        </p:nvSpPr>
        <p:spPr>
          <a:xfrm>
            <a:off x="8437145" y="1875083"/>
            <a:ext cx="3438469" cy="666036"/>
          </a:xfrm>
        </p:spPr>
        <p:txBody>
          <a:bodyPr/>
          <a:lstStyle/>
          <a:p>
            <a:r>
              <a:rPr lang="en-GB" sz="3200" dirty="0"/>
              <a:t>Solar Solstice</a:t>
            </a:r>
          </a:p>
        </p:txBody>
      </p:sp>
      <p:sp>
        <p:nvSpPr>
          <p:cNvPr id="6" name="Text Placeholder 5">
            <a:extLst>
              <a:ext uri="{FF2B5EF4-FFF2-40B4-BE49-F238E27FC236}">
                <a16:creationId xmlns:a16="http://schemas.microsoft.com/office/drawing/2014/main" id="{8E9DC48B-A404-E25B-4457-68DA2D7097BE}"/>
              </a:ext>
            </a:extLst>
          </p:cNvPr>
          <p:cNvSpPr>
            <a:spLocks noGrp="1"/>
          </p:cNvSpPr>
          <p:nvPr>
            <p:ph type="body" sz="quarter" idx="10"/>
          </p:nvPr>
        </p:nvSpPr>
        <p:spPr>
          <a:xfrm>
            <a:off x="8437144" y="2730535"/>
            <a:ext cx="3438469" cy="3786762"/>
          </a:xfrm>
        </p:spPr>
        <p:txBody>
          <a:bodyPr/>
          <a:lstStyle/>
          <a:p>
            <a:r>
              <a:rPr lang="en-GB" sz="1400" dirty="0">
                <a:solidFill>
                  <a:schemeClr val="bg2"/>
                </a:solidFill>
                <a:latin typeface="Jost Bold" pitchFamily="2" charset="0"/>
                <a:ea typeface="Jost Bold" pitchFamily="2" charset="0"/>
              </a:rPr>
              <a:t>Dr Becca Robinson</a:t>
            </a:r>
          </a:p>
          <a:p>
            <a:endParaRPr lang="en-GB" sz="1400" dirty="0">
              <a:solidFill>
                <a:schemeClr val="bg2"/>
              </a:solidFill>
              <a:latin typeface="Jost Bold" pitchFamily="2" charset="0"/>
              <a:ea typeface="Jost Bold" pitchFamily="2" charset="0"/>
            </a:endParaRPr>
          </a:p>
          <a:p>
            <a:r>
              <a:rPr lang="en-GB" sz="1400" dirty="0">
                <a:solidFill>
                  <a:schemeClr val="bg2"/>
                </a:solidFill>
                <a:latin typeface="Jost (Body)"/>
                <a:ea typeface="Jost Bold" pitchFamily="2" charset="0"/>
              </a:rPr>
              <a:t>Celebrating the summer solstice in Svalbard is a special experience. In 2026, the solstice occurred on Sunday, 21 June at 10:24 am, marking the moment when the sun reached its northernmost point in the sky. Because Svalbard experiences months of continuous daylight, the solstice does not bring a noticeable change unless we measure the exact position of the sun.</a:t>
            </a:r>
          </a:p>
          <a:p>
            <a:endParaRPr lang="en-GB" sz="1400" dirty="0">
              <a:solidFill>
                <a:schemeClr val="bg2"/>
              </a:solidFill>
              <a:latin typeface="Jost (Body)"/>
              <a:ea typeface="Jost Bold" pitchFamily="2" charset="0"/>
            </a:endParaRPr>
          </a:p>
          <a:p>
            <a:r>
              <a:rPr lang="en-GB" sz="1400" dirty="0">
                <a:solidFill>
                  <a:schemeClr val="bg2"/>
                </a:solidFill>
                <a:latin typeface="Jost (Body)"/>
                <a:ea typeface="Jost Bold" pitchFamily="2" charset="0"/>
              </a:rPr>
              <a:t>Unlike Svalbard, communities on the Arctic Circle experience only one full day of midnight sun, on the solstice itself. The summer solstice also marks the astronomical beginning of the summer season.</a:t>
            </a:r>
            <a:endParaRPr lang="en-GB" dirty="0">
              <a:latin typeface="Jost (Body)"/>
            </a:endParaRPr>
          </a:p>
        </p:txBody>
      </p:sp>
      <p:pic>
        <p:nvPicPr>
          <p:cNvPr id="7" name="Picture Placeholder 6" descr="A body of water with mountains in the background&#10;&#10;AI-generated content may be incorrect.">
            <a:extLst>
              <a:ext uri="{FF2B5EF4-FFF2-40B4-BE49-F238E27FC236}">
                <a16:creationId xmlns:a16="http://schemas.microsoft.com/office/drawing/2014/main" id="{442517E4-915F-9716-184E-EB10279E9B7D}"/>
              </a:ext>
            </a:extLst>
          </p:cNvPr>
          <p:cNvPicPr>
            <a:picLocks noGrp="1" noChangeAspect="1"/>
          </p:cNvPicPr>
          <p:nvPr>
            <p:ph type="pic" sz="quarter" idx="11"/>
          </p:nvPr>
        </p:nvPicPr>
        <p:blipFill>
          <a:blip r:embed="rId3"/>
          <a:srcRect l="14356" r="14356"/>
          <a:stretch>
            <a:fillRect/>
          </a:stretch>
        </p:blipFill>
        <p:spPr/>
      </p:pic>
    </p:spTree>
    <p:extLst>
      <p:ext uri="{BB962C8B-B14F-4D97-AF65-F5344CB8AC3E}">
        <p14:creationId xmlns:p14="http://schemas.microsoft.com/office/powerpoint/2010/main" val="960151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ird flying over water with people in the background&#10;&#10;AI-generated content may be incorrect.">
            <a:extLst>
              <a:ext uri="{FF2B5EF4-FFF2-40B4-BE49-F238E27FC236}">
                <a16:creationId xmlns:a16="http://schemas.microsoft.com/office/drawing/2014/main" id="{7D8EB9B9-5CB1-888B-99DC-D62258824461}"/>
              </a:ext>
            </a:extLst>
          </p:cNvPr>
          <p:cNvPicPr>
            <a:picLocks noChangeAspect="1"/>
          </p:cNvPicPr>
          <p:nvPr/>
        </p:nvPicPr>
        <p:blipFill>
          <a:blip r:embed="rId3">
            <a:extLst>
              <a:ext uri="{28A0092B-C50C-407E-A947-70E740481C1C}">
                <a14:useLocalDpi xmlns:a14="http://schemas.microsoft.com/office/drawing/2010/main" val="0"/>
              </a:ext>
            </a:extLst>
          </a:blip>
          <a:srcRect l="10830" r="7659" b="7659"/>
          <a:stretch/>
        </p:blipFill>
        <p:spPr>
          <a:xfrm>
            <a:off x="1959723" y="329746"/>
            <a:ext cx="10239376" cy="6528254"/>
          </a:xfrm>
          <a:prstGeom prst="rect">
            <a:avLst/>
          </a:prstGeom>
        </p:spPr>
      </p:pic>
      <p:sp>
        <p:nvSpPr>
          <p:cNvPr id="5" name="Tittel 2">
            <a:extLst>
              <a:ext uri="{FF2B5EF4-FFF2-40B4-BE49-F238E27FC236}">
                <a16:creationId xmlns:a16="http://schemas.microsoft.com/office/drawing/2014/main" id="{595B3F75-751D-757D-F6F7-090822CDE927}"/>
              </a:ext>
            </a:extLst>
          </p:cNvPr>
          <p:cNvSpPr txBox="1">
            <a:spLocks/>
          </p:cNvSpPr>
          <p:nvPr/>
        </p:nvSpPr>
        <p:spPr>
          <a:xfrm>
            <a:off x="910434" y="1993246"/>
            <a:ext cx="6108715" cy="3034204"/>
          </a:xfrm>
          <a:prstGeom prst="rect">
            <a:avLst/>
          </a:prstGeom>
        </p:spPr>
        <p:txBody>
          <a:bodyPr vert="horz"/>
          <a:lstStyle>
            <a:defPPr>
              <a:defRPr lang="en-US"/>
            </a:defPPr>
            <a:lvl1pPr defTabSz="609585">
              <a:lnSpc>
                <a:spcPts val="9000"/>
              </a:lnSpc>
              <a:spcBef>
                <a:spcPct val="0"/>
              </a:spcBef>
              <a:buNone/>
              <a:defRPr sz="9000" b="1" i="0">
                <a:solidFill>
                  <a:schemeClr val="bg1"/>
                </a:solidFill>
                <a:latin typeface="+mj-lt"/>
                <a:ea typeface="+mj-ea"/>
                <a:cs typeface="Arial"/>
              </a:defRPr>
            </a:lvl1pPr>
          </a:lstStyle>
          <a:p>
            <a:r>
              <a:rPr lang="pl-PL" sz="7200" dirty="0"/>
              <a:t>Wildlife </a:t>
            </a:r>
          </a:p>
          <a:p>
            <a:r>
              <a:rPr lang="pl-PL" sz="7200" dirty="0"/>
              <a:t>List - </a:t>
            </a:r>
            <a:r>
              <a:rPr lang="en-GB" sz="7200" dirty="0"/>
              <a:t>Birds</a:t>
            </a:r>
          </a:p>
        </p:txBody>
      </p:sp>
    </p:spTree>
    <p:extLst>
      <p:ext uri="{BB962C8B-B14F-4D97-AF65-F5344CB8AC3E}">
        <p14:creationId xmlns:p14="http://schemas.microsoft.com/office/powerpoint/2010/main" val="877569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A4E4FBD-273B-F7B3-6BDE-11781493EF95}"/>
              </a:ext>
            </a:extLst>
          </p:cNvPr>
          <p:cNvGraphicFramePr>
            <a:graphicFrameLocks noGrp="1"/>
          </p:cNvGraphicFramePr>
          <p:nvPr/>
        </p:nvGraphicFramePr>
        <p:xfrm>
          <a:off x="499730" y="1469683"/>
          <a:ext cx="11131200" cy="4201032"/>
        </p:xfrm>
        <a:graphic>
          <a:graphicData uri="http://schemas.openxmlformats.org/drawingml/2006/table">
            <a:tbl>
              <a:tblPr firstRow="1">
                <a:tableStyleId>{775DCB02-9BB8-47FD-8907-85C794F793BA}</a:tableStyleId>
              </a:tblPr>
              <a:tblGrid>
                <a:gridCol w="2782800">
                  <a:extLst>
                    <a:ext uri="{9D8B030D-6E8A-4147-A177-3AD203B41FA5}">
                      <a16:colId xmlns:a16="http://schemas.microsoft.com/office/drawing/2014/main" val="3088101616"/>
                    </a:ext>
                  </a:extLst>
                </a:gridCol>
                <a:gridCol w="2782800">
                  <a:extLst>
                    <a:ext uri="{9D8B030D-6E8A-4147-A177-3AD203B41FA5}">
                      <a16:colId xmlns:a16="http://schemas.microsoft.com/office/drawing/2014/main" val="2578081934"/>
                    </a:ext>
                  </a:extLst>
                </a:gridCol>
                <a:gridCol w="2782800">
                  <a:extLst>
                    <a:ext uri="{9D8B030D-6E8A-4147-A177-3AD203B41FA5}">
                      <a16:colId xmlns:a16="http://schemas.microsoft.com/office/drawing/2014/main" val="3905369065"/>
                    </a:ext>
                  </a:extLst>
                </a:gridCol>
                <a:gridCol w="2782800">
                  <a:extLst>
                    <a:ext uri="{9D8B030D-6E8A-4147-A177-3AD203B41FA5}">
                      <a16:colId xmlns:a16="http://schemas.microsoft.com/office/drawing/2014/main" val="3595051564"/>
                    </a:ext>
                  </a:extLst>
                </a:gridCol>
              </a:tblGrid>
              <a:tr h="311986">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en-GB" sz="1200" b="0" dirty="0">
                          <a:solidFill>
                            <a:schemeClr val="tx1"/>
                          </a:solidFill>
                          <a:effectLst/>
                          <a:latin typeface="+mj-lt"/>
                          <a:ea typeface="Jost Medium" pitchFamily="2" charset="0"/>
                        </a:rPr>
                        <a:t>SCIENTIFIC NAME</a:t>
                      </a:r>
                      <a:endParaRPr lang="en-GB" sz="1200" b="0"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0" dirty="0">
                          <a:solidFill>
                            <a:schemeClr val="tx1"/>
                          </a:solidFill>
                          <a:latin typeface="+mj-lt"/>
                          <a:ea typeface="Jost Medium" pitchFamily="2" charset="0"/>
                        </a:rPr>
                        <a:t>ENGLISH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DEUTSCH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FRANÇAIS</a:t>
                      </a:r>
                      <a:endParaRPr lang="en-US" sz="1200" b="0"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11986">
                <a:tc>
                  <a:txBody>
                    <a:bodyPr/>
                    <a:lstStyle/>
                    <a:p>
                      <a:pPr algn="l" fontAlgn="ctr"/>
                      <a:r>
                        <a:rPr lang="en-GB" sz="1200" b="0" i="1" u="none" strike="noStrike" dirty="0">
                          <a:solidFill>
                            <a:srgbClr val="000000"/>
                          </a:solidFill>
                          <a:effectLst/>
                          <a:latin typeface="Jost" pitchFamily="2" charset="0"/>
                        </a:rPr>
                        <a:t>Fulmarus glacialis</a:t>
                      </a:r>
                    </a:p>
                  </a:txBody>
                  <a:tcPr anchor="ctr"/>
                </a:tc>
                <a:tc>
                  <a:txBody>
                    <a:bodyPr/>
                    <a:lstStyle/>
                    <a:p>
                      <a:pPr algn="l" fontAlgn="ctr"/>
                      <a:r>
                        <a:rPr lang="en-GB" sz="1200" b="1" i="0" u="none" strike="noStrike" dirty="0">
                          <a:solidFill>
                            <a:srgbClr val="000000"/>
                          </a:solidFill>
                          <a:effectLst/>
                          <a:latin typeface="Jost" pitchFamily="2" charset="0"/>
                        </a:rPr>
                        <a:t>Northern Fulmar</a:t>
                      </a:r>
                    </a:p>
                  </a:txBody>
                  <a:tcPr anchor="ctr"/>
                </a:tc>
                <a:tc>
                  <a:txBody>
                    <a:bodyPr/>
                    <a:lstStyle/>
                    <a:p>
                      <a:pPr algn="l" fontAlgn="ctr"/>
                      <a:r>
                        <a:rPr lang="en-GB" sz="1200" b="0" i="0" u="none" strike="noStrike">
                          <a:solidFill>
                            <a:srgbClr val="000000"/>
                          </a:solidFill>
                          <a:effectLst/>
                          <a:latin typeface="Jost" pitchFamily="2" charset="0"/>
                        </a:rPr>
                        <a:t>Eissturmvogel</a:t>
                      </a:r>
                    </a:p>
                  </a:txBody>
                  <a:tcPr anchor="ctr"/>
                </a:tc>
                <a:tc>
                  <a:txBody>
                    <a:bodyPr/>
                    <a:lstStyle/>
                    <a:p>
                      <a:pPr algn="l" fontAlgn="ctr"/>
                      <a:r>
                        <a:rPr lang="en-GB" sz="1200" b="0" i="0" u="none" strike="noStrike">
                          <a:solidFill>
                            <a:srgbClr val="000000"/>
                          </a:solidFill>
                          <a:effectLst/>
                          <a:latin typeface="Jost" pitchFamily="2" charset="0"/>
                        </a:rPr>
                        <a:t>Fulmar boréal</a:t>
                      </a:r>
                    </a:p>
                  </a:txBody>
                  <a:tcPr anchor="ctr"/>
                </a:tc>
                <a:extLst>
                  <a:ext uri="{0D108BD9-81ED-4DB2-BD59-A6C34878D82A}">
                    <a16:rowId xmlns:a16="http://schemas.microsoft.com/office/drawing/2014/main" val="3333023288"/>
                  </a:ext>
                </a:extLst>
              </a:tr>
              <a:tr h="311986">
                <a:tc>
                  <a:txBody>
                    <a:bodyPr/>
                    <a:lstStyle/>
                    <a:p>
                      <a:pPr algn="l" fontAlgn="ctr"/>
                      <a:r>
                        <a:rPr lang="en-GB" sz="1200" b="0" i="1" u="none" strike="noStrike">
                          <a:solidFill>
                            <a:srgbClr val="000000"/>
                          </a:solidFill>
                          <a:effectLst/>
                          <a:latin typeface="Jost" pitchFamily="2" charset="0"/>
                        </a:rPr>
                        <a:t>Stercorarius parasiticus</a:t>
                      </a:r>
                    </a:p>
                  </a:txBody>
                  <a:tcPr anchor="ctr"/>
                </a:tc>
                <a:tc>
                  <a:txBody>
                    <a:bodyPr/>
                    <a:lstStyle/>
                    <a:p>
                      <a:pPr algn="l" fontAlgn="ctr"/>
                      <a:r>
                        <a:rPr lang="en-GB" sz="1200" b="1" i="0" u="none" strike="noStrike" dirty="0">
                          <a:solidFill>
                            <a:srgbClr val="000000"/>
                          </a:solidFill>
                          <a:effectLst/>
                          <a:latin typeface="Jost" pitchFamily="2" charset="0"/>
                        </a:rPr>
                        <a:t>Arctic Skua (Parasitic Jaeger)</a:t>
                      </a:r>
                    </a:p>
                  </a:txBody>
                  <a:tcPr anchor="ctr"/>
                </a:tc>
                <a:tc>
                  <a:txBody>
                    <a:bodyPr/>
                    <a:lstStyle/>
                    <a:p>
                      <a:pPr algn="l" fontAlgn="ctr"/>
                      <a:r>
                        <a:rPr lang="en-GB" sz="1200" b="0" i="0" u="none" strike="noStrike">
                          <a:solidFill>
                            <a:srgbClr val="000000"/>
                          </a:solidFill>
                          <a:effectLst/>
                          <a:latin typeface="Jost" pitchFamily="2" charset="0"/>
                        </a:rPr>
                        <a:t>Schmarotzerraubmöwe</a:t>
                      </a:r>
                    </a:p>
                  </a:txBody>
                  <a:tcPr anchor="ctr"/>
                </a:tc>
                <a:tc>
                  <a:txBody>
                    <a:bodyPr/>
                    <a:lstStyle/>
                    <a:p>
                      <a:pPr algn="l" fontAlgn="ctr"/>
                      <a:r>
                        <a:rPr lang="en-GB" sz="1200" b="0" i="0" u="none" strike="noStrike" dirty="0">
                          <a:solidFill>
                            <a:srgbClr val="000000"/>
                          </a:solidFill>
                          <a:effectLst/>
                          <a:latin typeface="Jost" pitchFamily="2" charset="0"/>
                        </a:rPr>
                        <a:t>Labbe parasite</a:t>
                      </a:r>
                    </a:p>
                  </a:txBody>
                  <a:tcPr anchor="ctr"/>
                </a:tc>
                <a:extLst>
                  <a:ext uri="{0D108BD9-81ED-4DB2-BD59-A6C34878D82A}">
                    <a16:rowId xmlns:a16="http://schemas.microsoft.com/office/drawing/2014/main" val="2300872339"/>
                  </a:ext>
                </a:extLst>
              </a:tr>
              <a:tr h="311986">
                <a:tc>
                  <a:txBody>
                    <a:bodyPr/>
                    <a:lstStyle/>
                    <a:p>
                      <a:pPr algn="l" fontAlgn="ctr"/>
                      <a:r>
                        <a:rPr lang="en-GB" sz="1200" b="0" i="1" u="none" strike="noStrike" dirty="0" err="1">
                          <a:solidFill>
                            <a:schemeClr val="tx1"/>
                          </a:solidFill>
                          <a:effectLst/>
                          <a:latin typeface="Jost" pitchFamily="2" charset="0"/>
                        </a:rPr>
                        <a:t>Stercorarius</a:t>
                      </a:r>
                      <a:r>
                        <a:rPr lang="en-GB" sz="1200" b="0" i="1" u="none" strike="noStrike" dirty="0">
                          <a:solidFill>
                            <a:schemeClr val="tx1"/>
                          </a:solidFill>
                          <a:effectLst/>
                          <a:latin typeface="Jost" pitchFamily="2" charset="0"/>
                        </a:rPr>
                        <a:t> </a:t>
                      </a:r>
                      <a:r>
                        <a:rPr lang="en-GB" sz="1200" b="0" i="1" u="none" strike="noStrike" dirty="0" err="1">
                          <a:solidFill>
                            <a:schemeClr val="tx1"/>
                          </a:solidFill>
                          <a:effectLst/>
                          <a:latin typeface="Jost" pitchFamily="2" charset="0"/>
                        </a:rPr>
                        <a:t>longicaudus</a:t>
                      </a:r>
                      <a:endParaRPr lang="en-GB" sz="1200" b="0" i="1" u="none" strike="noStrike" dirty="0">
                        <a:solidFill>
                          <a:schemeClr val="tx1"/>
                        </a:solidFill>
                        <a:effectLst/>
                        <a:latin typeface="Jost" pitchFamily="2" charset="0"/>
                      </a:endParaRPr>
                    </a:p>
                  </a:txBody>
                  <a:tcPr anchor="ctr"/>
                </a:tc>
                <a:tc>
                  <a:txBody>
                    <a:bodyPr/>
                    <a:lstStyle/>
                    <a:p>
                      <a:pPr algn="l" fontAlgn="ctr"/>
                      <a:r>
                        <a:rPr lang="en-GB" sz="1200" b="1" i="0" u="none" strike="noStrike" dirty="0">
                          <a:solidFill>
                            <a:schemeClr val="tx1"/>
                          </a:solidFill>
                          <a:effectLst/>
                          <a:latin typeface="Jost" pitchFamily="2" charset="0"/>
                        </a:rPr>
                        <a:t>Long-tailed Jaeger</a:t>
                      </a:r>
                    </a:p>
                  </a:txBody>
                  <a:tcPr anchor="ctr"/>
                </a:tc>
                <a:tc>
                  <a:txBody>
                    <a:bodyPr/>
                    <a:lstStyle/>
                    <a:p>
                      <a:pPr algn="l" fontAlgn="ctr"/>
                      <a:r>
                        <a:rPr lang="en-GB" sz="1200" b="0" i="0" u="none" strike="noStrike" dirty="0" err="1">
                          <a:solidFill>
                            <a:schemeClr val="tx1"/>
                          </a:solidFill>
                          <a:effectLst/>
                          <a:latin typeface="Jost" pitchFamily="2" charset="0"/>
                        </a:rPr>
                        <a:t>Falkenraubmöwe</a:t>
                      </a:r>
                      <a:endParaRPr lang="en-GB" sz="1200" b="0" i="0" u="none" strike="noStrike" dirty="0">
                        <a:solidFill>
                          <a:schemeClr val="tx1"/>
                        </a:solidFill>
                        <a:effectLst/>
                        <a:latin typeface="Jost" pitchFamily="2" charset="0"/>
                      </a:endParaRPr>
                    </a:p>
                  </a:txBody>
                  <a:tcPr anchor="ctr"/>
                </a:tc>
                <a:tc>
                  <a:txBody>
                    <a:bodyPr/>
                    <a:lstStyle/>
                    <a:p>
                      <a:pPr algn="l" fontAlgn="ctr"/>
                      <a:r>
                        <a:rPr lang="en-GB" sz="1200" b="0" i="0" u="none" strike="noStrike" dirty="0">
                          <a:solidFill>
                            <a:schemeClr val="tx1"/>
                          </a:solidFill>
                          <a:effectLst/>
                          <a:latin typeface="Jost" pitchFamily="2" charset="0"/>
                        </a:rPr>
                        <a:t>Labbe à longue queue</a:t>
                      </a:r>
                    </a:p>
                  </a:txBody>
                  <a:tcPr anchor="ctr"/>
                </a:tc>
                <a:extLst>
                  <a:ext uri="{0D108BD9-81ED-4DB2-BD59-A6C34878D82A}">
                    <a16:rowId xmlns:a16="http://schemas.microsoft.com/office/drawing/2014/main" val="3184993158"/>
                  </a:ext>
                </a:extLst>
              </a:tr>
              <a:tr h="311986">
                <a:tc>
                  <a:txBody>
                    <a:bodyPr/>
                    <a:lstStyle/>
                    <a:p>
                      <a:pPr algn="l" fontAlgn="ctr"/>
                      <a:r>
                        <a:rPr lang="en-GB" sz="1200" b="0" i="1" u="none" strike="noStrike" dirty="0" err="1">
                          <a:solidFill>
                            <a:srgbClr val="000000"/>
                          </a:solidFill>
                          <a:effectLst/>
                          <a:latin typeface="Jost" pitchFamily="2" charset="0"/>
                        </a:rPr>
                        <a:t>Stercorarius</a:t>
                      </a:r>
                      <a:r>
                        <a:rPr lang="en-GB" sz="1200" b="0" i="1" u="none" strike="noStrike" dirty="0">
                          <a:solidFill>
                            <a:srgbClr val="000000"/>
                          </a:solidFill>
                          <a:effectLst/>
                          <a:latin typeface="Jost" pitchFamily="2" charset="0"/>
                        </a:rPr>
                        <a:t> skua</a:t>
                      </a:r>
                    </a:p>
                  </a:txBody>
                  <a:tcPr anchor="ctr"/>
                </a:tc>
                <a:tc>
                  <a:txBody>
                    <a:bodyPr/>
                    <a:lstStyle/>
                    <a:p>
                      <a:pPr algn="l" fontAlgn="ctr"/>
                      <a:r>
                        <a:rPr lang="en-GB" sz="1200" b="1" i="0" u="none" strike="noStrike" dirty="0">
                          <a:solidFill>
                            <a:srgbClr val="000000"/>
                          </a:solidFill>
                          <a:effectLst/>
                          <a:latin typeface="Jost" pitchFamily="2" charset="0"/>
                        </a:rPr>
                        <a:t>Great Skua </a:t>
                      </a:r>
                    </a:p>
                  </a:txBody>
                  <a:tcPr anchor="ctr"/>
                </a:tc>
                <a:tc>
                  <a:txBody>
                    <a:bodyPr/>
                    <a:lstStyle/>
                    <a:p>
                      <a:pPr algn="l" fontAlgn="ctr"/>
                      <a:r>
                        <a:rPr lang="en-GB" sz="1200" b="0" i="0" u="none" strike="noStrike">
                          <a:solidFill>
                            <a:srgbClr val="000000"/>
                          </a:solidFill>
                          <a:effectLst/>
                          <a:latin typeface="Jost" pitchFamily="2" charset="0"/>
                        </a:rPr>
                        <a:t>Große Raubmöwe</a:t>
                      </a:r>
                      <a:endParaRPr lang="en-GB" sz="1200" b="0" i="0" u="none" strike="noStrike" dirty="0">
                        <a:solidFill>
                          <a:srgbClr val="000000"/>
                        </a:solidFill>
                        <a:effectLst/>
                        <a:latin typeface="Jost" pitchFamily="2" charset="0"/>
                      </a:endParaRPr>
                    </a:p>
                  </a:txBody>
                  <a:tcPr anchor="ctr"/>
                </a:tc>
                <a:tc>
                  <a:txBody>
                    <a:bodyPr/>
                    <a:lstStyle/>
                    <a:p>
                      <a:pPr algn="l" fontAlgn="ctr"/>
                      <a:r>
                        <a:rPr lang="en-GB" sz="1200" b="0" i="0" u="none" strike="noStrike" dirty="0">
                          <a:solidFill>
                            <a:srgbClr val="000000"/>
                          </a:solidFill>
                          <a:effectLst/>
                          <a:latin typeface="Jost" pitchFamily="2" charset="0"/>
                        </a:rPr>
                        <a:t>Grand Labbe</a:t>
                      </a:r>
                    </a:p>
                  </a:txBody>
                  <a:tcPr anchor="ctr"/>
                </a:tc>
                <a:extLst>
                  <a:ext uri="{0D108BD9-81ED-4DB2-BD59-A6C34878D82A}">
                    <a16:rowId xmlns:a16="http://schemas.microsoft.com/office/drawing/2014/main" val="2848237877"/>
                  </a:ext>
                </a:extLst>
              </a:tr>
              <a:tr h="311986">
                <a:tc>
                  <a:txBody>
                    <a:bodyPr/>
                    <a:lstStyle/>
                    <a:p>
                      <a:pPr algn="l" fontAlgn="ctr"/>
                      <a:r>
                        <a:rPr lang="en-GB" sz="1200" b="0" i="1" u="none" strike="noStrike">
                          <a:solidFill>
                            <a:srgbClr val="000000"/>
                          </a:solidFill>
                          <a:effectLst/>
                          <a:latin typeface="Jost" pitchFamily="2" charset="0"/>
                        </a:rPr>
                        <a:t>Larus hyperboreus</a:t>
                      </a:r>
                    </a:p>
                  </a:txBody>
                  <a:tcPr anchor="ctr"/>
                </a:tc>
                <a:tc>
                  <a:txBody>
                    <a:bodyPr/>
                    <a:lstStyle/>
                    <a:p>
                      <a:pPr algn="l" fontAlgn="ctr"/>
                      <a:r>
                        <a:rPr lang="en-GB" sz="1200" b="1" i="0" u="none" strike="noStrike" dirty="0">
                          <a:solidFill>
                            <a:srgbClr val="000000"/>
                          </a:solidFill>
                          <a:effectLst/>
                          <a:latin typeface="Jost" pitchFamily="2" charset="0"/>
                        </a:rPr>
                        <a:t>Glaucous Gull</a:t>
                      </a:r>
                    </a:p>
                  </a:txBody>
                  <a:tcPr anchor="ctr"/>
                </a:tc>
                <a:tc>
                  <a:txBody>
                    <a:bodyPr/>
                    <a:lstStyle/>
                    <a:p>
                      <a:pPr algn="l" fontAlgn="ctr"/>
                      <a:r>
                        <a:rPr lang="en-GB" sz="1200" b="0" i="0" u="none" strike="noStrike" dirty="0" err="1">
                          <a:solidFill>
                            <a:srgbClr val="000000"/>
                          </a:solidFill>
                          <a:effectLst/>
                          <a:latin typeface="Jost" pitchFamily="2" charset="0"/>
                        </a:rPr>
                        <a:t>Eismöwe</a:t>
                      </a:r>
                      <a:endParaRPr lang="en-GB" sz="1200" b="0" i="0" u="none" strike="noStrike" dirty="0">
                        <a:solidFill>
                          <a:srgbClr val="000000"/>
                        </a:solidFill>
                        <a:effectLst/>
                        <a:latin typeface="Jost" pitchFamily="2" charset="0"/>
                      </a:endParaRPr>
                    </a:p>
                  </a:txBody>
                  <a:tcPr anchor="ctr"/>
                </a:tc>
                <a:tc>
                  <a:txBody>
                    <a:bodyPr/>
                    <a:lstStyle/>
                    <a:p>
                      <a:pPr algn="l" fontAlgn="ctr"/>
                      <a:r>
                        <a:rPr lang="en-GB" sz="1200" b="0" i="0" u="none" strike="noStrike" dirty="0" err="1">
                          <a:solidFill>
                            <a:srgbClr val="000000"/>
                          </a:solidFill>
                          <a:effectLst/>
                          <a:latin typeface="Jost" pitchFamily="2" charset="0"/>
                        </a:rPr>
                        <a:t>Goéland</a:t>
                      </a: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Bourgmestre</a:t>
                      </a:r>
                      <a:endParaRPr lang="en-GB" sz="1200" b="0" i="0" u="none" strike="noStrike" dirty="0">
                        <a:solidFill>
                          <a:srgbClr val="000000"/>
                        </a:solidFill>
                        <a:effectLst/>
                        <a:latin typeface="Jost" pitchFamily="2" charset="0"/>
                      </a:endParaRPr>
                    </a:p>
                  </a:txBody>
                  <a:tcPr anchor="ctr"/>
                </a:tc>
                <a:extLst>
                  <a:ext uri="{0D108BD9-81ED-4DB2-BD59-A6C34878D82A}">
                    <a16:rowId xmlns:a16="http://schemas.microsoft.com/office/drawing/2014/main" val="1211485998"/>
                  </a:ext>
                </a:extLst>
              </a:tr>
              <a:tr h="311986">
                <a:tc>
                  <a:txBody>
                    <a:bodyPr/>
                    <a:lstStyle/>
                    <a:p>
                      <a:pPr algn="l" fontAlgn="ctr"/>
                      <a:r>
                        <a:rPr lang="en-GB" sz="1200" b="0" i="1" u="none" strike="noStrike" dirty="0">
                          <a:solidFill>
                            <a:srgbClr val="000000"/>
                          </a:solidFill>
                          <a:effectLst/>
                          <a:latin typeface="Jost" pitchFamily="2" charset="0"/>
                        </a:rPr>
                        <a:t>Sterna </a:t>
                      </a:r>
                      <a:r>
                        <a:rPr lang="en-GB" sz="1200" b="0" i="1" u="none" strike="noStrike" dirty="0" err="1">
                          <a:solidFill>
                            <a:srgbClr val="000000"/>
                          </a:solidFill>
                          <a:effectLst/>
                          <a:latin typeface="Jost" pitchFamily="2" charset="0"/>
                        </a:rPr>
                        <a:t>paradisaea</a:t>
                      </a:r>
                      <a:endParaRPr lang="en-GB" sz="1200" b="0" i="1" u="none" strike="noStrike" dirty="0">
                        <a:solidFill>
                          <a:srgbClr val="000000"/>
                        </a:solidFill>
                        <a:effectLst/>
                        <a:latin typeface="Jost" pitchFamily="2" charset="0"/>
                      </a:endParaRPr>
                    </a:p>
                  </a:txBody>
                  <a:tcPr anchor="ctr"/>
                </a:tc>
                <a:tc>
                  <a:txBody>
                    <a:bodyPr/>
                    <a:lstStyle/>
                    <a:p>
                      <a:pPr algn="l" fontAlgn="ctr"/>
                      <a:r>
                        <a:rPr lang="en-GB" sz="1200" b="1" i="0" u="none" strike="noStrike" dirty="0">
                          <a:solidFill>
                            <a:srgbClr val="000000"/>
                          </a:solidFill>
                          <a:effectLst/>
                          <a:latin typeface="Jost" pitchFamily="2" charset="0"/>
                        </a:rPr>
                        <a:t>Arctic Tern</a:t>
                      </a:r>
                    </a:p>
                  </a:txBody>
                  <a:tcPr anchor="ctr"/>
                </a:tc>
                <a:tc>
                  <a:txBody>
                    <a:bodyPr/>
                    <a:lstStyle/>
                    <a:p>
                      <a:pPr algn="l" fontAlgn="ctr"/>
                      <a:r>
                        <a:rPr lang="en-GB" sz="1200" b="0" i="0" u="none" strike="noStrike">
                          <a:solidFill>
                            <a:srgbClr val="000000"/>
                          </a:solidFill>
                          <a:effectLst/>
                          <a:latin typeface="Jost" pitchFamily="2" charset="0"/>
                        </a:rPr>
                        <a:t>Küstenseeschwalbe</a:t>
                      </a:r>
                    </a:p>
                  </a:txBody>
                  <a:tcPr anchor="ctr"/>
                </a:tc>
                <a:tc>
                  <a:txBody>
                    <a:bodyPr/>
                    <a:lstStyle/>
                    <a:p>
                      <a:pPr algn="l" fontAlgn="ctr"/>
                      <a:r>
                        <a:rPr lang="en-GB" sz="1200" b="0" i="0" u="none" strike="noStrike" dirty="0">
                          <a:solidFill>
                            <a:srgbClr val="000000"/>
                          </a:solidFill>
                          <a:effectLst/>
                          <a:latin typeface="Jost" pitchFamily="2" charset="0"/>
                        </a:rPr>
                        <a:t>Sterne </a:t>
                      </a:r>
                      <a:r>
                        <a:rPr lang="en-GB" sz="1200" b="0" i="0" u="none" strike="noStrike" dirty="0" err="1">
                          <a:solidFill>
                            <a:srgbClr val="000000"/>
                          </a:solidFill>
                          <a:effectLst/>
                          <a:latin typeface="Jost" pitchFamily="2" charset="0"/>
                        </a:rPr>
                        <a:t>Arctique</a:t>
                      </a:r>
                      <a:endParaRPr lang="en-GB" sz="1200" b="0" i="0" u="none" strike="noStrike" dirty="0">
                        <a:solidFill>
                          <a:srgbClr val="000000"/>
                        </a:solidFill>
                        <a:effectLst/>
                        <a:latin typeface="Jost" pitchFamily="2" charset="0"/>
                      </a:endParaRPr>
                    </a:p>
                  </a:txBody>
                  <a:tcPr anchor="ctr"/>
                </a:tc>
                <a:extLst>
                  <a:ext uri="{0D108BD9-81ED-4DB2-BD59-A6C34878D82A}">
                    <a16:rowId xmlns:a16="http://schemas.microsoft.com/office/drawing/2014/main" val="4175644486"/>
                  </a:ext>
                </a:extLst>
              </a:tr>
              <a:tr h="311986">
                <a:tc>
                  <a:txBody>
                    <a:bodyPr/>
                    <a:lstStyle/>
                    <a:p>
                      <a:pPr algn="l" fontAlgn="ctr"/>
                      <a:r>
                        <a:rPr lang="en-GB" sz="1200" b="0" i="1" u="none" strike="noStrike">
                          <a:solidFill>
                            <a:srgbClr val="000000"/>
                          </a:solidFill>
                          <a:effectLst/>
                          <a:latin typeface="Jost" pitchFamily="2" charset="0"/>
                        </a:rPr>
                        <a:t>Rissa tridactyla</a:t>
                      </a:r>
                    </a:p>
                  </a:txBody>
                  <a:tcPr anchor="ctr"/>
                </a:tc>
                <a:tc>
                  <a:txBody>
                    <a:bodyPr/>
                    <a:lstStyle/>
                    <a:p>
                      <a:pPr algn="l" fontAlgn="ctr"/>
                      <a:r>
                        <a:rPr lang="en-GB" sz="1200" b="1" i="0" u="none" strike="noStrike" dirty="0">
                          <a:solidFill>
                            <a:srgbClr val="000000"/>
                          </a:solidFill>
                          <a:effectLst/>
                          <a:latin typeface="Jost" pitchFamily="2" charset="0"/>
                        </a:rPr>
                        <a:t>Black-legged Kittiwake</a:t>
                      </a:r>
                    </a:p>
                  </a:txBody>
                  <a:tcPr anchor="ctr"/>
                </a:tc>
                <a:tc>
                  <a:txBody>
                    <a:bodyPr/>
                    <a:lstStyle/>
                    <a:p>
                      <a:pPr algn="l" fontAlgn="ctr"/>
                      <a:r>
                        <a:rPr lang="en-GB" sz="1200" b="0" i="0" u="none" strike="noStrike">
                          <a:solidFill>
                            <a:srgbClr val="000000"/>
                          </a:solidFill>
                          <a:effectLst/>
                          <a:latin typeface="Jost" pitchFamily="2" charset="0"/>
                        </a:rPr>
                        <a:t>Dreizehenmöwe</a:t>
                      </a:r>
                    </a:p>
                  </a:txBody>
                  <a:tcPr anchor="ctr"/>
                </a:tc>
                <a:tc>
                  <a:txBody>
                    <a:bodyPr/>
                    <a:lstStyle/>
                    <a:p>
                      <a:pPr algn="l" fontAlgn="ctr"/>
                      <a:r>
                        <a:rPr lang="en-GB" sz="1200" b="0" i="0" u="none" strike="noStrike" dirty="0" err="1">
                          <a:solidFill>
                            <a:srgbClr val="000000"/>
                          </a:solidFill>
                          <a:effectLst/>
                          <a:latin typeface="Jost" pitchFamily="2" charset="0"/>
                        </a:rPr>
                        <a:t>Mouette</a:t>
                      </a: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tridactyle</a:t>
                      </a:r>
                      <a:endParaRPr lang="en-GB" sz="1200" b="0" i="0" u="none" strike="noStrike" dirty="0">
                        <a:solidFill>
                          <a:srgbClr val="000000"/>
                        </a:solidFill>
                        <a:effectLst/>
                        <a:latin typeface="Jost" pitchFamily="2" charset="0"/>
                      </a:endParaRPr>
                    </a:p>
                  </a:txBody>
                  <a:tcPr anchor="ctr"/>
                </a:tc>
                <a:extLst>
                  <a:ext uri="{0D108BD9-81ED-4DB2-BD59-A6C34878D82A}">
                    <a16:rowId xmlns:a16="http://schemas.microsoft.com/office/drawing/2014/main" val="2998619486"/>
                  </a:ext>
                </a:extLst>
              </a:tr>
              <a:tr h="311986">
                <a:tc>
                  <a:txBody>
                    <a:bodyPr/>
                    <a:lstStyle/>
                    <a:p>
                      <a:pPr algn="l" fontAlgn="ctr"/>
                      <a:r>
                        <a:rPr lang="en-GB" sz="1200" b="0" i="1" u="none" strike="noStrike">
                          <a:solidFill>
                            <a:srgbClr val="000000"/>
                          </a:solidFill>
                          <a:effectLst/>
                          <a:latin typeface="Jost" pitchFamily="2" charset="0"/>
                        </a:rPr>
                        <a:t>Alle alle</a:t>
                      </a:r>
                    </a:p>
                  </a:txBody>
                  <a:tcPr anchor="ctr"/>
                </a:tc>
                <a:tc>
                  <a:txBody>
                    <a:bodyPr/>
                    <a:lstStyle/>
                    <a:p>
                      <a:pPr algn="l" fontAlgn="ctr"/>
                      <a:r>
                        <a:rPr lang="en-GB" sz="1200" b="1" i="0" u="none" strike="noStrike" dirty="0">
                          <a:solidFill>
                            <a:srgbClr val="000000"/>
                          </a:solidFill>
                          <a:effectLst/>
                          <a:latin typeface="Jost" pitchFamily="2" charset="0"/>
                        </a:rPr>
                        <a:t>Little Auk</a:t>
                      </a:r>
                    </a:p>
                  </a:txBody>
                  <a:tcPr anchor="ctr"/>
                </a:tc>
                <a:tc>
                  <a:txBody>
                    <a:bodyPr/>
                    <a:lstStyle/>
                    <a:p>
                      <a:pPr algn="l" fontAlgn="ctr"/>
                      <a:r>
                        <a:rPr lang="en-GB" sz="1200" b="0" i="0" u="none" strike="noStrike">
                          <a:solidFill>
                            <a:srgbClr val="000000"/>
                          </a:solidFill>
                          <a:effectLst/>
                          <a:latin typeface="Jost" pitchFamily="2" charset="0"/>
                        </a:rPr>
                        <a:t>Krabbentaucher</a:t>
                      </a:r>
                    </a:p>
                  </a:txBody>
                  <a:tcPr anchor="ctr"/>
                </a:tc>
                <a:tc>
                  <a:txBody>
                    <a:bodyPr/>
                    <a:lstStyle/>
                    <a:p>
                      <a:pPr algn="l" fontAlgn="ctr"/>
                      <a:r>
                        <a:rPr lang="en-GB" sz="1200" b="0" i="0" u="none" strike="noStrike">
                          <a:solidFill>
                            <a:srgbClr val="000000"/>
                          </a:solidFill>
                          <a:effectLst/>
                          <a:latin typeface="Jost" pitchFamily="2" charset="0"/>
                        </a:rPr>
                        <a:t>Mergule nain</a:t>
                      </a:r>
                    </a:p>
                  </a:txBody>
                  <a:tcPr anchor="ctr"/>
                </a:tc>
                <a:extLst>
                  <a:ext uri="{0D108BD9-81ED-4DB2-BD59-A6C34878D82A}">
                    <a16:rowId xmlns:a16="http://schemas.microsoft.com/office/drawing/2014/main" val="3945770781"/>
                  </a:ext>
                </a:extLst>
              </a:tr>
              <a:tr h="311986">
                <a:tc>
                  <a:txBody>
                    <a:bodyPr/>
                    <a:lstStyle/>
                    <a:p>
                      <a:pPr algn="l" fontAlgn="ctr"/>
                      <a:r>
                        <a:rPr lang="en-GB" sz="1200" b="0" i="1" u="none" strike="noStrike">
                          <a:solidFill>
                            <a:srgbClr val="000000"/>
                          </a:solidFill>
                          <a:effectLst/>
                          <a:latin typeface="Jost" pitchFamily="2" charset="0"/>
                        </a:rPr>
                        <a:t>Fratercula arctica</a:t>
                      </a:r>
                    </a:p>
                  </a:txBody>
                  <a:tcPr anchor="ctr"/>
                </a:tc>
                <a:tc>
                  <a:txBody>
                    <a:bodyPr/>
                    <a:lstStyle/>
                    <a:p>
                      <a:pPr algn="l" fontAlgn="ctr"/>
                      <a:r>
                        <a:rPr lang="en-GB" sz="1200" b="1" i="0" u="none" strike="noStrike" dirty="0">
                          <a:solidFill>
                            <a:srgbClr val="000000"/>
                          </a:solidFill>
                          <a:effectLst/>
                          <a:latin typeface="Jost" pitchFamily="2" charset="0"/>
                        </a:rPr>
                        <a:t>Atlantic Puffin</a:t>
                      </a:r>
                    </a:p>
                  </a:txBody>
                  <a:tcPr anchor="ctr"/>
                </a:tc>
                <a:tc>
                  <a:txBody>
                    <a:bodyPr/>
                    <a:lstStyle/>
                    <a:p>
                      <a:pPr algn="l" fontAlgn="ctr"/>
                      <a:r>
                        <a:rPr lang="en-GB" sz="1200" b="0" i="0" u="none" strike="noStrike">
                          <a:solidFill>
                            <a:srgbClr val="000000"/>
                          </a:solidFill>
                          <a:effectLst/>
                          <a:latin typeface="Jost" pitchFamily="2" charset="0"/>
                        </a:rPr>
                        <a:t>Papageitaucher</a:t>
                      </a:r>
                    </a:p>
                  </a:txBody>
                  <a:tcPr anchor="ctr"/>
                </a:tc>
                <a:tc>
                  <a:txBody>
                    <a:bodyPr/>
                    <a:lstStyle/>
                    <a:p>
                      <a:pPr algn="l" fontAlgn="ctr"/>
                      <a:r>
                        <a:rPr lang="en-GB" sz="1200" b="0" i="0" u="none" strike="noStrike">
                          <a:solidFill>
                            <a:srgbClr val="000000"/>
                          </a:solidFill>
                          <a:effectLst/>
                          <a:latin typeface="Jost" pitchFamily="2" charset="0"/>
                        </a:rPr>
                        <a:t>Macareux moine</a:t>
                      </a:r>
                    </a:p>
                  </a:txBody>
                  <a:tcPr anchor="ctr"/>
                </a:tc>
                <a:extLst>
                  <a:ext uri="{0D108BD9-81ED-4DB2-BD59-A6C34878D82A}">
                    <a16:rowId xmlns:a16="http://schemas.microsoft.com/office/drawing/2014/main" val="3674969032"/>
                  </a:ext>
                </a:extLst>
              </a:tr>
              <a:tr h="311986">
                <a:tc>
                  <a:txBody>
                    <a:bodyPr/>
                    <a:lstStyle/>
                    <a:p>
                      <a:pPr algn="l" fontAlgn="ctr"/>
                      <a:r>
                        <a:rPr lang="en-GB" sz="1200" b="0" i="1" u="none" strike="noStrike">
                          <a:solidFill>
                            <a:srgbClr val="000000"/>
                          </a:solidFill>
                          <a:effectLst/>
                          <a:latin typeface="Jost" pitchFamily="2" charset="0"/>
                        </a:rPr>
                        <a:t>Cepphus grylle</a:t>
                      </a:r>
                    </a:p>
                  </a:txBody>
                  <a:tcPr anchor="ctr"/>
                </a:tc>
                <a:tc>
                  <a:txBody>
                    <a:bodyPr/>
                    <a:lstStyle/>
                    <a:p>
                      <a:pPr algn="l" fontAlgn="ctr"/>
                      <a:r>
                        <a:rPr lang="en-GB" sz="1200" b="1" i="0" u="none" strike="noStrike">
                          <a:solidFill>
                            <a:srgbClr val="000000"/>
                          </a:solidFill>
                          <a:effectLst/>
                          <a:latin typeface="Jost" pitchFamily="2" charset="0"/>
                        </a:rPr>
                        <a:t>Black Guillemot</a:t>
                      </a:r>
                    </a:p>
                  </a:txBody>
                  <a:tcPr anchor="ctr"/>
                </a:tc>
                <a:tc>
                  <a:txBody>
                    <a:bodyPr/>
                    <a:lstStyle/>
                    <a:p>
                      <a:pPr algn="l" fontAlgn="ctr"/>
                      <a:r>
                        <a:rPr lang="en-GB" sz="1200" b="0" i="0" u="none" strike="noStrike" dirty="0" err="1">
                          <a:solidFill>
                            <a:srgbClr val="000000"/>
                          </a:solidFill>
                          <a:effectLst/>
                          <a:latin typeface="Jost" pitchFamily="2" charset="0"/>
                        </a:rPr>
                        <a:t>Gryllteiste</a:t>
                      </a:r>
                      <a:endParaRPr lang="en-GB" sz="1200" b="0" i="0" u="none" strike="noStrike" dirty="0">
                        <a:solidFill>
                          <a:srgbClr val="000000"/>
                        </a:solidFill>
                        <a:effectLst/>
                        <a:latin typeface="Jost" pitchFamily="2" charset="0"/>
                      </a:endParaRPr>
                    </a:p>
                  </a:txBody>
                  <a:tcPr anchor="ctr"/>
                </a:tc>
                <a:tc>
                  <a:txBody>
                    <a:bodyPr/>
                    <a:lstStyle/>
                    <a:p>
                      <a:pPr algn="l" fontAlgn="ctr"/>
                      <a:r>
                        <a:rPr lang="en-GB" sz="1200" b="0" i="0" u="none" strike="noStrike">
                          <a:solidFill>
                            <a:srgbClr val="000000"/>
                          </a:solidFill>
                          <a:effectLst/>
                          <a:latin typeface="Jost" pitchFamily="2" charset="0"/>
                        </a:rPr>
                        <a:t>Guillemot à miroir</a:t>
                      </a:r>
                    </a:p>
                  </a:txBody>
                  <a:tcPr anchor="ctr"/>
                </a:tc>
                <a:extLst>
                  <a:ext uri="{0D108BD9-81ED-4DB2-BD59-A6C34878D82A}">
                    <a16:rowId xmlns:a16="http://schemas.microsoft.com/office/drawing/2014/main" val="1389314521"/>
                  </a:ext>
                </a:extLst>
              </a:tr>
              <a:tr h="374343">
                <a:tc>
                  <a:txBody>
                    <a:bodyPr/>
                    <a:lstStyle/>
                    <a:p>
                      <a:pPr algn="l" fontAlgn="ctr"/>
                      <a:r>
                        <a:rPr lang="en-GB" sz="1200" b="0" i="1" u="none" strike="noStrike" dirty="0">
                          <a:solidFill>
                            <a:srgbClr val="000000"/>
                          </a:solidFill>
                          <a:effectLst/>
                          <a:latin typeface="Jost" pitchFamily="2" charset="0"/>
                        </a:rPr>
                        <a:t>Uria </a:t>
                      </a:r>
                      <a:r>
                        <a:rPr lang="en-GB" sz="1200" b="0" i="1" u="none" strike="noStrike" dirty="0" err="1">
                          <a:solidFill>
                            <a:srgbClr val="000000"/>
                          </a:solidFill>
                          <a:effectLst/>
                          <a:latin typeface="Jost" pitchFamily="2" charset="0"/>
                        </a:rPr>
                        <a:t>lomvia</a:t>
                      </a:r>
                      <a:endParaRPr lang="en-GB" sz="1200" b="0" i="1" u="none" strike="noStrike" dirty="0">
                        <a:solidFill>
                          <a:srgbClr val="000000"/>
                        </a:solidFill>
                        <a:effectLst/>
                        <a:latin typeface="Jost" pitchFamily="2" charset="0"/>
                      </a:endParaRPr>
                    </a:p>
                  </a:txBody>
                  <a:tcPr anchor="ctr"/>
                </a:tc>
                <a:tc>
                  <a:txBody>
                    <a:bodyPr/>
                    <a:lstStyle/>
                    <a:p>
                      <a:pPr algn="l" fontAlgn="ctr"/>
                      <a:r>
                        <a:rPr lang="en-GB" sz="1200" b="1" i="0" u="none" strike="noStrike" dirty="0" err="1">
                          <a:solidFill>
                            <a:srgbClr val="000000"/>
                          </a:solidFill>
                          <a:effectLst/>
                          <a:latin typeface="Jost" pitchFamily="2" charset="0"/>
                        </a:rPr>
                        <a:t>Brünnich's</a:t>
                      </a:r>
                      <a:r>
                        <a:rPr lang="en-GB" sz="1200" b="1" i="0" u="none" strike="noStrike" dirty="0">
                          <a:solidFill>
                            <a:srgbClr val="000000"/>
                          </a:solidFill>
                          <a:effectLst/>
                          <a:latin typeface="Jost" pitchFamily="2" charset="0"/>
                        </a:rPr>
                        <a:t> Guillemot</a:t>
                      </a:r>
                    </a:p>
                    <a:p>
                      <a:pPr algn="l" fontAlgn="ctr"/>
                      <a:r>
                        <a:rPr lang="en-GB" sz="1200" b="1" i="0" u="none" strike="noStrike" dirty="0">
                          <a:solidFill>
                            <a:srgbClr val="000000"/>
                          </a:solidFill>
                          <a:effectLst/>
                          <a:latin typeface="Jost" pitchFamily="2" charset="0"/>
                        </a:rPr>
                        <a:t>(Thick-billed Murre)</a:t>
                      </a:r>
                    </a:p>
                  </a:txBody>
                  <a:tcPr anchor="ctr"/>
                </a:tc>
                <a:tc>
                  <a:txBody>
                    <a:bodyPr/>
                    <a:lstStyle/>
                    <a:p>
                      <a:pPr algn="l" fontAlgn="ctr"/>
                      <a:r>
                        <a:rPr lang="en-GB" sz="1200" b="0" i="0" u="none" strike="noStrike" dirty="0" err="1">
                          <a:solidFill>
                            <a:srgbClr val="000000"/>
                          </a:solidFill>
                          <a:effectLst/>
                          <a:latin typeface="Jost" pitchFamily="2" charset="0"/>
                        </a:rPr>
                        <a:t>Dickschnabellumme</a:t>
                      </a:r>
                      <a:endParaRPr lang="en-GB" sz="1200" b="0" i="0" u="none" strike="noStrike" dirty="0">
                        <a:solidFill>
                          <a:srgbClr val="000000"/>
                        </a:solidFill>
                        <a:effectLst/>
                        <a:latin typeface="Jost" pitchFamily="2" charset="0"/>
                      </a:endParaRPr>
                    </a:p>
                  </a:txBody>
                  <a:tcPr anchor="ctr"/>
                </a:tc>
                <a:tc>
                  <a:txBody>
                    <a:bodyPr/>
                    <a:lstStyle/>
                    <a:p>
                      <a:pPr algn="l" fontAlgn="ctr"/>
                      <a:r>
                        <a:rPr lang="en-GB" sz="1200" b="0" i="0" u="none" strike="noStrike" dirty="0">
                          <a:solidFill>
                            <a:srgbClr val="000000"/>
                          </a:solidFill>
                          <a:effectLst/>
                          <a:latin typeface="Jost" pitchFamily="2" charset="0"/>
                        </a:rPr>
                        <a:t>Guillemot de </a:t>
                      </a:r>
                      <a:r>
                        <a:rPr lang="en-GB" sz="1200" b="0" i="0" u="none" strike="noStrike" dirty="0" err="1">
                          <a:solidFill>
                            <a:srgbClr val="000000"/>
                          </a:solidFill>
                          <a:effectLst/>
                          <a:latin typeface="Jost" pitchFamily="2" charset="0"/>
                        </a:rPr>
                        <a:t>Brünnich</a:t>
                      </a:r>
                      <a:endParaRPr lang="en-GB" sz="1200" b="0" i="0" u="none" strike="noStrike" dirty="0">
                        <a:solidFill>
                          <a:srgbClr val="000000"/>
                        </a:solidFill>
                        <a:effectLst/>
                        <a:latin typeface="Jost" pitchFamily="2" charset="0"/>
                      </a:endParaRPr>
                    </a:p>
                  </a:txBody>
                  <a:tcPr anchor="ctr"/>
                </a:tc>
                <a:extLst>
                  <a:ext uri="{0D108BD9-81ED-4DB2-BD59-A6C34878D82A}">
                    <a16:rowId xmlns:a16="http://schemas.microsoft.com/office/drawing/2014/main" val="1740370512"/>
                  </a:ext>
                </a:extLst>
              </a:tr>
              <a:tr h="311986">
                <a:tc>
                  <a:txBody>
                    <a:bodyPr/>
                    <a:lstStyle/>
                    <a:p>
                      <a:pPr algn="l" fontAlgn="ctr"/>
                      <a:r>
                        <a:rPr lang="en-GB" sz="1200" b="0" i="1" u="none" strike="noStrike" dirty="0">
                          <a:solidFill>
                            <a:srgbClr val="000000"/>
                          </a:solidFill>
                          <a:effectLst/>
                          <a:latin typeface="Jost" pitchFamily="2" charset="0"/>
                        </a:rPr>
                        <a:t>  Alca </a:t>
                      </a:r>
                      <a:r>
                        <a:rPr lang="en-GB" sz="1200" b="0" i="1" u="none" strike="noStrike" dirty="0" err="1">
                          <a:solidFill>
                            <a:srgbClr val="000000"/>
                          </a:solidFill>
                          <a:effectLst/>
                          <a:latin typeface="Jost" pitchFamily="2" charset="0"/>
                        </a:rPr>
                        <a:t>torda</a:t>
                      </a:r>
                      <a:endParaRPr lang="en-GB" sz="1200" b="0" i="1"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1" i="0" u="none" strike="noStrike" dirty="0">
                          <a:solidFill>
                            <a:srgbClr val="000000"/>
                          </a:solidFill>
                          <a:effectLst/>
                          <a:latin typeface="Jost" pitchFamily="2" charset="0"/>
                        </a:rPr>
                        <a:t>  Razorbill</a:t>
                      </a: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Tordalk</a:t>
                      </a:r>
                      <a:endParaRPr lang="en-GB" sz="1200" b="0" i="0"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Petit </a:t>
                      </a:r>
                      <a:r>
                        <a:rPr lang="en-GB" sz="1200" b="0" i="0" u="none" strike="noStrike" dirty="0" err="1">
                          <a:solidFill>
                            <a:srgbClr val="000000"/>
                          </a:solidFill>
                          <a:effectLst/>
                          <a:latin typeface="Jost" pitchFamily="2" charset="0"/>
                        </a:rPr>
                        <a:t>Pingouin</a:t>
                      </a:r>
                      <a:endParaRPr lang="en-GB" sz="1200" b="0" i="0" u="none" strike="noStrike" dirty="0">
                        <a:solidFill>
                          <a:srgbClr val="000000"/>
                        </a:solidFill>
                        <a:effectLst/>
                        <a:latin typeface="Jost" pitchFamily="2" charset="0"/>
                      </a:endParaRPr>
                    </a:p>
                  </a:txBody>
                  <a:tcPr marL="6350" marR="6350" marT="6350" marB="0" anchor="ctr"/>
                </a:tc>
                <a:extLst>
                  <a:ext uri="{0D108BD9-81ED-4DB2-BD59-A6C34878D82A}">
                    <a16:rowId xmlns:a16="http://schemas.microsoft.com/office/drawing/2014/main" val="2854403518"/>
                  </a:ext>
                </a:extLst>
              </a:tr>
            </a:tbl>
          </a:graphicData>
        </a:graphic>
      </p:graphicFrame>
      <p:sp>
        <p:nvSpPr>
          <p:cNvPr id="3" name="Tittel 1">
            <a:extLst>
              <a:ext uri="{FF2B5EF4-FFF2-40B4-BE49-F238E27FC236}">
                <a16:creationId xmlns:a16="http://schemas.microsoft.com/office/drawing/2014/main" id="{93EC7E8D-1136-0D5B-1DBD-68C96D645B36}"/>
              </a:ext>
            </a:extLst>
          </p:cNvPr>
          <p:cNvSpPr txBox="1">
            <a:spLocks/>
          </p:cNvSpPr>
          <p:nvPr/>
        </p:nvSpPr>
        <p:spPr>
          <a:xfrm>
            <a:off x="344500" y="263492"/>
            <a:ext cx="6727448" cy="596787"/>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Seabirds</a:t>
            </a:r>
          </a:p>
        </p:txBody>
      </p:sp>
      <p:pic>
        <p:nvPicPr>
          <p:cNvPr id="4" name="Picture 3" descr="A white bird in the sky&#10;&#10;Description automatically generated with low confidence">
            <a:extLst>
              <a:ext uri="{FF2B5EF4-FFF2-40B4-BE49-F238E27FC236}">
                <a16:creationId xmlns:a16="http://schemas.microsoft.com/office/drawing/2014/main" id="{4B757DFB-1F59-9413-0D69-EE47B7DCBEF1}"/>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6222175" y="415779"/>
            <a:ext cx="5410200" cy="889000"/>
          </a:xfrm>
          <a:prstGeom prst="rect">
            <a:avLst/>
          </a:prstGeom>
        </p:spPr>
      </p:pic>
    </p:spTree>
    <p:extLst>
      <p:ext uri="{BB962C8B-B14F-4D97-AF65-F5344CB8AC3E}">
        <p14:creationId xmlns:p14="http://schemas.microsoft.com/office/powerpoint/2010/main" val="1856035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A puffin sitting on a rock&#10;&#10;AI-generated content may be incorrect.">
            <a:extLst>
              <a:ext uri="{FF2B5EF4-FFF2-40B4-BE49-F238E27FC236}">
                <a16:creationId xmlns:a16="http://schemas.microsoft.com/office/drawing/2014/main" id="{2D0F4C5E-8D0A-9A5F-E255-D1D534AA3B72}"/>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l="63" r="63"/>
          <a:stretch>
            <a:fillRect/>
          </a:stretch>
        </p:blipFill>
        <p:spPr/>
      </p:pic>
      <p:pic>
        <p:nvPicPr>
          <p:cNvPr id="25" name="Picture Placeholder 24" descr="A couple of penguins on a rock&#10;&#10;AI-generated content may be incorrect.">
            <a:extLst>
              <a:ext uri="{FF2B5EF4-FFF2-40B4-BE49-F238E27FC236}">
                <a16:creationId xmlns:a16="http://schemas.microsoft.com/office/drawing/2014/main" id="{6188B80C-5E68-14BA-2E90-1BCA15F8762D}"/>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l="87" r="87"/>
          <a:stretch>
            <a:fillRect/>
          </a:stretch>
        </p:blipFill>
        <p:spPr/>
      </p:pic>
      <p:pic>
        <p:nvPicPr>
          <p:cNvPr id="33" name="Picture Placeholder 32" descr="A bird on an iceberg&#10;&#10;AI-generated content may be incorrect.">
            <a:extLst>
              <a:ext uri="{FF2B5EF4-FFF2-40B4-BE49-F238E27FC236}">
                <a16:creationId xmlns:a16="http://schemas.microsoft.com/office/drawing/2014/main" id="{766F4C55-E2F8-8225-68FB-88DEFE4CD253}"/>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87" r="87"/>
          <a:stretch>
            <a:fillRect/>
          </a:stretch>
        </p:blipFill>
        <p:spPr/>
      </p:pic>
      <p:pic>
        <p:nvPicPr>
          <p:cNvPr id="5" name="Picture Placeholder 4" descr="Birds flying over water with icebergs&#10;&#10;AI-generated content may be incorrect.">
            <a:extLst>
              <a:ext uri="{FF2B5EF4-FFF2-40B4-BE49-F238E27FC236}">
                <a16:creationId xmlns:a16="http://schemas.microsoft.com/office/drawing/2014/main" id="{306A3002-EE22-E435-E600-1AEBB0061F93}"/>
              </a:ext>
            </a:extLst>
          </p:cNvPr>
          <p:cNvPicPr>
            <a:picLocks noGrp="1" noChangeAspect="1"/>
          </p:cNvPicPr>
          <p:nvPr>
            <p:ph type="pic" sz="quarter" idx="14"/>
          </p:nvPr>
        </p:nvPicPr>
        <p:blipFill>
          <a:blip r:embed="rId6"/>
          <a:srcRect l="19261" t="17549" r="31996" b="33647"/>
          <a:stretch/>
        </p:blipFill>
        <p:spPr>
          <a:xfrm>
            <a:off x="6096000" y="3437925"/>
            <a:ext cx="6099547" cy="3437924"/>
          </a:xfrm>
        </p:spPr>
      </p:pic>
    </p:spTree>
    <p:extLst>
      <p:ext uri="{BB962C8B-B14F-4D97-AF65-F5344CB8AC3E}">
        <p14:creationId xmlns:p14="http://schemas.microsoft.com/office/powerpoint/2010/main" val="4203360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Birds on an ice floe&#10;&#10;AI-generated content may be incorrect.">
            <a:extLst>
              <a:ext uri="{FF2B5EF4-FFF2-40B4-BE49-F238E27FC236}">
                <a16:creationId xmlns:a16="http://schemas.microsoft.com/office/drawing/2014/main" id="{D1D736EF-79D5-52B8-4B9A-C982907CC992}"/>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87" r="87"/>
          <a:stretch>
            <a:fillRect/>
          </a:stretch>
        </p:blipFill>
        <p:spPr/>
      </p:pic>
      <p:pic>
        <p:nvPicPr>
          <p:cNvPr id="23" name="Picture Placeholder 22" descr="Birds flying over ice floes&#10;&#10;AI-generated content may be incorrect.">
            <a:extLst>
              <a:ext uri="{FF2B5EF4-FFF2-40B4-BE49-F238E27FC236}">
                <a16:creationId xmlns:a16="http://schemas.microsoft.com/office/drawing/2014/main" id="{75305D35-8D84-A6BE-CDE2-5B83D22BB478}"/>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l="33604" t="65253" r="33566" b="1875"/>
          <a:stretch/>
        </p:blipFill>
        <p:spPr>
          <a:xfrm>
            <a:off x="0" y="3437925"/>
            <a:ext cx="6099547" cy="3437924"/>
          </a:xfrm>
        </p:spPr>
      </p:pic>
      <p:pic>
        <p:nvPicPr>
          <p:cNvPr id="19" name="Picture Placeholder 18" descr="A bird flying over water&#10;&#10;AI-generated content may be incorrect.">
            <a:extLst>
              <a:ext uri="{FF2B5EF4-FFF2-40B4-BE49-F238E27FC236}">
                <a16:creationId xmlns:a16="http://schemas.microsoft.com/office/drawing/2014/main" id="{DC4F9102-7F4C-DC82-BB1E-2ACE7E445E4C}"/>
              </a:ext>
            </a:extLst>
          </p:cNvPr>
          <p:cNvPicPr>
            <a:picLocks noGrp="1" noChangeAspect="1"/>
          </p:cNvPicPr>
          <p:nvPr>
            <p:ph type="pic" sz="quarter" idx="14"/>
          </p:nvPr>
        </p:nvPicPr>
        <p:blipFill>
          <a:blip r:embed="rId5">
            <a:extLst>
              <a:ext uri="{28A0092B-C50C-407E-A947-70E740481C1C}">
                <a14:useLocalDpi xmlns:a14="http://schemas.microsoft.com/office/drawing/2010/main" val="0"/>
              </a:ext>
            </a:extLst>
          </a:blip>
          <a:srcRect l="63" r="63"/>
          <a:stretch>
            <a:fillRect/>
          </a:stretch>
        </p:blipFill>
        <p:spPr/>
      </p:pic>
      <p:pic>
        <p:nvPicPr>
          <p:cNvPr id="21" name="Picture Placeholder 15" descr="A bird flying over water&#10;&#10;AI-generated content may be incorrect.">
            <a:extLst>
              <a:ext uri="{FF2B5EF4-FFF2-40B4-BE49-F238E27FC236}">
                <a16:creationId xmlns:a16="http://schemas.microsoft.com/office/drawing/2014/main" id="{07900407-CB3F-64A8-6AE5-E09B62DCA332}"/>
              </a:ext>
            </a:extLst>
          </p:cNvPr>
          <p:cNvPicPr>
            <a:picLocks noGrp="1" noChangeAspect="1"/>
          </p:cNvPicPr>
          <p:nvPr>
            <p:ph type="pic" sz="quarter" idx="12"/>
          </p:nvPr>
        </p:nvPicPr>
        <p:blipFill>
          <a:blip r:embed="rId6">
            <a:extLst>
              <a:ext uri="{28A0092B-C50C-407E-A947-70E740481C1C}">
                <a14:useLocalDpi xmlns:a14="http://schemas.microsoft.com/office/drawing/2010/main" val="0"/>
              </a:ext>
            </a:extLst>
          </a:blip>
          <a:srcRect l="87" r="87"/>
          <a:stretch>
            <a:fillRect/>
          </a:stretch>
        </p:blipFill>
        <p:spPr>
          <a:xfrm>
            <a:off x="6099175" y="0"/>
            <a:ext cx="6099175" cy="3438525"/>
          </a:xfrm>
        </p:spPr>
      </p:pic>
    </p:spTree>
    <p:extLst>
      <p:ext uri="{BB962C8B-B14F-4D97-AF65-F5344CB8AC3E}">
        <p14:creationId xmlns:p14="http://schemas.microsoft.com/office/powerpoint/2010/main" val="22310710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A4E4FBD-273B-F7B3-6BDE-11781493EF95}"/>
              </a:ext>
            </a:extLst>
          </p:cNvPr>
          <p:cNvGraphicFramePr>
            <a:graphicFrameLocks noGrp="1"/>
          </p:cNvGraphicFramePr>
          <p:nvPr/>
        </p:nvGraphicFramePr>
        <p:xfrm>
          <a:off x="499730" y="1451395"/>
          <a:ext cx="11131200" cy="1247944"/>
        </p:xfrm>
        <a:graphic>
          <a:graphicData uri="http://schemas.openxmlformats.org/drawingml/2006/table">
            <a:tbl>
              <a:tblPr firstRow="1">
                <a:tableStyleId>{775DCB02-9BB8-47FD-8907-85C794F793BA}</a:tableStyleId>
              </a:tblPr>
              <a:tblGrid>
                <a:gridCol w="2782800">
                  <a:extLst>
                    <a:ext uri="{9D8B030D-6E8A-4147-A177-3AD203B41FA5}">
                      <a16:colId xmlns:a16="http://schemas.microsoft.com/office/drawing/2014/main" val="3088101616"/>
                    </a:ext>
                  </a:extLst>
                </a:gridCol>
                <a:gridCol w="2782800">
                  <a:extLst>
                    <a:ext uri="{9D8B030D-6E8A-4147-A177-3AD203B41FA5}">
                      <a16:colId xmlns:a16="http://schemas.microsoft.com/office/drawing/2014/main" val="2578081934"/>
                    </a:ext>
                  </a:extLst>
                </a:gridCol>
                <a:gridCol w="2782800">
                  <a:extLst>
                    <a:ext uri="{9D8B030D-6E8A-4147-A177-3AD203B41FA5}">
                      <a16:colId xmlns:a16="http://schemas.microsoft.com/office/drawing/2014/main" val="3905369065"/>
                    </a:ext>
                  </a:extLst>
                </a:gridCol>
                <a:gridCol w="2782800">
                  <a:extLst>
                    <a:ext uri="{9D8B030D-6E8A-4147-A177-3AD203B41FA5}">
                      <a16:colId xmlns:a16="http://schemas.microsoft.com/office/drawing/2014/main" val="3595051564"/>
                    </a:ext>
                  </a:extLst>
                </a:gridCol>
              </a:tblGrid>
              <a:tr h="311986">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en-GB" sz="1200" b="0" dirty="0">
                          <a:solidFill>
                            <a:schemeClr val="tx1"/>
                          </a:solidFill>
                          <a:effectLst/>
                          <a:latin typeface="+mj-lt"/>
                          <a:ea typeface="Jost Medium" pitchFamily="2" charset="0"/>
                        </a:rPr>
                        <a:t>SCIENTIFIC NAME</a:t>
                      </a:r>
                      <a:endParaRPr lang="en-GB" sz="1200" b="0"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0" dirty="0">
                          <a:solidFill>
                            <a:schemeClr val="tx1"/>
                          </a:solidFill>
                          <a:latin typeface="+mj-lt"/>
                          <a:ea typeface="Jost Medium" pitchFamily="2" charset="0"/>
                        </a:rPr>
                        <a:t>ENGLISH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DEUTSCH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FRANÇAIS</a:t>
                      </a:r>
                      <a:endParaRPr lang="en-US" sz="1200" b="0"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11986">
                <a:tc>
                  <a:txBody>
                    <a:bodyPr/>
                    <a:lstStyle/>
                    <a:p>
                      <a:pPr algn="l" fontAlgn="ctr"/>
                      <a:r>
                        <a:rPr lang="en-GB" sz="1200" b="0" i="1" u="none" strike="noStrike" dirty="0">
                          <a:solidFill>
                            <a:srgbClr val="000000"/>
                          </a:solidFill>
                          <a:effectLst/>
                          <a:latin typeface="Jost" pitchFamily="2" charset="0"/>
                        </a:rPr>
                        <a:t>Charadrius </a:t>
                      </a:r>
                      <a:r>
                        <a:rPr lang="en-GB" sz="1200" b="0" i="1" u="none" strike="noStrike" dirty="0" err="1">
                          <a:solidFill>
                            <a:srgbClr val="000000"/>
                          </a:solidFill>
                          <a:effectLst/>
                          <a:latin typeface="Jost" pitchFamily="2" charset="0"/>
                        </a:rPr>
                        <a:t>hiaticula</a:t>
                      </a:r>
                      <a:endParaRPr lang="en-GB" sz="1200" b="0" i="1" u="none" strike="noStrike" dirty="0">
                        <a:solidFill>
                          <a:srgbClr val="000000"/>
                        </a:solidFill>
                        <a:effectLst/>
                        <a:latin typeface="Jost" pitchFamily="2" charset="0"/>
                      </a:endParaRPr>
                    </a:p>
                  </a:txBody>
                  <a:tcPr anchor="ctr"/>
                </a:tc>
                <a:tc>
                  <a:txBody>
                    <a:bodyPr/>
                    <a:lstStyle/>
                    <a:p>
                      <a:pPr algn="l" fontAlgn="ctr"/>
                      <a:r>
                        <a:rPr lang="en-GB" sz="1200" b="1" i="0" u="none" strike="noStrike">
                          <a:solidFill>
                            <a:srgbClr val="000000"/>
                          </a:solidFill>
                          <a:effectLst/>
                          <a:latin typeface="Jost" pitchFamily="2" charset="0"/>
                        </a:rPr>
                        <a:t>Common Ringed Plover </a:t>
                      </a:r>
                    </a:p>
                  </a:txBody>
                  <a:tcPr anchor="ctr"/>
                </a:tc>
                <a:tc>
                  <a:txBody>
                    <a:bodyPr/>
                    <a:lstStyle/>
                    <a:p>
                      <a:pPr algn="l" fontAlgn="ctr"/>
                      <a:r>
                        <a:rPr lang="en-GB" sz="1200" b="0" i="0" u="none" strike="noStrike">
                          <a:solidFill>
                            <a:srgbClr val="000000"/>
                          </a:solidFill>
                          <a:effectLst/>
                          <a:latin typeface="Jost" pitchFamily="2" charset="0"/>
                        </a:rPr>
                        <a:t>Sandregenpfeifer</a:t>
                      </a:r>
                    </a:p>
                  </a:txBody>
                  <a:tcPr anchor="ctr"/>
                </a:tc>
                <a:tc>
                  <a:txBody>
                    <a:bodyPr/>
                    <a:lstStyle/>
                    <a:p>
                      <a:pPr algn="l" fontAlgn="ctr"/>
                      <a:r>
                        <a:rPr lang="en-GB" sz="1200" b="0" i="0" u="none" strike="noStrike" dirty="0" err="1">
                          <a:solidFill>
                            <a:srgbClr val="000000"/>
                          </a:solidFill>
                          <a:effectLst/>
                          <a:latin typeface="Jost" pitchFamily="2" charset="0"/>
                        </a:rPr>
                        <a:t>Pluvier</a:t>
                      </a:r>
                      <a:r>
                        <a:rPr lang="en-GB" sz="1200" b="0" i="0" u="none" strike="noStrike" dirty="0">
                          <a:solidFill>
                            <a:srgbClr val="000000"/>
                          </a:solidFill>
                          <a:effectLst/>
                          <a:latin typeface="Jost" pitchFamily="2" charset="0"/>
                        </a:rPr>
                        <a:t> grand-</a:t>
                      </a:r>
                      <a:r>
                        <a:rPr lang="en-GB" sz="1200" b="0" i="0" u="none" strike="noStrike" dirty="0" err="1">
                          <a:solidFill>
                            <a:srgbClr val="000000"/>
                          </a:solidFill>
                          <a:effectLst/>
                          <a:latin typeface="Jost" pitchFamily="2" charset="0"/>
                        </a:rPr>
                        <a:t>gravelot</a:t>
                      </a:r>
                      <a:endParaRPr lang="en-GB" sz="1200" b="0" i="0" u="none" strike="noStrike" dirty="0">
                        <a:solidFill>
                          <a:srgbClr val="000000"/>
                        </a:solidFill>
                        <a:effectLst/>
                        <a:latin typeface="Jost" pitchFamily="2" charset="0"/>
                      </a:endParaRPr>
                    </a:p>
                  </a:txBody>
                  <a:tcPr anchor="ctr"/>
                </a:tc>
                <a:extLst>
                  <a:ext uri="{0D108BD9-81ED-4DB2-BD59-A6C34878D82A}">
                    <a16:rowId xmlns:a16="http://schemas.microsoft.com/office/drawing/2014/main" val="2435987044"/>
                  </a:ext>
                </a:extLst>
              </a:tr>
              <a:tr h="311986">
                <a:tc>
                  <a:txBody>
                    <a:bodyPr/>
                    <a:lstStyle/>
                    <a:p>
                      <a:pPr algn="l" fontAlgn="ctr"/>
                      <a:r>
                        <a:rPr lang="en-GB" sz="1200" b="0" i="1" u="none" strike="noStrike">
                          <a:solidFill>
                            <a:srgbClr val="000000"/>
                          </a:solidFill>
                          <a:effectLst/>
                          <a:latin typeface="Jost" pitchFamily="2" charset="0"/>
                        </a:rPr>
                        <a:t>Calidris maritima</a:t>
                      </a:r>
                    </a:p>
                  </a:txBody>
                  <a:tcPr anchor="ctr"/>
                </a:tc>
                <a:tc>
                  <a:txBody>
                    <a:bodyPr/>
                    <a:lstStyle/>
                    <a:p>
                      <a:pPr algn="l" fontAlgn="ctr"/>
                      <a:r>
                        <a:rPr lang="en-GB" sz="1200" b="1" i="0" u="none" strike="noStrike" dirty="0">
                          <a:solidFill>
                            <a:srgbClr val="000000"/>
                          </a:solidFill>
                          <a:effectLst/>
                          <a:latin typeface="Jost" pitchFamily="2" charset="0"/>
                        </a:rPr>
                        <a:t>Purple Sandpiper</a:t>
                      </a:r>
                    </a:p>
                  </a:txBody>
                  <a:tcPr anchor="ctr"/>
                </a:tc>
                <a:tc>
                  <a:txBody>
                    <a:bodyPr/>
                    <a:lstStyle/>
                    <a:p>
                      <a:pPr algn="l" fontAlgn="ctr"/>
                      <a:r>
                        <a:rPr lang="en-GB" sz="1200" b="0" i="0" u="none" strike="noStrike">
                          <a:solidFill>
                            <a:srgbClr val="000000"/>
                          </a:solidFill>
                          <a:effectLst/>
                          <a:latin typeface="Jost" pitchFamily="2" charset="0"/>
                        </a:rPr>
                        <a:t>Meerstrandläufer</a:t>
                      </a:r>
                    </a:p>
                  </a:txBody>
                  <a:tcPr anchor="ctr"/>
                </a:tc>
                <a:tc>
                  <a:txBody>
                    <a:bodyPr/>
                    <a:lstStyle/>
                    <a:p>
                      <a:pPr algn="l" fontAlgn="ctr"/>
                      <a:r>
                        <a:rPr lang="en-GB" sz="1200" b="0" i="0" u="none" strike="noStrike" dirty="0" err="1">
                          <a:solidFill>
                            <a:srgbClr val="000000"/>
                          </a:solidFill>
                          <a:effectLst/>
                          <a:latin typeface="Jost" pitchFamily="2" charset="0"/>
                        </a:rPr>
                        <a:t>Bécasseau</a:t>
                      </a:r>
                      <a:r>
                        <a:rPr lang="en-GB" sz="1200" b="0" i="0" u="none" strike="noStrike" dirty="0">
                          <a:solidFill>
                            <a:srgbClr val="000000"/>
                          </a:solidFill>
                          <a:effectLst/>
                          <a:latin typeface="Jost" pitchFamily="2" charset="0"/>
                        </a:rPr>
                        <a:t> violet</a:t>
                      </a:r>
                    </a:p>
                  </a:txBody>
                  <a:tcPr anchor="ctr"/>
                </a:tc>
                <a:extLst>
                  <a:ext uri="{0D108BD9-81ED-4DB2-BD59-A6C34878D82A}">
                    <a16:rowId xmlns:a16="http://schemas.microsoft.com/office/drawing/2014/main" val="3975566596"/>
                  </a:ext>
                </a:extLst>
              </a:tr>
              <a:tr h="311986">
                <a:tc>
                  <a:txBody>
                    <a:bodyPr/>
                    <a:lstStyle/>
                    <a:p>
                      <a:pPr algn="l" fontAlgn="ctr"/>
                      <a:r>
                        <a:rPr lang="en-GB" sz="1200" b="0" i="1" u="none" strike="noStrike" dirty="0">
                          <a:solidFill>
                            <a:srgbClr val="000000"/>
                          </a:solidFill>
                          <a:effectLst/>
                          <a:latin typeface="Jost" pitchFamily="2" charset="0"/>
                        </a:rPr>
                        <a:t>  </a:t>
                      </a:r>
                      <a:r>
                        <a:rPr lang="en-GB" sz="1200" b="0" i="1" u="none" strike="noStrike" dirty="0" err="1">
                          <a:solidFill>
                            <a:srgbClr val="000000"/>
                          </a:solidFill>
                          <a:effectLst/>
                          <a:latin typeface="Jost" pitchFamily="2" charset="0"/>
                        </a:rPr>
                        <a:t>Phalaropus</a:t>
                      </a:r>
                      <a:r>
                        <a:rPr lang="en-GB" sz="1200" b="0" i="1" u="none" strike="noStrike" dirty="0">
                          <a:solidFill>
                            <a:srgbClr val="000000"/>
                          </a:solidFill>
                          <a:effectLst/>
                          <a:latin typeface="Jost" pitchFamily="2" charset="0"/>
                        </a:rPr>
                        <a:t> </a:t>
                      </a:r>
                      <a:r>
                        <a:rPr lang="en-GB" sz="1200" b="0" i="1" u="none" strike="noStrike" dirty="0" err="1">
                          <a:solidFill>
                            <a:srgbClr val="000000"/>
                          </a:solidFill>
                          <a:effectLst/>
                          <a:latin typeface="Jost" pitchFamily="2" charset="0"/>
                        </a:rPr>
                        <a:t>fulicarius</a:t>
                      </a:r>
                      <a:endParaRPr lang="en-GB" sz="1200" b="0" i="1"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1" i="0" u="none" strike="noStrike" dirty="0">
                          <a:solidFill>
                            <a:srgbClr val="000000"/>
                          </a:solidFill>
                          <a:effectLst/>
                          <a:latin typeface="Jost" pitchFamily="2" charset="0"/>
                        </a:rPr>
                        <a:t>  Red Phalarope (Grey Phalarope)</a:t>
                      </a: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Thorshühnchen</a:t>
                      </a:r>
                      <a:endParaRPr lang="en-GB" sz="1200" b="0" i="0"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Phalarope à </a:t>
                      </a:r>
                      <a:r>
                        <a:rPr lang="en-GB" sz="1200" b="0" i="0" u="none" strike="noStrike" dirty="0" err="1">
                          <a:solidFill>
                            <a:srgbClr val="000000"/>
                          </a:solidFill>
                          <a:effectLst/>
                          <a:latin typeface="Jost" pitchFamily="2" charset="0"/>
                        </a:rPr>
                        <a:t>bec</a:t>
                      </a:r>
                      <a:r>
                        <a:rPr lang="en-GB" sz="1200" b="0" i="0" u="none" strike="noStrike" dirty="0">
                          <a:solidFill>
                            <a:srgbClr val="000000"/>
                          </a:solidFill>
                          <a:effectLst/>
                          <a:latin typeface="Jost" pitchFamily="2" charset="0"/>
                        </a:rPr>
                        <a:t> large</a:t>
                      </a:r>
                    </a:p>
                  </a:txBody>
                  <a:tcPr marL="6350" marR="6350" marT="6350" marB="0" anchor="ctr"/>
                </a:tc>
                <a:extLst>
                  <a:ext uri="{0D108BD9-81ED-4DB2-BD59-A6C34878D82A}">
                    <a16:rowId xmlns:a16="http://schemas.microsoft.com/office/drawing/2014/main" val="3184993158"/>
                  </a:ext>
                </a:extLst>
              </a:tr>
            </a:tbl>
          </a:graphicData>
        </a:graphic>
      </p:graphicFrame>
      <p:sp>
        <p:nvSpPr>
          <p:cNvPr id="3" name="Tittel 1">
            <a:extLst>
              <a:ext uri="{FF2B5EF4-FFF2-40B4-BE49-F238E27FC236}">
                <a16:creationId xmlns:a16="http://schemas.microsoft.com/office/drawing/2014/main" id="{93EC7E8D-1136-0D5B-1DBD-68C96D645B36}"/>
              </a:ext>
            </a:extLst>
          </p:cNvPr>
          <p:cNvSpPr txBox="1">
            <a:spLocks/>
          </p:cNvSpPr>
          <p:nvPr/>
        </p:nvSpPr>
        <p:spPr>
          <a:xfrm>
            <a:off x="365765" y="285927"/>
            <a:ext cx="7534226" cy="596787"/>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Shorebirds</a:t>
            </a:r>
          </a:p>
        </p:txBody>
      </p:sp>
      <p:pic>
        <p:nvPicPr>
          <p:cNvPr id="4" name="Picture 3" descr="A white bird in the sky&#10;&#10;Description automatically generated with low confidence">
            <a:extLst>
              <a:ext uri="{FF2B5EF4-FFF2-40B4-BE49-F238E27FC236}">
                <a16:creationId xmlns:a16="http://schemas.microsoft.com/office/drawing/2014/main" id="{4B757DFB-1F59-9413-0D69-EE47B7DCBEF1}"/>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6222175" y="438214"/>
            <a:ext cx="5410200" cy="889000"/>
          </a:xfrm>
          <a:prstGeom prst="rect">
            <a:avLst/>
          </a:prstGeom>
        </p:spPr>
      </p:pic>
    </p:spTree>
    <p:extLst>
      <p:ext uri="{BB962C8B-B14F-4D97-AF65-F5344CB8AC3E}">
        <p14:creationId xmlns:p14="http://schemas.microsoft.com/office/powerpoint/2010/main" val="35220526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tel 1">
            <a:extLst>
              <a:ext uri="{FF2B5EF4-FFF2-40B4-BE49-F238E27FC236}">
                <a16:creationId xmlns:a16="http://schemas.microsoft.com/office/drawing/2014/main" id="{87F92783-8505-55B0-8D9F-2A7B3CEAE6A9}"/>
              </a:ext>
            </a:extLst>
          </p:cNvPr>
          <p:cNvSpPr txBox="1">
            <a:spLocks/>
          </p:cNvSpPr>
          <p:nvPr/>
        </p:nvSpPr>
        <p:spPr>
          <a:xfrm>
            <a:off x="384193" y="290955"/>
            <a:ext cx="7534226" cy="596787"/>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Waterbirds</a:t>
            </a:r>
          </a:p>
        </p:txBody>
      </p:sp>
      <p:pic>
        <p:nvPicPr>
          <p:cNvPr id="6" name="Picture 5" descr="A white bird in the sky&#10;&#10;Description automatically generated with low confidence">
            <a:extLst>
              <a:ext uri="{FF2B5EF4-FFF2-40B4-BE49-F238E27FC236}">
                <a16:creationId xmlns:a16="http://schemas.microsoft.com/office/drawing/2014/main" id="{05A5BEDE-FA48-3C23-6899-D4BB974DE254}"/>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6283135" y="581470"/>
            <a:ext cx="5410200" cy="889000"/>
          </a:xfrm>
          <a:prstGeom prst="rect">
            <a:avLst/>
          </a:prstGeom>
        </p:spPr>
      </p:pic>
      <p:graphicFrame>
        <p:nvGraphicFramePr>
          <p:cNvPr id="7" name="Table 6">
            <a:extLst>
              <a:ext uri="{FF2B5EF4-FFF2-40B4-BE49-F238E27FC236}">
                <a16:creationId xmlns:a16="http://schemas.microsoft.com/office/drawing/2014/main" id="{80EB6A0D-6759-6C3B-9EF2-C904BAB62232}"/>
              </a:ext>
            </a:extLst>
          </p:cNvPr>
          <p:cNvGraphicFramePr>
            <a:graphicFrameLocks noGrp="1"/>
          </p:cNvGraphicFramePr>
          <p:nvPr/>
        </p:nvGraphicFramePr>
        <p:xfrm>
          <a:off x="498337" y="1452390"/>
          <a:ext cx="11131200" cy="2329116"/>
        </p:xfrm>
        <a:graphic>
          <a:graphicData uri="http://schemas.openxmlformats.org/drawingml/2006/table">
            <a:tbl>
              <a:tblPr firstRow="1">
                <a:tableStyleId>{775DCB02-9BB8-47FD-8907-85C794F793BA}</a:tableStyleId>
              </a:tblPr>
              <a:tblGrid>
                <a:gridCol w="2782800">
                  <a:extLst>
                    <a:ext uri="{9D8B030D-6E8A-4147-A177-3AD203B41FA5}">
                      <a16:colId xmlns:a16="http://schemas.microsoft.com/office/drawing/2014/main" val="3088101616"/>
                    </a:ext>
                  </a:extLst>
                </a:gridCol>
                <a:gridCol w="2782800">
                  <a:extLst>
                    <a:ext uri="{9D8B030D-6E8A-4147-A177-3AD203B41FA5}">
                      <a16:colId xmlns:a16="http://schemas.microsoft.com/office/drawing/2014/main" val="2578081934"/>
                    </a:ext>
                  </a:extLst>
                </a:gridCol>
                <a:gridCol w="2782800">
                  <a:extLst>
                    <a:ext uri="{9D8B030D-6E8A-4147-A177-3AD203B41FA5}">
                      <a16:colId xmlns:a16="http://schemas.microsoft.com/office/drawing/2014/main" val="3905369065"/>
                    </a:ext>
                  </a:extLst>
                </a:gridCol>
                <a:gridCol w="2782800">
                  <a:extLst>
                    <a:ext uri="{9D8B030D-6E8A-4147-A177-3AD203B41FA5}">
                      <a16:colId xmlns:a16="http://schemas.microsoft.com/office/drawing/2014/main" val="3595051564"/>
                    </a:ext>
                  </a:extLst>
                </a:gridCol>
              </a:tblGrid>
              <a:tr h="311986">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en-GB" sz="1200" b="0" dirty="0">
                          <a:solidFill>
                            <a:schemeClr val="tx1"/>
                          </a:solidFill>
                          <a:effectLst/>
                          <a:latin typeface="+mj-lt"/>
                          <a:ea typeface="Jost Medium" pitchFamily="2" charset="0"/>
                        </a:rPr>
                        <a:t>SCIENTIFIC NAME</a:t>
                      </a:r>
                      <a:endParaRPr lang="en-GB" sz="1200" b="0"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0" dirty="0">
                          <a:solidFill>
                            <a:schemeClr val="tx1"/>
                          </a:solidFill>
                          <a:latin typeface="+mj-lt"/>
                          <a:ea typeface="Jost Medium" pitchFamily="2" charset="0"/>
                        </a:rPr>
                        <a:t>ENGLISH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DEUTSCH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FRANÇAIS</a:t>
                      </a:r>
                      <a:endParaRPr lang="en-US" sz="1200" b="0"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11986">
                <a:tc>
                  <a:txBody>
                    <a:bodyPr/>
                    <a:lstStyle/>
                    <a:p>
                      <a:pPr algn="l" fontAlgn="ctr"/>
                      <a:r>
                        <a:rPr lang="en-GB" sz="1200" b="0" i="1" u="none" strike="noStrike" dirty="0" err="1">
                          <a:solidFill>
                            <a:srgbClr val="000000"/>
                          </a:solidFill>
                          <a:effectLst/>
                          <a:latin typeface="Jost" pitchFamily="2" charset="0"/>
                        </a:rPr>
                        <a:t>Anser</a:t>
                      </a:r>
                      <a:r>
                        <a:rPr lang="en-GB" sz="1200" b="0" i="1" u="none" strike="noStrike" dirty="0">
                          <a:solidFill>
                            <a:srgbClr val="000000"/>
                          </a:solidFill>
                          <a:effectLst/>
                          <a:latin typeface="Jost" pitchFamily="2" charset="0"/>
                        </a:rPr>
                        <a:t> </a:t>
                      </a:r>
                      <a:r>
                        <a:rPr lang="en-GB" sz="1200" b="0" i="1" u="none" strike="noStrike" dirty="0" err="1">
                          <a:solidFill>
                            <a:srgbClr val="000000"/>
                          </a:solidFill>
                          <a:effectLst/>
                          <a:latin typeface="Jost" pitchFamily="2" charset="0"/>
                        </a:rPr>
                        <a:t>brachyrhynchus</a:t>
                      </a:r>
                      <a:endParaRPr lang="en-GB" sz="1200" b="0" i="1" u="none" strike="noStrike" dirty="0">
                        <a:solidFill>
                          <a:srgbClr val="000000"/>
                        </a:solidFill>
                        <a:effectLst/>
                        <a:latin typeface="Jost" pitchFamily="2" charset="0"/>
                      </a:endParaRPr>
                    </a:p>
                  </a:txBody>
                  <a:tcPr anchor="ctr"/>
                </a:tc>
                <a:tc>
                  <a:txBody>
                    <a:bodyPr/>
                    <a:lstStyle/>
                    <a:p>
                      <a:pPr algn="l" fontAlgn="ctr"/>
                      <a:r>
                        <a:rPr lang="en-GB" sz="1200" b="1" i="0" u="none" strike="noStrike">
                          <a:solidFill>
                            <a:srgbClr val="000000"/>
                          </a:solidFill>
                          <a:effectLst/>
                          <a:latin typeface="Jost" pitchFamily="2" charset="0"/>
                        </a:rPr>
                        <a:t>Pink-footed Goose</a:t>
                      </a:r>
                    </a:p>
                  </a:txBody>
                  <a:tcPr anchor="ctr"/>
                </a:tc>
                <a:tc>
                  <a:txBody>
                    <a:bodyPr/>
                    <a:lstStyle/>
                    <a:p>
                      <a:pPr algn="l" fontAlgn="ctr"/>
                      <a:r>
                        <a:rPr lang="en-GB" sz="1200" b="0" i="0" u="none" strike="noStrike">
                          <a:solidFill>
                            <a:srgbClr val="000000"/>
                          </a:solidFill>
                          <a:effectLst/>
                          <a:latin typeface="Jost" pitchFamily="2" charset="0"/>
                        </a:rPr>
                        <a:t>Kurzschnabelgans</a:t>
                      </a:r>
                    </a:p>
                  </a:txBody>
                  <a:tcPr anchor="ctr"/>
                </a:tc>
                <a:tc>
                  <a:txBody>
                    <a:bodyPr/>
                    <a:lstStyle/>
                    <a:p>
                      <a:pPr algn="l" fontAlgn="ctr"/>
                      <a:r>
                        <a:rPr lang="en-GB" sz="1200" b="0" i="0" u="none" strike="noStrike">
                          <a:solidFill>
                            <a:srgbClr val="000000"/>
                          </a:solidFill>
                          <a:effectLst/>
                          <a:latin typeface="Jost" pitchFamily="2" charset="0"/>
                        </a:rPr>
                        <a:t>Oie à bec court</a:t>
                      </a:r>
                    </a:p>
                  </a:txBody>
                  <a:tcPr anchor="ctr"/>
                </a:tc>
                <a:extLst>
                  <a:ext uri="{0D108BD9-81ED-4DB2-BD59-A6C34878D82A}">
                    <a16:rowId xmlns:a16="http://schemas.microsoft.com/office/drawing/2014/main" val="2435987044"/>
                  </a:ext>
                </a:extLst>
              </a:tr>
              <a:tr h="311986">
                <a:tc>
                  <a:txBody>
                    <a:bodyPr/>
                    <a:lstStyle/>
                    <a:p>
                      <a:pPr algn="l" fontAlgn="ctr"/>
                      <a:r>
                        <a:rPr lang="en-GB" sz="1200" b="0" i="1" u="none" strike="noStrike" dirty="0">
                          <a:solidFill>
                            <a:srgbClr val="000000"/>
                          </a:solidFill>
                          <a:effectLst/>
                          <a:latin typeface="Jost" pitchFamily="2" charset="0"/>
                        </a:rPr>
                        <a:t>Branta leucopsis</a:t>
                      </a:r>
                    </a:p>
                  </a:txBody>
                  <a:tcPr anchor="ctr"/>
                </a:tc>
                <a:tc>
                  <a:txBody>
                    <a:bodyPr/>
                    <a:lstStyle/>
                    <a:p>
                      <a:pPr algn="l" fontAlgn="ctr"/>
                      <a:r>
                        <a:rPr lang="en-GB" sz="1200" b="1" i="0" u="none" strike="noStrike" dirty="0">
                          <a:solidFill>
                            <a:srgbClr val="000000"/>
                          </a:solidFill>
                          <a:effectLst/>
                          <a:latin typeface="Jost" pitchFamily="2" charset="0"/>
                        </a:rPr>
                        <a:t>Barnacle Goose</a:t>
                      </a:r>
                    </a:p>
                  </a:txBody>
                  <a:tcPr anchor="ctr"/>
                </a:tc>
                <a:tc>
                  <a:txBody>
                    <a:bodyPr/>
                    <a:lstStyle/>
                    <a:p>
                      <a:pPr algn="l" fontAlgn="ctr"/>
                      <a:r>
                        <a:rPr lang="en-GB" sz="1200" b="0" i="0" u="none" strike="noStrike">
                          <a:solidFill>
                            <a:srgbClr val="000000"/>
                          </a:solidFill>
                          <a:effectLst/>
                          <a:latin typeface="Jost" pitchFamily="2" charset="0"/>
                        </a:rPr>
                        <a:t>Weißwangengans</a:t>
                      </a:r>
                    </a:p>
                  </a:txBody>
                  <a:tcPr anchor="ctr"/>
                </a:tc>
                <a:tc>
                  <a:txBody>
                    <a:bodyPr/>
                    <a:lstStyle/>
                    <a:p>
                      <a:pPr algn="l" fontAlgn="ctr"/>
                      <a:r>
                        <a:rPr lang="en-GB" sz="1200" b="0" i="0" u="none" strike="noStrike" dirty="0" err="1">
                          <a:solidFill>
                            <a:srgbClr val="000000"/>
                          </a:solidFill>
                          <a:effectLst/>
                          <a:latin typeface="Jost" pitchFamily="2" charset="0"/>
                        </a:rPr>
                        <a:t>Bernache</a:t>
                      </a: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nonnette</a:t>
                      </a:r>
                      <a:endParaRPr lang="en-GB" sz="1200" b="0" i="0" u="none" strike="noStrike" dirty="0">
                        <a:solidFill>
                          <a:srgbClr val="000000"/>
                        </a:solidFill>
                        <a:effectLst/>
                        <a:latin typeface="Jost" pitchFamily="2" charset="0"/>
                      </a:endParaRPr>
                    </a:p>
                  </a:txBody>
                  <a:tcPr anchor="ctr"/>
                </a:tc>
                <a:extLst>
                  <a:ext uri="{0D108BD9-81ED-4DB2-BD59-A6C34878D82A}">
                    <a16:rowId xmlns:a16="http://schemas.microsoft.com/office/drawing/2014/main" val="2118256650"/>
                  </a:ext>
                </a:extLst>
              </a:tr>
              <a:tr h="311986">
                <a:tc>
                  <a:txBody>
                    <a:bodyPr/>
                    <a:lstStyle/>
                    <a:p>
                      <a:pPr algn="l" fontAlgn="ctr"/>
                      <a:r>
                        <a:rPr lang="en-GB" sz="1200" b="0" i="1" u="none" strike="noStrike" dirty="0">
                          <a:solidFill>
                            <a:srgbClr val="000000"/>
                          </a:solidFill>
                          <a:effectLst/>
                          <a:latin typeface="Jost" pitchFamily="2" charset="0"/>
                        </a:rPr>
                        <a:t>  Branta </a:t>
                      </a:r>
                      <a:r>
                        <a:rPr lang="en-GB" sz="1200" b="0" i="1" u="none" strike="noStrike" dirty="0" err="1">
                          <a:solidFill>
                            <a:srgbClr val="000000"/>
                          </a:solidFill>
                          <a:effectLst/>
                          <a:latin typeface="Jost" pitchFamily="2" charset="0"/>
                        </a:rPr>
                        <a:t>bernicla</a:t>
                      </a:r>
                      <a:endParaRPr lang="en-GB" sz="1200" b="0" i="1"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1" i="0" u="none" strike="noStrike" dirty="0">
                          <a:solidFill>
                            <a:srgbClr val="000000"/>
                          </a:solidFill>
                          <a:effectLst/>
                          <a:latin typeface="Jost" pitchFamily="2" charset="0"/>
                        </a:rPr>
                        <a:t>  Brent Goose</a:t>
                      </a: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Ringelgans</a:t>
                      </a:r>
                      <a:endParaRPr lang="en-GB" sz="1200" b="0" i="0"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Bernache</a:t>
                      </a: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cravant</a:t>
                      </a:r>
                      <a:endParaRPr lang="en-GB" sz="1200" b="0" i="0" u="none" strike="noStrike" dirty="0">
                        <a:solidFill>
                          <a:srgbClr val="000000"/>
                        </a:solidFill>
                        <a:effectLst/>
                        <a:latin typeface="Jost" pitchFamily="2" charset="0"/>
                      </a:endParaRPr>
                    </a:p>
                  </a:txBody>
                  <a:tcPr marL="6350" marR="6350" marT="6350" marB="0" anchor="ctr"/>
                </a:tc>
                <a:extLst>
                  <a:ext uri="{0D108BD9-81ED-4DB2-BD59-A6C34878D82A}">
                    <a16:rowId xmlns:a16="http://schemas.microsoft.com/office/drawing/2014/main" val="3975566596"/>
                  </a:ext>
                </a:extLst>
              </a:tr>
              <a:tr h="311986">
                <a:tc>
                  <a:txBody>
                    <a:bodyPr/>
                    <a:lstStyle/>
                    <a:p>
                      <a:pPr algn="l" fontAlgn="ctr"/>
                      <a:r>
                        <a:rPr lang="en-GB" sz="1200" b="0" i="1" u="none" strike="noStrike" dirty="0">
                          <a:solidFill>
                            <a:srgbClr val="000000"/>
                          </a:solidFill>
                          <a:effectLst/>
                          <a:latin typeface="Jost" pitchFamily="2" charset="0"/>
                        </a:rPr>
                        <a:t>Somateria </a:t>
                      </a:r>
                      <a:r>
                        <a:rPr lang="en-GB" sz="1200" b="0" i="1" u="none" strike="noStrike" dirty="0" err="1">
                          <a:solidFill>
                            <a:srgbClr val="000000"/>
                          </a:solidFill>
                          <a:effectLst/>
                          <a:latin typeface="Jost" pitchFamily="2" charset="0"/>
                        </a:rPr>
                        <a:t>mollissima</a:t>
                      </a:r>
                      <a:endParaRPr lang="en-GB" sz="1200" b="0" i="1" u="none" strike="noStrike" dirty="0">
                        <a:solidFill>
                          <a:srgbClr val="000000"/>
                        </a:solidFill>
                        <a:effectLst/>
                        <a:latin typeface="Jost" pitchFamily="2" charset="0"/>
                      </a:endParaRPr>
                    </a:p>
                  </a:txBody>
                  <a:tcPr anchor="ctr"/>
                </a:tc>
                <a:tc>
                  <a:txBody>
                    <a:bodyPr/>
                    <a:lstStyle/>
                    <a:p>
                      <a:pPr algn="l" fontAlgn="ctr"/>
                      <a:r>
                        <a:rPr lang="en-GB" sz="1200" b="1" i="0" u="none" strike="noStrike" dirty="0">
                          <a:solidFill>
                            <a:srgbClr val="000000"/>
                          </a:solidFill>
                          <a:effectLst/>
                          <a:latin typeface="Jost" pitchFamily="2" charset="0"/>
                        </a:rPr>
                        <a:t>Common Eider</a:t>
                      </a:r>
                    </a:p>
                  </a:txBody>
                  <a:tcPr anchor="ctr"/>
                </a:tc>
                <a:tc>
                  <a:txBody>
                    <a:bodyPr/>
                    <a:lstStyle/>
                    <a:p>
                      <a:pPr algn="l" fontAlgn="ctr"/>
                      <a:r>
                        <a:rPr lang="en-GB" sz="1200" b="0" i="0" u="none" strike="noStrike" dirty="0" err="1">
                          <a:solidFill>
                            <a:srgbClr val="000000"/>
                          </a:solidFill>
                          <a:effectLst/>
                          <a:latin typeface="Jost" pitchFamily="2" charset="0"/>
                        </a:rPr>
                        <a:t>Eiderente</a:t>
                      </a:r>
                      <a:endParaRPr lang="en-GB" sz="1200" b="0" i="0" u="none" strike="noStrike" dirty="0">
                        <a:solidFill>
                          <a:srgbClr val="000000"/>
                        </a:solidFill>
                        <a:effectLst/>
                        <a:latin typeface="Jost" pitchFamily="2" charset="0"/>
                      </a:endParaRPr>
                    </a:p>
                  </a:txBody>
                  <a:tcPr anchor="ctr"/>
                </a:tc>
                <a:tc>
                  <a:txBody>
                    <a:bodyPr/>
                    <a:lstStyle/>
                    <a:p>
                      <a:pPr algn="l" fontAlgn="ctr"/>
                      <a:r>
                        <a:rPr lang="en-GB" sz="1200" b="0" i="0" u="none" strike="noStrike" dirty="0">
                          <a:solidFill>
                            <a:srgbClr val="000000"/>
                          </a:solidFill>
                          <a:effectLst/>
                          <a:latin typeface="Jost" pitchFamily="2" charset="0"/>
                        </a:rPr>
                        <a:t>Eider à duvet</a:t>
                      </a:r>
                    </a:p>
                  </a:txBody>
                  <a:tcPr anchor="ctr"/>
                </a:tc>
                <a:extLst>
                  <a:ext uri="{0D108BD9-81ED-4DB2-BD59-A6C34878D82A}">
                    <a16:rowId xmlns:a16="http://schemas.microsoft.com/office/drawing/2014/main" val="1506005341"/>
                  </a:ext>
                </a:extLst>
              </a:tr>
              <a:tr h="311986">
                <a:tc>
                  <a:txBody>
                    <a:bodyPr/>
                    <a:lstStyle/>
                    <a:p>
                      <a:pPr algn="l" fontAlgn="ctr"/>
                      <a:r>
                        <a:rPr lang="en-GB" sz="1200" b="0" i="1" u="none" strike="noStrike" dirty="0">
                          <a:solidFill>
                            <a:srgbClr val="000000"/>
                          </a:solidFill>
                          <a:effectLst/>
                          <a:latin typeface="Jost" pitchFamily="2" charset="0"/>
                        </a:rPr>
                        <a:t>  Clangula </a:t>
                      </a:r>
                      <a:r>
                        <a:rPr lang="en-GB" sz="1200" b="0" i="1" u="none" strike="noStrike" dirty="0" err="1">
                          <a:solidFill>
                            <a:srgbClr val="000000"/>
                          </a:solidFill>
                          <a:effectLst/>
                          <a:latin typeface="Jost" pitchFamily="2" charset="0"/>
                        </a:rPr>
                        <a:t>hyemalis</a:t>
                      </a:r>
                      <a:endParaRPr lang="en-GB" sz="1200" b="0" i="1"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1" i="0" u="none" strike="noStrike" dirty="0">
                          <a:solidFill>
                            <a:srgbClr val="000000"/>
                          </a:solidFill>
                          <a:effectLst/>
                          <a:latin typeface="Jost" pitchFamily="2" charset="0"/>
                        </a:rPr>
                        <a:t>  Long-tailed Duck</a:t>
                      </a: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Eisente</a:t>
                      </a:r>
                      <a:endParaRPr lang="en-GB" sz="1200" b="0" i="0"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Harelde</a:t>
                      </a: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kakawi</a:t>
                      </a:r>
                      <a:endParaRPr lang="en-GB" sz="1200" b="0" i="0" u="none" strike="noStrike" dirty="0">
                        <a:solidFill>
                          <a:srgbClr val="000000"/>
                        </a:solidFill>
                        <a:effectLst/>
                        <a:latin typeface="Jost" pitchFamily="2" charset="0"/>
                      </a:endParaRPr>
                    </a:p>
                  </a:txBody>
                  <a:tcPr marL="6350" marR="6350" marT="6350" marB="0" anchor="ctr"/>
                </a:tc>
                <a:extLst>
                  <a:ext uri="{0D108BD9-81ED-4DB2-BD59-A6C34878D82A}">
                    <a16:rowId xmlns:a16="http://schemas.microsoft.com/office/drawing/2014/main" val="933791047"/>
                  </a:ext>
                </a:extLst>
              </a:tr>
              <a:tr h="311986">
                <a:tc>
                  <a:txBody>
                    <a:bodyPr/>
                    <a:lstStyle/>
                    <a:p>
                      <a:pPr algn="l" fontAlgn="ctr"/>
                      <a:r>
                        <a:rPr lang="en-GB" sz="1200" b="0" i="1" u="none" strike="noStrike" dirty="0" err="1">
                          <a:solidFill>
                            <a:srgbClr val="000000"/>
                          </a:solidFill>
                          <a:effectLst/>
                          <a:latin typeface="Jost" pitchFamily="2" charset="0"/>
                        </a:rPr>
                        <a:t>Gavia</a:t>
                      </a:r>
                      <a:r>
                        <a:rPr lang="en-GB" sz="1200" b="0" i="1" u="none" strike="noStrike" dirty="0">
                          <a:solidFill>
                            <a:srgbClr val="000000"/>
                          </a:solidFill>
                          <a:effectLst/>
                          <a:latin typeface="Jost" pitchFamily="2" charset="0"/>
                        </a:rPr>
                        <a:t> stellata</a:t>
                      </a:r>
                    </a:p>
                  </a:txBody>
                  <a:tcPr anchor="ctr"/>
                </a:tc>
                <a:tc>
                  <a:txBody>
                    <a:bodyPr/>
                    <a:lstStyle/>
                    <a:p>
                      <a:pPr algn="l" fontAlgn="ctr"/>
                      <a:r>
                        <a:rPr lang="en-GB" sz="1200" b="1" i="0" u="none" strike="noStrike" dirty="0">
                          <a:solidFill>
                            <a:srgbClr val="000000"/>
                          </a:solidFill>
                          <a:effectLst/>
                          <a:latin typeface="Jost" pitchFamily="2" charset="0"/>
                        </a:rPr>
                        <a:t>Red-throated Diver </a:t>
                      </a:r>
                    </a:p>
                    <a:p>
                      <a:pPr algn="l" fontAlgn="ctr"/>
                      <a:r>
                        <a:rPr lang="en-GB" sz="1200" b="1" i="0" u="none" strike="noStrike" dirty="0">
                          <a:solidFill>
                            <a:srgbClr val="000000"/>
                          </a:solidFill>
                          <a:effectLst/>
                          <a:latin typeface="Jost" pitchFamily="2" charset="0"/>
                        </a:rPr>
                        <a:t>(Red-throated Loon)</a:t>
                      </a:r>
                    </a:p>
                  </a:txBody>
                  <a:tcPr anchor="ctr"/>
                </a:tc>
                <a:tc>
                  <a:txBody>
                    <a:bodyPr/>
                    <a:lstStyle/>
                    <a:p>
                      <a:pPr algn="l" fontAlgn="ctr"/>
                      <a:r>
                        <a:rPr lang="en-GB" sz="1200" b="0" i="0" u="none" strike="noStrike">
                          <a:solidFill>
                            <a:srgbClr val="000000"/>
                          </a:solidFill>
                          <a:effectLst/>
                          <a:latin typeface="Jost" pitchFamily="2" charset="0"/>
                        </a:rPr>
                        <a:t>Sterntaucher</a:t>
                      </a:r>
                    </a:p>
                  </a:txBody>
                  <a:tcPr anchor="ctr"/>
                </a:tc>
                <a:tc>
                  <a:txBody>
                    <a:bodyPr/>
                    <a:lstStyle/>
                    <a:p>
                      <a:pPr algn="l" fontAlgn="ctr"/>
                      <a:r>
                        <a:rPr lang="en-GB" sz="1200" b="0" i="0" u="none" strike="noStrike" dirty="0" err="1">
                          <a:solidFill>
                            <a:srgbClr val="000000"/>
                          </a:solidFill>
                          <a:effectLst/>
                          <a:latin typeface="Jost" pitchFamily="2" charset="0"/>
                        </a:rPr>
                        <a:t>Plongeon</a:t>
                      </a: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catmarin</a:t>
                      </a:r>
                      <a:endParaRPr lang="en-GB" sz="1200" b="0" i="0" u="none" strike="noStrike" dirty="0">
                        <a:solidFill>
                          <a:srgbClr val="000000"/>
                        </a:solidFill>
                        <a:effectLst/>
                        <a:latin typeface="Jost" pitchFamily="2" charset="0"/>
                      </a:endParaRPr>
                    </a:p>
                  </a:txBody>
                  <a:tcPr anchor="ctr"/>
                </a:tc>
                <a:extLst>
                  <a:ext uri="{0D108BD9-81ED-4DB2-BD59-A6C34878D82A}">
                    <a16:rowId xmlns:a16="http://schemas.microsoft.com/office/drawing/2014/main" val="2685582964"/>
                  </a:ext>
                </a:extLst>
              </a:tr>
            </a:tbl>
          </a:graphicData>
        </a:graphic>
      </p:graphicFrame>
    </p:spTree>
    <p:extLst>
      <p:ext uri="{BB962C8B-B14F-4D97-AF65-F5344CB8AC3E}">
        <p14:creationId xmlns:p14="http://schemas.microsoft.com/office/powerpoint/2010/main" val="1986724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couple of ducks on a rock in the water&#10;&#10;AI-generated content may be incorrect.">
            <a:extLst>
              <a:ext uri="{FF2B5EF4-FFF2-40B4-BE49-F238E27FC236}">
                <a16:creationId xmlns:a16="http://schemas.microsoft.com/office/drawing/2014/main" id="{66E4BF24-67F8-0FEA-CDD3-63E16DCB3C0B}"/>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rcRect l="24068" t="26167" r="37179" b="35012"/>
          <a:stretch/>
        </p:blipFill>
        <p:spPr>
          <a:xfrm>
            <a:off x="6099547" y="1"/>
            <a:ext cx="6099547" cy="3437924"/>
          </a:xfrm>
        </p:spPr>
      </p:pic>
      <p:pic>
        <p:nvPicPr>
          <p:cNvPr id="5" name="Picture Placeholder 4" descr="Birds flying in the air with mountains in the background&#10;&#10;AI-generated content may be incorrect.">
            <a:extLst>
              <a:ext uri="{FF2B5EF4-FFF2-40B4-BE49-F238E27FC236}">
                <a16:creationId xmlns:a16="http://schemas.microsoft.com/office/drawing/2014/main" id="{98834C2C-90A4-9987-BA38-2B7F4E9F183B}"/>
              </a:ext>
            </a:extLst>
          </p:cNvPr>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l="11606" t="19597" r="32525" b="24436"/>
          <a:stretch/>
        </p:blipFill>
        <p:spPr>
          <a:xfrm>
            <a:off x="6096000" y="3437925"/>
            <a:ext cx="6099547" cy="3437924"/>
          </a:xfrm>
        </p:spPr>
      </p:pic>
      <p:pic>
        <p:nvPicPr>
          <p:cNvPr id="8" name="Picture Placeholder 7" descr="A pair of geese flying in the sky&#10;&#10;AI-generated content may be incorrect.">
            <a:extLst>
              <a:ext uri="{FF2B5EF4-FFF2-40B4-BE49-F238E27FC236}">
                <a16:creationId xmlns:a16="http://schemas.microsoft.com/office/drawing/2014/main" id="{BAB42FD6-BF0A-CC54-FAE0-FB8F07627C6C}"/>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87" r="87"/>
          <a:stretch>
            <a:fillRect/>
          </a:stretch>
        </p:blipFill>
        <p:spPr/>
      </p:pic>
      <p:pic>
        <p:nvPicPr>
          <p:cNvPr id="3" name="Picture Placeholder 2" descr="Birds flying over water with ducks&#10;&#10;AI-generated content may be incorrect.">
            <a:extLst>
              <a:ext uri="{FF2B5EF4-FFF2-40B4-BE49-F238E27FC236}">
                <a16:creationId xmlns:a16="http://schemas.microsoft.com/office/drawing/2014/main" id="{22E08535-63FD-F2D5-DD4B-D40E238FE79A}"/>
              </a:ext>
            </a:extLst>
          </p:cNvPr>
          <p:cNvPicPr>
            <a:picLocks noGrp="1" noChangeAspect="1"/>
          </p:cNvPicPr>
          <p:nvPr>
            <p:ph type="pic" sz="quarter" idx="15"/>
          </p:nvPr>
        </p:nvPicPr>
        <p:blipFill>
          <a:blip r:embed="rId6"/>
          <a:srcRect l="63" r="63"/>
          <a:stretch>
            <a:fillRect/>
          </a:stretch>
        </p:blipFill>
        <p:spPr/>
      </p:pic>
    </p:spTree>
    <p:extLst>
      <p:ext uri="{BB962C8B-B14F-4D97-AF65-F5344CB8AC3E}">
        <p14:creationId xmlns:p14="http://schemas.microsoft.com/office/powerpoint/2010/main" val="2354719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A4E4FBD-273B-F7B3-6BDE-11781493EF95}"/>
              </a:ext>
            </a:extLst>
          </p:cNvPr>
          <p:cNvGraphicFramePr>
            <a:graphicFrameLocks noGrp="1"/>
          </p:cNvGraphicFramePr>
          <p:nvPr/>
        </p:nvGraphicFramePr>
        <p:xfrm>
          <a:off x="499730" y="1451395"/>
          <a:ext cx="11131200" cy="1247944"/>
        </p:xfrm>
        <a:graphic>
          <a:graphicData uri="http://schemas.openxmlformats.org/drawingml/2006/table">
            <a:tbl>
              <a:tblPr firstRow="1">
                <a:tableStyleId>{775DCB02-9BB8-47FD-8907-85C794F793BA}</a:tableStyleId>
              </a:tblPr>
              <a:tblGrid>
                <a:gridCol w="2782800">
                  <a:extLst>
                    <a:ext uri="{9D8B030D-6E8A-4147-A177-3AD203B41FA5}">
                      <a16:colId xmlns:a16="http://schemas.microsoft.com/office/drawing/2014/main" val="3088101616"/>
                    </a:ext>
                  </a:extLst>
                </a:gridCol>
                <a:gridCol w="2782800">
                  <a:extLst>
                    <a:ext uri="{9D8B030D-6E8A-4147-A177-3AD203B41FA5}">
                      <a16:colId xmlns:a16="http://schemas.microsoft.com/office/drawing/2014/main" val="2578081934"/>
                    </a:ext>
                  </a:extLst>
                </a:gridCol>
                <a:gridCol w="2782800">
                  <a:extLst>
                    <a:ext uri="{9D8B030D-6E8A-4147-A177-3AD203B41FA5}">
                      <a16:colId xmlns:a16="http://schemas.microsoft.com/office/drawing/2014/main" val="3905369065"/>
                    </a:ext>
                  </a:extLst>
                </a:gridCol>
                <a:gridCol w="2782800">
                  <a:extLst>
                    <a:ext uri="{9D8B030D-6E8A-4147-A177-3AD203B41FA5}">
                      <a16:colId xmlns:a16="http://schemas.microsoft.com/office/drawing/2014/main" val="3595051564"/>
                    </a:ext>
                  </a:extLst>
                </a:gridCol>
              </a:tblGrid>
              <a:tr h="311986">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en-GB" sz="1200" b="0" dirty="0">
                          <a:solidFill>
                            <a:schemeClr val="tx1"/>
                          </a:solidFill>
                          <a:effectLst/>
                          <a:latin typeface="+mj-lt"/>
                          <a:ea typeface="Jost Medium" pitchFamily="2" charset="0"/>
                        </a:rPr>
                        <a:t>SCIENTIFIC NAME</a:t>
                      </a:r>
                      <a:endParaRPr lang="en-GB" sz="1200" b="0"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0" dirty="0">
                          <a:solidFill>
                            <a:schemeClr val="tx1"/>
                          </a:solidFill>
                          <a:latin typeface="+mj-lt"/>
                          <a:ea typeface="Jost Medium" pitchFamily="2" charset="0"/>
                        </a:rPr>
                        <a:t>ENGLISH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DEUTSCH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FRANÇAIS</a:t>
                      </a:r>
                      <a:endParaRPr lang="en-US" sz="1200" b="0"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11986">
                <a:tc>
                  <a:txBody>
                    <a:bodyPr/>
                    <a:lstStyle/>
                    <a:p>
                      <a:pPr algn="l" fontAlgn="ctr"/>
                      <a:r>
                        <a:rPr lang="en-GB" sz="1200" b="0" i="1" u="none" strike="noStrike">
                          <a:solidFill>
                            <a:srgbClr val="000000"/>
                          </a:solidFill>
                          <a:effectLst/>
                          <a:latin typeface="Jost" pitchFamily="2" charset="0"/>
                        </a:rPr>
                        <a:t>Lagopus muta</a:t>
                      </a:r>
                    </a:p>
                  </a:txBody>
                  <a:tcPr marL="6350" marR="6350" marT="6350" marB="0" anchor="ctr"/>
                </a:tc>
                <a:tc>
                  <a:txBody>
                    <a:bodyPr/>
                    <a:lstStyle/>
                    <a:p>
                      <a:pPr algn="l" fontAlgn="ctr"/>
                      <a:r>
                        <a:rPr lang="en-GB" sz="1200" b="1" i="0" u="none" strike="noStrike">
                          <a:solidFill>
                            <a:srgbClr val="000000"/>
                          </a:solidFill>
                          <a:effectLst/>
                          <a:latin typeface="Jost" pitchFamily="2" charset="0"/>
                        </a:rPr>
                        <a:t>Rock Ptarmigan</a:t>
                      </a:r>
                    </a:p>
                  </a:txBody>
                  <a:tcPr marL="6350" marR="6350" marT="6350" marB="0" anchor="ctr"/>
                </a:tc>
                <a:tc>
                  <a:txBody>
                    <a:bodyPr/>
                    <a:lstStyle/>
                    <a:p>
                      <a:pPr algn="l" fontAlgn="ctr"/>
                      <a:r>
                        <a:rPr lang="en-GB" sz="1200" b="0" i="0" u="none" strike="noStrike">
                          <a:solidFill>
                            <a:srgbClr val="000000"/>
                          </a:solidFill>
                          <a:effectLst/>
                          <a:latin typeface="Jost" pitchFamily="2" charset="0"/>
                        </a:rPr>
                        <a:t>Alpenschneehuhn</a:t>
                      </a:r>
                    </a:p>
                  </a:txBody>
                  <a:tcPr marL="6350" marR="6350" marT="6350" marB="0" anchor="ctr"/>
                </a:tc>
                <a:tc>
                  <a:txBody>
                    <a:bodyPr/>
                    <a:lstStyle/>
                    <a:p>
                      <a:pPr algn="l" fontAlgn="ctr"/>
                      <a:r>
                        <a:rPr lang="en-GB" sz="1200" b="0" i="0" u="none" strike="noStrike">
                          <a:solidFill>
                            <a:srgbClr val="000000"/>
                          </a:solidFill>
                          <a:effectLst/>
                          <a:latin typeface="Jost" pitchFamily="2" charset="0"/>
                        </a:rPr>
                        <a:t>Lagopède alpin</a:t>
                      </a:r>
                    </a:p>
                  </a:txBody>
                  <a:tcPr marL="6350" marR="6350" marT="6350" marB="0" anchor="ctr"/>
                </a:tc>
                <a:extLst>
                  <a:ext uri="{0D108BD9-81ED-4DB2-BD59-A6C34878D82A}">
                    <a16:rowId xmlns:a16="http://schemas.microsoft.com/office/drawing/2014/main" val="2435987044"/>
                  </a:ext>
                </a:extLst>
              </a:tr>
              <a:tr h="311986">
                <a:tc>
                  <a:txBody>
                    <a:bodyPr/>
                    <a:lstStyle/>
                    <a:p>
                      <a:pPr algn="l" fontAlgn="ctr"/>
                      <a:r>
                        <a:rPr lang="en-GB" sz="1200" b="0" i="1" u="none" strike="noStrike">
                          <a:solidFill>
                            <a:srgbClr val="000000"/>
                          </a:solidFill>
                          <a:effectLst/>
                          <a:latin typeface="Jost" pitchFamily="2" charset="0"/>
                        </a:rPr>
                        <a:t>Plectrophenax nivalis</a:t>
                      </a:r>
                    </a:p>
                  </a:txBody>
                  <a:tcPr marL="6350" marR="6350" marT="6350" marB="0" anchor="ctr"/>
                </a:tc>
                <a:tc>
                  <a:txBody>
                    <a:bodyPr/>
                    <a:lstStyle/>
                    <a:p>
                      <a:pPr algn="l" fontAlgn="ctr"/>
                      <a:r>
                        <a:rPr lang="en-GB" sz="1200" b="1" i="0" u="none" strike="noStrike">
                          <a:solidFill>
                            <a:srgbClr val="000000"/>
                          </a:solidFill>
                          <a:effectLst/>
                          <a:latin typeface="Jost" pitchFamily="2" charset="0"/>
                        </a:rPr>
                        <a:t>Snow Bunting</a:t>
                      </a:r>
                    </a:p>
                  </a:txBody>
                  <a:tcPr marL="6350" marR="6350" marT="6350" marB="0" anchor="ctr"/>
                </a:tc>
                <a:tc>
                  <a:txBody>
                    <a:bodyPr/>
                    <a:lstStyle/>
                    <a:p>
                      <a:pPr algn="l" fontAlgn="ctr"/>
                      <a:r>
                        <a:rPr lang="en-GB" sz="1200" b="0" i="0" u="none" strike="noStrike">
                          <a:solidFill>
                            <a:srgbClr val="000000"/>
                          </a:solidFill>
                          <a:effectLst/>
                          <a:latin typeface="Jost" pitchFamily="2" charset="0"/>
                        </a:rPr>
                        <a:t>Schneeammer</a:t>
                      </a:r>
                    </a:p>
                  </a:txBody>
                  <a:tcPr marL="6350" marR="6350" marT="6350" marB="0" anchor="ctr"/>
                </a:tc>
                <a:tc>
                  <a:txBody>
                    <a:bodyPr/>
                    <a:lstStyle/>
                    <a:p>
                      <a:pPr algn="l" fontAlgn="ctr"/>
                      <a:r>
                        <a:rPr lang="en-GB" sz="1200" b="0" i="0" u="none" strike="noStrike">
                          <a:solidFill>
                            <a:srgbClr val="000000"/>
                          </a:solidFill>
                          <a:effectLst/>
                          <a:latin typeface="Jost" pitchFamily="2" charset="0"/>
                        </a:rPr>
                        <a:t>Bruant des neiges</a:t>
                      </a:r>
                    </a:p>
                  </a:txBody>
                  <a:tcPr marL="6350" marR="6350" marT="6350" marB="0" anchor="ctr"/>
                </a:tc>
                <a:extLst>
                  <a:ext uri="{0D108BD9-81ED-4DB2-BD59-A6C34878D82A}">
                    <a16:rowId xmlns:a16="http://schemas.microsoft.com/office/drawing/2014/main" val="3975566596"/>
                  </a:ext>
                </a:extLst>
              </a:tr>
              <a:tr h="311986">
                <a:tc>
                  <a:txBody>
                    <a:bodyPr/>
                    <a:lstStyle/>
                    <a:p>
                      <a:pPr algn="l" fontAlgn="ctr"/>
                      <a:r>
                        <a:rPr lang="en-GB" sz="1200" b="0" i="1" u="none" strike="noStrike">
                          <a:solidFill>
                            <a:srgbClr val="000000"/>
                          </a:solidFill>
                          <a:effectLst/>
                          <a:latin typeface="Jost" pitchFamily="2" charset="0"/>
                        </a:rPr>
                        <a:t>Hirundo rustica</a:t>
                      </a:r>
                    </a:p>
                  </a:txBody>
                  <a:tcPr marL="6350" marR="6350" marT="6350" marB="0" anchor="ctr"/>
                </a:tc>
                <a:tc>
                  <a:txBody>
                    <a:bodyPr/>
                    <a:lstStyle/>
                    <a:p>
                      <a:pPr algn="l" fontAlgn="ctr"/>
                      <a:r>
                        <a:rPr lang="en-GB" sz="1200" b="1" i="0" u="none" strike="noStrike">
                          <a:solidFill>
                            <a:srgbClr val="000000"/>
                          </a:solidFill>
                          <a:effectLst/>
                          <a:latin typeface="Jost" pitchFamily="2" charset="0"/>
                        </a:rPr>
                        <a:t>Barn Swallow</a:t>
                      </a:r>
                    </a:p>
                  </a:txBody>
                  <a:tcPr marL="6350" marR="6350" marT="6350" marB="0" anchor="ctr"/>
                </a:tc>
                <a:tc>
                  <a:txBody>
                    <a:bodyPr/>
                    <a:lstStyle/>
                    <a:p>
                      <a:pPr algn="l" fontAlgn="ctr"/>
                      <a:r>
                        <a:rPr lang="en-GB" sz="1200" b="0" i="0" u="none" strike="noStrike">
                          <a:solidFill>
                            <a:srgbClr val="000000"/>
                          </a:solidFill>
                          <a:effectLst/>
                          <a:latin typeface="Jost" pitchFamily="2" charset="0"/>
                        </a:rPr>
                        <a:t>Rauchschwalbe</a:t>
                      </a:r>
                    </a:p>
                  </a:txBody>
                  <a:tcPr marL="6350" marR="6350" marT="6350" marB="0" anchor="ctr"/>
                </a:tc>
                <a:tc>
                  <a:txBody>
                    <a:bodyPr/>
                    <a:lstStyle/>
                    <a:p>
                      <a:pPr algn="l" fontAlgn="ctr"/>
                      <a:r>
                        <a:rPr lang="en-GB" sz="1200" b="0" i="0" u="none" strike="noStrike" dirty="0" err="1">
                          <a:solidFill>
                            <a:srgbClr val="000000"/>
                          </a:solidFill>
                          <a:effectLst/>
                          <a:latin typeface="Jost" pitchFamily="2" charset="0"/>
                        </a:rPr>
                        <a:t>Hirondelle</a:t>
                      </a: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rustique</a:t>
                      </a:r>
                      <a:endParaRPr lang="en-GB" sz="1200" b="0" i="0" u="none" strike="noStrike" dirty="0">
                        <a:solidFill>
                          <a:srgbClr val="000000"/>
                        </a:solidFill>
                        <a:effectLst/>
                        <a:latin typeface="Jost" pitchFamily="2" charset="0"/>
                      </a:endParaRPr>
                    </a:p>
                  </a:txBody>
                  <a:tcPr marL="6350" marR="6350" marT="6350" marB="0" anchor="ctr"/>
                </a:tc>
                <a:extLst>
                  <a:ext uri="{0D108BD9-81ED-4DB2-BD59-A6C34878D82A}">
                    <a16:rowId xmlns:a16="http://schemas.microsoft.com/office/drawing/2014/main" val="3184993158"/>
                  </a:ext>
                </a:extLst>
              </a:tr>
            </a:tbl>
          </a:graphicData>
        </a:graphic>
      </p:graphicFrame>
      <p:sp>
        <p:nvSpPr>
          <p:cNvPr id="3" name="Tittel 1">
            <a:extLst>
              <a:ext uri="{FF2B5EF4-FFF2-40B4-BE49-F238E27FC236}">
                <a16:creationId xmlns:a16="http://schemas.microsoft.com/office/drawing/2014/main" id="{93EC7E8D-1136-0D5B-1DBD-68C96D645B36}"/>
              </a:ext>
            </a:extLst>
          </p:cNvPr>
          <p:cNvSpPr txBox="1">
            <a:spLocks/>
          </p:cNvSpPr>
          <p:nvPr/>
        </p:nvSpPr>
        <p:spPr>
          <a:xfrm>
            <a:off x="365765" y="285927"/>
            <a:ext cx="7534226" cy="596787"/>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Landbirds</a:t>
            </a:r>
          </a:p>
        </p:txBody>
      </p:sp>
      <p:pic>
        <p:nvPicPr>
          <p:cNvPr id="4" name="Picture 3" descr="A white bird in the sky&#10;&#10;Description automatically generated with low confidence">
            <a:extLst>
              <a:ext uri="{FF2B5EF4-FFF2-40B4-BE49-F238E27FC236}">
                <a16:creationId xmlns:a16="http://schemas.microsoft.com/office/drawing/2014/main" id="{4B757DFB-1F59-9413-0D69-EE47B7DCBEF1}"/>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6222175" y="438214"/>
            <a:ext cx="5410200" cy="889000"/>
          </a:xfrm>
          <a:prstGeom prst="rect">
            <a:avLst/>
          </a:prstGeom>
        </p:spPr>
      </p:pic>
    </p:spTree>
    <p:extLst>
      <p:ext uri="{BB962C8B-B14F-4D97-AF65-F5344CB8AC3E}">
        <p14:creationId xmlns:p14="http://schemas.microsoft.com/office/powerpoint/2010/main" val="37832104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C7FF-882E-1C06-6B68-283D516EEDAD}"/>
              </a:ext>
            </a:extLst>
          </p:cNvPr>
          <p:cNvSpPr>
            <a:spLocks noGrp="1"/>
          </p:cNvSpPr>
          <p:nvPr>
            <p:ph type="title"/>
          </p:nvPr>
        </p:nvSpPr>
        <p:spPr>
          <a:xfrm>
            <a:off x="8437145" y="2438061"/>
            <a:ext cx="3438469" cy="693608"/>
          </a:xfrm>
        </p:spPr>
        <p:txBody>
          <a:bodyPr/>
          <a:lstStyle/>
          <a:p>
            <a:r>
              <a:rPr lang="en-US" dirty="0"/>
              <a:t>eBird</a:t>
            </a:r>
          </a:p>
        </p:txBody>
      </p:sp>
      <p:sp>
        <p:nvSpPr>
          <p:cNvPr id="3" name="Text Placeholder 2">
            <a:extLst>
              <a:ext uri="{FF2B5EF4-FFF2-40B4-BE49-F238E27FC236}">
                <a16:creationId xmlns:a16="http://schemas.microsoft.com/office/drawing/2014/main" id="{EA3859AB-018D-B1A8-5D45-0BC25B60E774}"/>
              </a:ext>
            </a:extLst>
          </p:cNvPr>
          <p:cNvSpPr>
            <a:spLocks noGrp="1"/>
          </p:cNvSpPr>
          <p:nvPr>
            <p:ph type="body" sz="quarter" idx="10"/>
          </p:nvPr>
        </p:nvSpPr>
        <p:spPr>
          <a:xfrm>
            <a:off x="8437145" y="3280968"/>
            <a:ext cx="3438469" cy="2555656"/>
          </a:xfrm>
        </p:spPr>
        <p:txBody>
          <a:bodyPr/>
          <a:lstStyle/>
          <a:p>
            <a:r>
              <a:rPr lang="en-GB" dirty="0"/>
              <a:t>During our wildlife watches, our Ornithologist Julia and Expedition Leader Marcus conducted detailed seabird surveys, recording observations for the citizen science platform eBird. Together, we recorded 24 different species of birds across 16 checklists.</a:t>
            </a:r>
          </a:p>
          <a:p>
            <a:endParaRPr lang="en-GB" dirty="0"/>
          </a:p>
          <a:p>
            <a:r>
              <a:rPr lang="en-GB" dirty="0"/>
              <a:t>This initiative contributes valuable data to global bird conservation efforts, deepening our understanding of seabird populations and their habitats.</a:t>
            </a:r>
            <a:endParaRPr lang="en-US" dirty="0"/>
          </a:p>
        </p:txBody>
      </p:sp>
      <p:sp>
        <p:nvSpPr>
          <p:cNvPr id="4" name="Text Placeholder 2">
            <a:extLst>
              <a:ext uri="{FF2B5EF4-FFF2-40B4-BE49-F238E27FC236}">
                <a16:creationId xmlns:a16="http://schemas.microsoft.com/office/drawing/2014/main" id="{782271C4-14A3-5EA3-8D30-E679D70FEE90}"/>
              </a:ext>
            </a:extLst>
          </p:cNvPr>
          <p:cNvSpPr txBox="1">
            <a:spLocks/>
          </p:cNvSpPr>
          <p:nvPr/>
        </p:nvSpPr>
        <p:spPr>
          <a:xfrm>
            <a:off x="8437145" y="6399852"/>
            <a:ext cx="3438469" cy="296063"/>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Atlas Grotesk Regular" pitchFamily="50" charset="0"/>
                <a:ea typeface="+mn-ea"/>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mn-ea"/>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mn-ea"/>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mn-ea"/>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chemeClr val="bg1"/>
                </a:solidFill>
                <a:latin typeface="+mn-lt"/>
              </a:rPr>
              <a:t>View our data on our </a:t>
            </a:r>
            <a:r>
              <a:rPr lang="en-US" dirty="0">
                <a:solidFill>
                  <a:schemeClr val="bg1"/>
                </a:solidFill>
                <a:latin typeface="+mn-lt"/>
                <a:hlinkClick r:id="rId3">
                  <a:extLst>
                    <a:ext uri="{A12FA001-AC4F-418D-AE19-62706E023703}">
                      <ahyp:hlinkClr xmlns:ahyp="http://schemas.microsoft.com/office/drawing/2018/hyperlinkcolor" val="tx"/>
                    </a:ext>
                  </a:extLst>
                </a:hlinkClick>
              </a:rPr>
              <a:t>e-Bird trip report</a:t>
            </a:r>
            <a:endParaRPr lang="en-US" dirty="0">
              <a:solidFill>
                <a:schemeClr val="bg1"/>
              </a:solidFill>
              <a:latin typeface="+mn-lt"/>
            </a:endParaRPr>
          </a:p>
        </p:txBody>
      </p:sp>
      <p:pic>
        <p:nvPicPr>
          <p:cNvPr id="9" name="Picture Placeholder 8" descr="A person looking through binoculars&#10;&#10;AI-generated content may be incorrect.">
            <a:extLst>
              <a:ext uri="{FF2B5EF4-FFF2-40B4-BE49-F238E27FC236}">
                <a16:creationId xmlns:a16="http://schemas.microsoft.com/office/drawing/2014/main" id="{74A3D9DC-26A4-42B0-D72F-0968B4A9EC9C}"/>
              </a:ext>
            </a:extLst>
          </p:cNvPr>
          <p:cNvPicPr>
            <a:picLocks noGrp="1" noChangeAspect="1"/>
          </p:cNvPicPr>
          <p:nvPr>
            <p:ph type="pic" sz="quarter" idx="11"/>
          </p:nvPr>
        </p:nvPicPr>
        <p:blipFill>
          <a:blip r:embed="rId4"/>
          <a:srcRect l="14356" r="14356"/>
          <a:stretch>
            <a:fillRect/>
          </a:stretch>
        </p:blipFill>
        <p:spPr/>
      </p:pic>
    </p:spTree>
    <p:extLst>
      <p:ext uri="{BB962C8B-B14F-4D97-AF65-F5344CB8AC3E}">
        <p14:creationId xmlns:p14="http://schemas.microsoft.com/office/powerpoint/2010/main" val="30194462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lar bear walking on rocks by water&#10;&#10;AI-generated content may be incorrect.">
            <a:extLst>
              <a:ext uri="{FF2B5EF4-FFF2-40B4-BE49-F238E27FC236}">
                <a16:creationId xmlns:a16="http://schemas.microsoft.com/office/drawing/2014/main" id="{34C1F102-1B3F-43B2-BF23-E2C06EEB1D9A}"/>
              </a:ext>
            </a:extLst>
          </p:cNvPr>
          <p:cNvPicPr>
            <a:picLocks noChangeAspect="1"/>
          </p:cNvPicPr>
          <p:nvPr/>
        </p:nvPicPr>
        <p:blipFill>
          <a:blip r:embed="rId2"/>
          <a:srcRect r="50224" b="43040"/>
          <a:stretch/>
        </p:blipFill>
        <p:spPr>
          <a:xfrm>
            <a:off x="1952626" y="329747"/>
            <a:ext cx="10239374" cy="6594446"/>
          </a:xfrm>
          <a:prstGeom prst="rect">
            <a:avLst/>
          </a:prstGeom>
        </p:spPr>
      </p:pic>
      <p:sp>
        <p:nvSpPr>
          <p:cNvPr id="4" name="Tittel 2">
            <a:extLst>
              <a:ext uri="{FF2B5EF4-FFF2-40B4-BE49-F238E27FC236}">
                <a16:creationId xmlns:a16="http://schemas.microsoft.com/office/drawing/2014/main" id="{87932F2C-36A9-7C2B-53BA-D7D21585C2C2}"/>
              </a:ext>
            </a:extLst>
          </p:cNvPr>
          <p:cNvSpPr txBox="1">
            <a:spLocks/>
          </p:cNvSpPr>
          <p:nvPr/>
        </p:nvSpPr>
        <p:spPr>
          <a:xfrm>
            <a:off x="919291" y="2128142"/>
            <a:ext cx="10042875" cy="3034204"/>
          </a:xfrm>
          <a:prstGeom prst="rect">
            <a:avLst/>
          </a:prstGeom>
        </p:spPr>
        <p:txBody>
          <a:bodyPr vert="horz"/>
          <a:lstStyle>
            <a:lvl1pPr algn="l" defTabSz="609585" rtl="0" eaLnBrk="1" latinLnBrk="0" hangingPunct="1">
              <a:spcBef>
                <a:spcPct val="0"/>
              </a:spcBef>
              <a:buNone/>
              <a:defRPr sz="3733" b="0" i="0" kern="1200">
                <a:solidFill>
                  <a:srgbClr val="000000"/>
                </a:solidFill>
                <a:latin typeface="+mj-lt"/>
                <a:ea typeface="+mj-ea"/>
                <a:cs typeface="Arial"/>
              </a:defRPr>
            </a:lvl1pPr>
          </a:lstStyle>
          <a:p>
            <a:pPr>
              <a:lnSpc>
                <a:spcPts val="9000"/>
              </a:lnSpc>
            </a:pPr>
            <a:r>
              <a:rPr lang="pl-PL" sz="7200" b="1" i="0" dirty="0">
                <a:solidFill>
                  <a:schemeClr val="bg1"/>
                </a:solidFill>
              </a:rPr>
              <a:t>Wildlife </a:t>
            </a:r>
          </a:p>
          <a:p>
            <a:pPr>
              <a:lnSpc>
                <a:spcPts val="9000"/>
              </a:lnSpc>
            </a:pPr>
            <a:r>
              <a:rPr lang="pl-PL" sz="7200" b="1" i="0" dirty="0">
                <a:solidFill>
                  <a:schemeClr val="bg1"/>
                </a:solidFill>
              </a:rPr>
              <a:t>List </a:t>
            </a:r>
            <a:r>
              <a:rPr lang="en-GB" sz="7200" b="1" dirty="0">
                <a:solidFill>
                  <a:schemeClr val="bg1"/>
                </a:solidFill>
              </a:rPr>
              <a:t>-</a:t>
            </a:r>
            <a:r>
              <a:rPr lang="pl-PL" sz="7200" b="1" i="0" dirty="0">
                <a:solidFill>
                  <a:schemeClr val="bg1"/>
                </a:solidFill>
              </a:rPr>
              <a:t> </a:t>
            </a:r>
            <a:r>
              <a:rPr lang="en-GB" sz="7200" b="1" i="0" noProof="0" dirty="0">
                <a:solidFill>
                  <a:schemeClr val="bg1"/>
                </a:solidFill>
              </a:rPr>
              <a:t>Mammals</a:t>
            </a:r>
          </a:p>
        </p:txBody>
      </p:sp>
    </p:spTree>
    <p:extLst>
      <p:ext uri="{BB962C8B-B14F-4D97-AF65-F5344CB8AC3E}">
        <p14:creationId xmlns:p14="http://schemas.microsoft.com/office/powerpoint/2010/main" val="12027436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B4B4BEE-A364-0E2A-4C8C-1D65DBCCD85A}"/>
              </a:ext>
            </a:extLst>
          </p:cNvPr>
          <p:cNvGraphicFramePr>
            <a:graphicFrameLocks noGrp="1"/>
          </p:cNvGraphicFramePr>
          <p:nvPr/>
        </p:nvGraphicFramePr>
        <p:xfrm>
          <a:off x="548640" y="1469683"/>
          <a:ext cx="11131200" cy="2807874"/>
        </p:xfrm>
        <a:graphic>
          <a:graphicData uri="http://schemas.openxmlformats.org/drawingml/2006/table">
            <a:tbl>
              <a:tblPr firstRow="1">
                <a:tableStyleId>{775DCB02-9BB8-47FD-8907-85C794F793BA}</a:tableStyleId>
              </a:tblPr>
              <a:tblGrid>
                <a:gridCol w="2782800">
                  <a:extLst>
                    <a:ext uri="{9D8B030D-6E8A-4147-A177-3AD203B41FA5}">
                      <a16:colId xmlns:a16="http://schemas.microsoft.com/office/drawing/2014/main" val="3088101616"/>
                    </a:ext>
                  </a:extLst>
                </a:gridCol>
                <a:gridCol w="2782800">
                  <a:extLst>
                    <a:ext uri="{9D8B030D-6E8A-4147-A177-3AD203B41FA5}">
                      <a16:colId xmlns:a16="http://schemas.microsoft.com/office/drawing/2014/main" val="2578081934"/>
                    </a:ext>
                  </a:extLst>
                </a:gridCol>
                <a:gridCol w="2782800">
                  <a:extLst>
                    <a:ext uri="{9D8B030D-6E8A-4147-A177-3AD203B41FA5}">
                      <a16:colId xmlns:a16="http://schemas.microsoft.com/office/drawing/2014/main" val="3905369065"/>
                    </a:ext>
                  </a:extLst>
                </a:gridCol>
                <a:gridCol w="2782800">
                  <a:extLst>
                    <a:ext uri="{9D8B030D-6E8A-4147-A177-3AD203B41FA5}">
                      <a16:colId xmlns:a16="http://schemas.microsoft.com/office/drawing/2014/main" val="3595051564"/>
                    </a:ext>
                  </a:extLst>
                </a:gridCol>
              </a:tblGrid>
              <a:tr h="311986">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en-GB" sz="1200" b="0" dirty="0">
                          <a:solidFill>
                            <a:schemeClr val="tx1"/>
                          </a:solidFill>
                          <a:effectLst/>
                          <a:latin typeface="+mj-lt"/>
                          <a:ea typeface="Jost Medium" pitchFamily="2" charset="0"/>
                        </a:rPr>
                        <a:t>SCIENTIFIC NAME</a:t>
                      </a:r>
                      <a:endParaRPr lang="en-GB" sz="1200" b="0"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0" dirty="0">
                          <a:solidFill>
                            <a:schemeClr val="tx1"/>
                          </a:solidFill>
                          <a:latin typeface="+mj-lt"/>
                          <a:ea typeface="Jost Medium" pitchFamily="2" charset="0"/>
                        </a:rPr>
                        <a:t>ENGLISH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DEUTSCH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FRANÇAIS</a:t>
                      </a:r>
                      <a:endParaRPr lang="en-US" sz="1200" b="0"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11986">
                <a:tc>
                  <a:txBody>
                    <a:bodyPr/>
                    <a:lstStyle/>
                    <a:p>
                      <a:pPr marL="0" algn="l" defTabSz="914400" rtl="0" eaLnBrk="1" latinLnBrk="0" hangingPunct="1"/>
                      <a:r>
                        <a:rPr lang="en-GB" sz="1200" b="0" i="1" kern="1200" dirty="0">
                          <a:solidFill>
                            <a:schemeClr val="tx1"/>
                          </a:solidFill>
                          <a:effectLst/>
                          <a:latin typeface="+mn-lt"/>
                          <a:ea typeface="Jost Medium" pitchFamily="2" charset="0"/>
                          <a:cs typeface="+mn-cs"/>
                        </a:rPr>
                        <a:t> Ursus maritimus</a:t>
                      </a:r>
                    </a:p>
                  </a:txBody>
                  <a:tcPr marL="68580" marR="68580" marT="0" marB="0" anchor="ctr"/>
                </a:tc>
                <a:tc>
                  <a:txBody>
                    <a:bodyPr/>
                    <a:lstStyle/>
                    <a:p>
                      <a:r>
                        <a:rPr lang="en-GB" sz="1200" b="1" i="0" dirty="0">
                          <a:solidFill>
                            <a:schemeClr val="tx1"/>
                          </a:solidFill>
                          <a:effectLst/>
                          <a:latin typeface="+mn-lt"/>
                          <a:ea typeface="Jost Medium" pitchFamily="2" charset="0"/>
                          <a:cs typeface="Times New Roman" panose="02020603050405020304" pitchFamily="18" charset="0"/>
                        </a:rPr>
                        <a:t> Polar Bear</a:t>
                      </a:r>
                    </a:p>
                  </a:txBody>
                  <a:tcPr marL="68580" marR="68580" marT="0" marB="0" anchor="ctr"/>
                </a:tc>
                <a:tc>
                  <a:txBody>
                    <a:bodyPr/>
                    <a:lstStyle/>
                    <a:p>
                      <a:pPr marL="0" algn="l" defTabSz="914400" rtl="0" eaLnBrk="1" latinLnBrk="0" hangingPunct="1"/>
                      <a:r>
                        <a:rPr lang="en-GB" sz="1200" b="0" kern="1200" dirty="0" err="1">
                          <a:solidFill>
                            <a:schemeClr val="tx1"/>
                          </a:solidFill>
                          <a:effectLst/>
                          <a:latin typeface="+mn-lt"/>
                          <a:ea typeface="Jost Medium" pitchFamily="2" charset="0"/>
                          <a:cs typeface="+mn-cs"/>
                        </a:rPr>
                        <a:t>Eisbär</a:t>
                      </a:r>
                      <a:endParaRPr lang="en-GB" sz="1200" b="0" kern="1200" dirty="0">
                        <a:solidFill>
                          <a:schemeClr val="tx1"/>
                        </a:solidFill>
                        <a:effectLst/>
                        <a:latin typeface="+mn-lt"/>
                        <a:ea typeface="Jost Medium" pitchFamily="2" charset="0"/>
                        <a:cs typeface="+mn-cs"/>
                      </a:endParaRPr>
                    </a:p>
                  </a:txBody>
                  <a:tcPr marL="68580" marR="68580" marT="0" marB="0" anchor="ctr"/>
                </a:tc>
                <a:tc>
                  <a:txBody>
                    <a:bodyPr/>
                    <a:lstStyle/>
                    <a:p>
                      <a:pPr marL="0" lvl="1" algn="l" defTabSz="914400" rtl="0" eaLnBrk="1" fontAlgn="ctr" latinLnBrk="0" hangingPunct="1"/>
                      <a:r>
                        <a:rPr lang="en-GB" sz="1200" b="0" i="0" u="none" strike="noStrike" kern="1200" dirty="0">
                          <a:solidFill>
                            <a:srgbClr val="000000"/>
                          </a:solidFill>
                          <a:effectLst/>
                          <a:latin typeface="+mn-lt"/>
                          <a:ea typeface="Jost Medium" pitchFamily="2" charset="0"/>
                          <a:cs typeface="+mn-cs"/>
                        </a:rPr>
                        <a:t>Ours </a:t>
                      </a:r>
                      <a:r>
                        <a:rPr lang="en-GB" sz="1200" b="0" i="0" u="none" strike="noStrike" kern="1200" dirty="0" err="1">
                          <a:solidFill>
                            <a:srgbClr val="000000"/>
                          </a:solidFill>
                          <a:effectLst/>
                          <a:latin typeface="+mn-lt"/>
                          <a:ea typeface="Jost Medium" pitchFamily="2" charset="0"/>
                          <a:cs typeface="+mn-cs"/>
                        </a:rPr>
                        <a:t>polaire</a:t>
                      </a:r>
                      <a:endParaRPr lang="en-GB" sz="1200" b="0" i="0" u="none" strike="noStrike" kern="1200" dirty="0">
                        <a:solidFill>
                          <a:srgbClr val="000000"/>
                        </a:solidFill>
                        <a:effectLst/>
                        <a:latin typeface="+mn-lt"/>
                        <a:ea typeface="Jost Medium" pitchFamily="2" charset="0"/>
                        <a:cs typeface="+mn-cs"/>
                      </a:endParaRPr>
                    </a:p>
                  </a:txBody>
                  <a:tcPr marL="68580" marR="68580" marT="0" marB="0" anchor="ctr"/>
                </a:tc>
                <a:extLst>
                  <a:ext uri="{0D108BD9-81ED-4DB2-BD59-A6C34878D82A}">
                    <a16:rowId xmlns:a16="http://schemas.microsoft.com/office/drawing/2014/main" val="2365018516"/>
                  </a:ext>
                </a:extLst>
              </a:tr>
              <a:tr h="311986">
                <a:tc>
                  <a:txBody>
                    <a:bodyPr/>
                    <a:lstStyle/>
                    <a:p>
                      <a:r>
                        <a:rPr lang="en-CA" sz="1200" b="0" i="1" dirty="0">
                          <a:solidFill>
                            <a:schemeClr val="tx1"/>
                          </a:solidFill>
                          <a:effectLst/>
                          <a:latin typeface="Jost" pitchFamily="2" charset="0"/>
                          <a:ea typeface="Jost" pitchFamily="2" charset="0"/>
                        </a:rPr>
                        <a:t> Balaenoptera </a:t>
                      </a:r>
                      <a:r>
                        <a:rPr lang="en-CA" sz="1200" b="0" i="1" dirty="0" err="1">
                          <a:solidFill>
                            <a:schemeClr val="tx1"/>
                          </a:solidFill>
                          <a:effectLst/>
                          <a:latin typeface="Jost" pitchFamily="2" charset="0"/>
                          <a:ea typeface="Jost" pitchFamily="2" charset="0"/>
                        </a:rPr>
                        <a:t>acutorostrata</a:t>
                      </a:r>
                      <a:endParaRPr lang="en-GB" sz="1200" b="0" i="1" dirty="0">
                        <a:solidFill>
                          <a:schemeClr val="tx1"/>
                        </a:solidFill>
                        <a:effectLst/>
                        <a:latin typeface="Jost" pitchFamily="2" charset="0"/>
                        <a:ea typeface="Jost" pitchFamily="2" charset="0"/>
                        <a:cs typeface="Times New Roman" panose="02020603050405020304" pitchFamily="18" charset="0"/>
                      </a:endParaRPr>
                    </a:p>
                  </a:txBody>
                  <a:tcPr marL="68580" marR="68580" marT="0" marB="0" anchor="ctr"/>
                </a:tc>
                <a:tc>
                  <a:txBody>
                    <a:bodyPr/>
                    <a:lstStyle/>
                    <a:p>
                      <a:r>
                        <a:rPr lang="en-CA" sz="1200" b="1" dirty="0">
                          <a:solidFill>
                            <a:schemeClr val="tx1"/>
                          </a:solidFill>
                          <a:effectLst/>
                          <a:latin typeface="Jost" pitchFamily="2" charset="0"/>
                          <a:ea typeface="Jost" pitchFamily="2" charset="0"/>
                        </a:rPr>
                        <a:t> Common Minke whale</a:t>
                      </a:r>
                      <a:endParaRPr lang="en-GB" sz="1200" b="1" i="0" dirty="0">
                        <a:solidFill>
                          <a:schemeClr val="tx1"/>
                        </a:solidFill>
                        <a:effectLst/>
                        <a:latin typeface="Jost" pitchFamily="2" charset="0"/>
                        <a:ea typeface="Jost" pitchFamily="2" charset="0"/>
                        <a:cs typeface="Times New Roman" panose="02020603050405020304" pitchFamily="18" charset="0"/>
                      </a:endParaRPr>
                    </a:p>
                  </a:txBody>
                  <a:tcPr marL="68580" marR="68580" marT="0" marB="0" anchor="ctr"/>
                </a:tc>
                <a:tc>
                  <a:txBody>
                    <a:bodyPr/>
                    <a:lstStyle/>
                    <a:p>
                      <a:r>
                        <a:rPr lang="en-CA" sz="1200" b="0" dirty="0" err="1">
                          <a:solidFill>
                            <a:schemeClr val="tx1"/>
                          </a:solidFill>
                          <a:effectLst/>
                          <a:latin typeface="Jost" pitchFamily="2" charset="0"/>
                          <a:ea typeface="Jost" pitchFamily="2" charset="0"/>
                        </a:rPr>
                        <a:t>Zwergwal</a:t>
                      </a:r>
                      <a:endParaRPr lang="en-GB" sz="1200" b="0" i="0" dirty="0">
                        <a:solidFill>
                          <a:schemeClr val="tx1"/>
                        </a:solidFill>
                        <a:effectLst/>
                        <a:latin typeface="Jost" pitchFamily="2" charset="0"/>
                        <a:ea typeface="Jost" pitchFamily="2" charset="0"/>
                        <a:cs typeface="Times New Roman" panose="02020603050405020304" pitchFamily="18" charset="0"/>
                      </a:endParaRPr>
                    </a:p>
                  </a:txBody>
                  <a:tcPr marL="68580" marR="68580" marT="0" marB="0" anchor="ctr"/>
                </a:tc>
                <a:tc>
                  <a:txBody>
                    <a:bodyPr/>
                    <a:lstStyle/>
                    <a:p>
                      <a:r>
                        <a:rPr lang="nb-NO" sz="1200" b="0" i="0" dirty="0" err="1">
                          <a:solidFill>
                            <a:schemeClr val="tx1"/>
                          </a:solidFill>
                          <a:effectLst/>
                          <a:latin typeface="Jost" pitchFamily="2" charset="0"/>
                          <a:ea typeface="Jost" pitchFamily="2" charset="0"/>
                          <a:cs typeface="Times New Roman" panose="02020603050405020304" pitchFamily="18" charset="0"/>
                        </a:rPr>
                        <a:t>Rorqual</a:t>
                      </a:r>
                      <a:r>
                        <a:rPr lang="nb-NO" sz="1200" b="0" i="0" dirty="0">
                          <a:solidFill>
                            <a:schemeClr val="tx1"/>
                          </a:solidFill>
                          <a:effectLst/>
                          <a:latin typeface="Jost" pitchFamily="2" charset="0"/>
                          <a:ea typeface="Jost" pitchFamily="2" charset="0"/>
                          <a:cs typeface="Times New Roman" panose="02020603050405020304" pitchFamily="18" charset="0"/>
                        </a:rPr>
                        <a:t> à </a:t>
                      </a:r>
                      <a:r>
                        <a:rPr lang="nb-NO" sz="1200" b="0" i="0" dirty="0" err="1">
                          <a:solidFill>
                            <a:schemeClr val="tx1"/>
                          </a:solidFill>
                          <a:effectLst/>
                          <a:latin typeface="Jost" pitchFamily="2" charset="0"/>
                          <a:ea typeface="Jost" pitchFamily="2" charset="0"/>
                          <a:cs typeface="Times New Roman" panose="02020603050405020304" pitchFamily="18" charset="0"/>
                        </a:rPr>
                        <a:t>museau</a:t>
                      </a:r>
                      <a:r>
                        <a:rPr lang="nb-NO" sz="1200" b="0" i="0" dirty="0">
                          <a:solidFill>
                            <a:schemeClr val="tx1"/>
                          </a:solidFill>
                          <a:effectLst/>
                          <a:latin typeface="Jost" pitchFamily="2" charset="0"/>
                          <a:ea typeface="Jost" pitchFamily="2" charset="0"/>
                          <a:cs typeface="Times New Roman" panose="02020603050405020304" pitchFamily="18" charset="0"/>
                        </a:rPr>
                        <a:t> </a:t>
                      </a:r>
                      <a:r>
                        <a:rPr lang="nb-NO" sz="1200" b="0" i="0" dirty="0" err="1">
                          <a:solidFill>
                            <a:schemeClr val="tx1"/>
                          </a:solidFill>
                          <a:effectLst/>
                          <a:latin typeface="Jost" pitchFamily="2" charset="0"/>
                          <a:ea typeface="Jost" pitchFamily="2" charset="0"/>
                          <a:cs typeface="Times New Roman" panose="02020603050405020304" pitchFamily="18" charset="0"/>
                        </a:rPr>
                        <a:t>pontu</a:t>
                      </a:r>
                      <a:endParaRPr lang="en-GB" sz="1200" b="0" i="0" dirty="0">
                        <a:solidFill>
                          <a:schemeClr val="tx1"/>
                        </a:solidFill>
                        <a:effectLst/>
                        <a:latin typeface="Jost" pitchFamily="2" charset="0"/>
                        <a:ea typeface="Jost" pitchFamily="2" charset="0"/>
                        <a:cs typeface="Times New Roman" panose="02020603050405020304" pitchFamily="18" charset="0"/>
                      </a:endParaRPr>
                    </a:p>
                  </a:txBody>
                  <a:tcPr marL="68580" marR="68580" marT="0" marB="0" anchor="ctr"/>
                </a:tc>
                <a:extLst>
                  <a:ext uri="{0D108BD9-81ED-4DB2-BD59-A6C34878D82A}">
                    <a16:rowId xmlns:a16="http://schemas.microsoft.com/office/drawing/2014/main" val="3152178255"/>
                  </a:ext>
                </a:extLst>
              </a:tr>
              <a:tr h="311986">
                <a:tc>
                  <a:txBody>
                    <a:bodyPr/>
                    <a:lstStyle/>
                    <a:p>
                      <a:r>
                        <a:rPr lang="en-CA" sz="1200" b="0" i="1" dirty="0">
                          <a:solidFill>
                            <a:schemeClr val="tx1"/>
                          </a:solidFill>
                          <a:effectLst/>
                          <a:latin typeface="Jost" pitchFamily="2" charset="0"/>
                          <a:ea typeface="Jost" pitchFamily="2" charset="0"/>
                        </a:rPr>
                        <a:t> Balaenoptera physalus</a:t>
                      </a:r>
                      <a:endParaRPr lang="en-GB" sz="1200" b="0" i="1" dirty="0">
                        <a:solidFill>
                          <a:schemeClr val="tx1"/>
                        </a:solidFill>
                        <a:effectLst/>
                        <a:latin typeface="Jost" pitchFamily="2" charset="0"/>
                        <a:ea typeface="Jost" pitchFamily="2" charset="0"/>
                        <a:cs typeface="Times New Roman" panose="02020603050405020304" pitchFamily="18" charset="0"/>
                      </a:endParaRPr>
                    </a:p>
                  </a:txBody>
                  <a:tcPr marL="68580" marR="68580" marT="0" marB="0" anchor="ctr"/>
                </a:tc>
                <a:tc>
                  <a:txBody>
                    <a:bodyPr/>
                    <a:lstStyle/>
                    <a:p>
                      <a:r>
                        <a:rPr lang="en-CA" sz="1200" b="1" dirty="0">
                          <a:solidFill>
                            <a:schemeClr val="tx1"/>
                          </a:solidFill>
                          <a:effectLst/>
                          <a:latin typeface="Jost" pitchFamily="2" charset="0"/>
                          <a:ea typeface="Jost" pitchFamily="2" charset="0"/>
                        </a:rPr>
                        <a:t> Fin whale</a:t>
                      </a:r>
                      <a:endParaRPr lang="en-GB" sz="1200" b="1" i="0" dirty="0">
                        <a:solidFill>
                          <a:schemeClr val="tx1"/>
                        </a:solidFill>
                        <a:effectLst/>
                        <a:latin typeface="Jost" pitchFamily="2" charset="0"/>
                        <a:ea typeface="Jost" pitchFamily="2" charset="0"/>
                        <a:cs typeface="Times New Roman" panose="02020603050405020304" pitchFamily="18" charset="0"/>
                      </a:endParaRPr>
                    </a:p>
                  </a:txBody>
                  <a:tcPr marL="68580" marR="68580" marT="0" marB="0" anchor="ctr"/>
                </a:tc>
                <a:tc>
                  <a:txBody>
                    <a:bodyPr/>
                    <a:lstStyle/>
                    <a:p>
                      <a:r>
                        <a:rPr lang="en-CA" sz="1200" b="0" dirty="0" err="1">
                          <a:solidFill>
                            <a:schemeClr val="tx1"/>
                          </a:solidFill>
                          <a:effectLst/>
                          <a:latin typeface="Jost" pitchFamily="2" charset="0"/>
                          <a:ea typeface="Jost" pitchFamily="2" charset="0"/>
                        </a:rPr>
                        <a:t>Finnwal</a:t>
                      </a:r>
                      <a:endParaRPr lang="en-GB" sz="1200" b="0" i="0" dirty="0">
                        <a:solidFill>
                          <a:schemeClr val="tx1"/>
                        </a:solidFill>
                        <a:effectLst/>
                        <a:latin typeface="Jost" pitchFamily="2" charset="0"/>
                        <a:ea typeface="Jost" pitchFamily="2" charset="0"/>
                        <a:cs typeface="Times New Roman" panose="02020603050405020304" pitchFamily="18" charset="0"/>
                      </a:endParaRPr>
                    </a:p>
                  </a:txBody>
                  <a:tcPr marL="68580" marR="68580" marT="0" marB="0" anchor="ctr"/>
                </a:tc>
                <a:tc>
                  <a:txBody>
                    <a:bodyPr/>
                    <a:lstStyle/>
                    <a:p>
                      <a:r>
                        <a:rPr lang="en-CA" sz="1200" b="0" dirty="0">
                          <a:solidFill>
                            <a:schemeClr val="tx1"/>
                          </a:solidFill>
                          <a:effectLst/>
                          <a:latin typeface="Jost" pitchFamily="2" charset="0"/>
                          <a:ea typeface="Jost" pitchFamily="2" charset="0"/>
                        </a:rPr>
                        <a:t>Rorqual </a:t>
                      </a:r>
                      <a:r>
                        <a:rPr lang="en-CA" sz="1200" b="0" dirty="0" err="1">
                          <a:solidFill>
                            <a:schemeClr val="tx1"/>
                          </a:solidFill>
                          <a:effectLst/>
                          <a:latin typeface="Jost" pitchFamily="2" charset="0"/>
                          <a:ea typeface="Jost" pitchFamily="2" charset="0"/>
                        </a:rPr>
                        <a:t>commun</a:t>
                      </a:r>
                      <a:endParaRPr lang="en-GB" sz="1200" b="0" i="0" dirty="0">
                        <a:solidFill>
                          <a:schemeClr val="tx1"/>
                        </a:solidFill>
                        <a:effectLst/>
                        <a:latin typeface="Jost" pitchFamily="2" charset="0"/>
                        <a:ea typeface="Jost" pitchFamily="2" charset="0"/>
                        <a:cs typeface="Times New Roman" panose="02020603050405020304" pitchFamily="18" charset="0"/>
                      </a:endParaRPr>
                    </a:p>
                  </a:txBody>
                  <a:tcPr marL="68580" marR="68580" marT="0" marB="0" anchor="ctr"/>
                </a:tc>
                <a:extLst>
                  <a:ext uri="{0D108BD9-81ED-4DB2-BD59-A6C34878D82A}">
                    <a16:rowId xmlns:a16="http://schemas.microsoft.com/office/drawing/2014/main" val="3039166293"/>
                  </a:ext>
                </a:extLst>
              </a:tr>
              <a:tr h="311986">
                <a:tc>
                  <a:txBody>
                    <a:bodyPr/>
                    <a:lstStyle/>
                    <a:p>
                      <a:pPr algn="l" fontAlgn="ctr"/>
                      <a:r>
                        <a:rPr lang="en-GB" sz="1200" b="0" i="1" u="none" strike="noStrike" dirty="0">
                          <a:solidFill>
                            <a:srgbClr val="000000"/>
                          </a:solidFill>
                          <a:effectLst/>
                          <a:latin typeface="Jost" pitchFamily="2" charset="0"/>
                        </a:rPr>
                        <a:t>  </a:t>
                      </a:r>
                      <a:r>
                        <a:rPr lang="en-GB" sz="1200" b="0" i="1" u="none" strike="noStrike" dirty="0" err="1">
                          <a:solidFill>
                            <a:srgbClr val="000000"/>
                          </a:solidFill>
                          <a:effectLst/>
                          <a:latin typeface="Jost" pitchFamily="2" charset="0"/>
                        </a:rPr>
                        <a:t>Lagenorhynchus</a:t>
                      </a:r>
                      <a:r>
                        <a:rPr lang="en-GB" sz="1200" b="0" i="1" u="none" strike="noStrike" dirty="0">
                          <a:solidFill>
                            <a:srgbClr val="000000"/>
                          </a:solidFill>
                          <a:effectLst/>
                          <a:latin typeface="Jost" pitchFamily="2" charset="0"/>
                        </a:rPr>
                        <a:t> </a:t>
                      </a:r>
                      <a:r>
                        <a:rPr lang="en-GB" sz="1200" b="0" i="1" u="none" strike="noStrike" dirty="0" err="1">
                          <a:solidFill>
                            <a:srgbClr val="000000"/>
                          </a:solidFill>
                          <a:effectLst/>
                          <a:latin typeface="Jost" pitchFamily="2" charset="0"/>
                        </a:rPr>
                        <a:t>albirostris</a:t>
                      </a:r>
                      <a:endParaRPr lang="en-GB" sz="1200" b="0" i="1"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1" i="0" u="none" strike="noStrike" dirty="0">
                          <a:solidFill>
                            <a:srgbClr val="000000"/>
                          </a:solidFill>
                          <a:effectLst/>
                          <a:latin typeface="Jost" pitchFamily="2" charset="0"/>
                        </a:rPr>
                        <a:t>  White-beaked Dolphin</a:t>
                      </a: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Weißschnauzendelfin</a:t>
                      </a:r>
                      <a:endParaRPr lang="en-GB" sz="1200" b="0" i="0"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Lagénorhynque</a:t>
                      </a:r>
                      <a:r>
                        <a:rPr lang="en-GB" sz="1200" b="0" i="0" u="none" strike="noStrike" dirty="0">
                          <a:solidFill>
                            <a:srgbClr val="000000"/>
                          </a:solidFill>
                          <a:effectLst/>
                          <a:latin typeface="Jost" pitchFamily="2" charset="0"/>
                        </a:rPr>
                        <a:t> à </a:t>
                      </a:r>
                      <a:r>
                        <a:rPr lang="en-GB" sz="1200" b="0" i="0" u="none" strike="noStrike" dirty="0" err="1">
                          <a:solidFill>
                            <a:srgbClr val="000000"/>
                          </a:solidFill>
                          <a:effectLst/>
                          <a:latin typeface="Jost" pitchFamily="2" charset="0"/>
                        </a:rPr>
                        <a:t>bec</a:t>
                      </a: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blanc</a:t>
                      </a:r>
                      <a:endParaRPr lang="en-GB" sz="1200" b="0" i="0" u="none" strike="noStrike" dirty="0">
                        <a:solidFill>
                          <a:srgbClr val="000000"/>
                        </a:solidFill>
                        <a:effectLst/>
                        <a:latin typeface="Jost" pitchFamily="2" charset="0"/>
                      </a:endParaRPr>
                    </a:p>
                  </a:txBody>
                  <a:tcPr marL="6350" marR="6350" marT="6350" marB="0" anchor="ctr"/>
                </a:tc>
                <a:extLst>
                  <a:ext uri="{0D108BD9-81ED-4DB2-BD59-A6C34878D82A}">
                    <a16:rowId xmlns:a16="http://schemas.microsoft.com/office/drawing/2014/main" val="3980877382"/>
                  </a:ext>
                </a:extLst>
              </a:tr>
              <a:tr h="311986">
                <a:tc>
                  <a:txBody>
                    <a:bodyPr/>
                    <a:lstStyle/>
                    <a:p>
                      <a:r>
                        <a:rPr lang="en-GB" sz="1200" b="0" i="1" dirty="0" err="1">
                          <a:solidFill>
                            <a:schemeClr val="tx1"/>
                          </a:solidFill>
                          <a:effectLst/>
                          <a:latin typeface="+mn-lt"/>
                          <a:ea typeface="Jost Medium" pitchFamily="2" charset="0"/>
                          <a:cs typeface="Times New Roman" panose="02020603050405020304" pitchFamily="18" charset="0"/>
                        </a:rPr>
                        <a:t>Phoca</a:t>
                      </a:r>
                      <a:r>
                        <a:rPr lang="en-GB" sz="1200" b="0" i="1" dirty="0">
                          <a:solidFill>
                            <a:schemeClr val="tx1"/>
                          </a:solidFill>
                          <a:effectLst/>
                          <a:latin typeface="+mn-lt"/>
                          <a:ea typeface="Jost Medium" pitchFamily="2" charset="0"/>
                          <a:cs typeface="Times New Roman" panose="02020603050405020304" pitchFamily="18" charset="0"/>
                        </a:rPr>
                        <a:t> </a:t>
                      </a:r>
                      <a:r>
                        <a:rPr lang="en-GB" sz="1200" b="0" i="1" dirty="0" err="1">
                          <a:solidFill>
                            <a:schemeClr val="tx1"/>
                          </a:solidFill>
                          <a:effectLst/>
                          <a:latin typeface="+mn-lt"/>
                          <a:ea typeface="Jost Medium" pitchFamily="2" charset="0"/>
                          <a:cs typeface="Times New Roman" panose="02020603050405020304" pitchFamily="18" charset="0"/>
                        </a:rPr>
                        <a:t>vitulina</a:t>
                      </a:r>
                      <a:endParaRPr lang="en-GB" sz="1200" b="0" i="1" dirty="0">
                        <a:solidFill>
                          <a:schemeClr val="tx1"/>
                        </a:solidFill>
                        <a:effectLst/>
                        <a:latin typeface="+mn-lt"/>
                        <a:ea typeface="Jost Medium" pitchFamily="2" charset="0"/>
                        <a:cs typeface="Times New Roman" panose="02020603050405020304" pitchFamily="18" charset="0"/>
                      </a:endParaRPr>
                    </a:p>
                  </a:txBody>
                  <a:tcPr anchor="ctr"/>
                </a:tc>
                <a:tc>
                  <a:txBody>
                    <a:bodyPr/>
                    <a:lstStyle/>
                    <a:p>
                      <a:r>
                        <a:rPr lang="en-GB" sz="1200" b="1" i="0" dirty="0">
                          <a:solidFill>
                            <a:schemeClr val="tx1"/>
                          </a:solidFill>
                          <a:effectLst/>
                          <a:latin typeface="+mn-lt"/>
                          <a:ea typeface="Jost Medium" pitchFamily="2" charset="0"/>
                          <a:cs typeface="Times New Roman" panose="02020603050405020304" pitchFamily="18" charset="0"/>
                        </a:rPr>
                        <a:t>Harbour seal, Common seal</a:t>
                      </a:r>
                    </a:p>
                  </a:txBody>
                  <a:tcPr anchor="ctr"/>
                </a:tc>
                <a:tc>
                  <a:txBody>
                    <a:bodyPr/>
                    <a:lstStyle/>
                    <a:p>
                      <a:r>
                        <a:rPr lang="en-GB" sz="1200" b="0" i="0" dirty="0" err="1">
                          <a:solidFill>
                            <a:schemeClr val="tx1"/>
                          </a:solidFill>
                          <a:effectLst/>
                          <a:latin typeface="+mn-lt"/>
                          <a:ea typeface="Jost Medium" pitchFamily="2" charset="0"/>
                          <a:cs typeface="Times New Roman" panose="02020603050405020304" pitchFamily="18" charset="0"/>
                        </a:rPr>
                        <a:t>Seehund</a:t>
                      </a:r>
                      <a:endParaRPr lang="en-GB" sz="1200" b="0" i="0" dirty="0">
                        <a:solidFill>
                          <a:schemeClr val="tx1"/>
                        </a:solidFill>
                        <a:effectLst/>
                        <a:latin typeface="+mn-lt"/>
                        <a:ea typeface="Jost Medium" pitchFamily="2" charset="0"/>
                        <a:cs typeface="Times New Roman" panose="02020603050405020304" pitchFamily="18" charset="0"/>
                      </a:endParaRPr>
                    </a:p>
                  </a:txBody>
                  <a:tcPr anchor="ctr"/>
                </a:tc>
                <a:tc>
                  <a:txBody>
                    <a:bodyPr/>
                    <a:lstStyle/>
                    <a:p>
                      <a:r>
                        <a:rPr lang="en-GB" sz="1200" b="0" i="0" dirty="0" err="1">
                          <a:solidFill>
                            <a:schemeClr val="tx1"/>
                          </a:solidFill>
                          <a:effectLst/>
                          <a:latin typeface="+mn-lt"/>
                          <a:ea typeface="Jost Medium" pitchFamily="2" charset="0"/>
                          <a:cs typeface="Times New Roman" panose="02020603050405020304" pitchFamily="18" charset="0"/>
                        </a:rPr>
                        <a:t>Phoque</a:t>
                      </a:r>
                      <a:r>
                        <a:rPr lang="en-GB" sz="1200" b="0" i="0" dirty="0">
                          <a:solidFill>
                            <a:schemeClr val="tx1"/>
                          </a:solidFill>
                          <a:effectLst/>
                          <a:latin typeface="+mn-lt"/>
                          <a:ea typeface="Jost Medium" pitchFamily="2" charset="0"/>
                          <a:cs typeface="Times New Roman" panose="02020603050405020304" pitchFamily="18" charset="0"/>
                        </a:rPr>
                        <a:t> </a:t>
                      </a:r>
                      <a:r>
                        <a:rPr lang="en-GB" sz="1200" b="0" i="0" dirty="0" err="1">
                          <a:solidFill>
                            <a:schemeClr val="tx1"/>
                          </a:solidFill>
                          <a:effectLst/>
                          <a:latin typeface="+mn-lt"/>
                          <a:ea typeface="Jost Medium" pitchFamily="2" charset="0"/>
                          <a:cs typeface="Times New Roman" panose="02020603050405020304" pitchFamily="18" charset="0"/>
                        </a:rPr>
                        <a:t>commún</a:t>
                      </a:r>
                      <a:endParaRPr lang="en-GB" sz="1200" b="0" i="0" dirty="0">
                        <a:solidFill>
                          <a:schemeClr val="tx1"/>
                        </a:solidFill>
                        <a:effectLst/>
                        <a:latin typeface="+mn-lt"/>
                        <a:ea typeface="Jost Medium" pitchFamily="2" charset="0"/>
                        <a:cs typeface="Times New Roman" panose="02020603050405020304" pitchFamily="18" charset="0"/>
                      </a:endParaRPr>
                    </a:p>
                  </a:txBody>
                  <a:tcPr anchor="ctr"/>
                </a:tc>
                <a:extLst>
                  <a:ext uri="{0D108BD9-81ED-4DB2-BD59-A6C34878D82A}">
                    <a16:rowId xmlns:a16="http://schemas.microsoft.com/office/drawing/2014/main" val="3790031292"/>
                  </a:ext>
                </a:extLst>
              </a:tr>
              <a:tr h="311986">
                <a:tc>
                  <a:txBody>
                    <a:bodyPr/>
                    <a:lstStyle/>
                    <a:p>
                      <a:pPr algn="l" fontAlgn="ctr"/>
                      <a:r>
                        <a:rPr lang="en-GB" sz="1200" b="0" i="1" u="none" strike="noStrike" dirty="0">
                          <a:solidFill>
                            <a:srgbClr val="000000"/>
                          </a:solidFill>
                          <a:effectLst/>
                          <a:latin typeface="+mn-lt"/>
                          <a:ea typeface="Jost Medium" pitchFamily="2" charset="0"/>
                        </a:rPr>
                        <a:t>  </a:t>
                      </a:r>
                      <a:r>
                        <a:rPr lang="en-GB" sz="1200" b="0" i="1" u="none" strike="noStrike" dirty="0" err="1">
                          <a:solidFill>
                            <a:srgbClr val="000000"/>
                          </a:solidFill>
                          <a:effectLst/>
                          <a:latin typeface="+mn-lt"/>
                          <a:ea typeface="Jost Medium" pitchFamily="2" charset="0"/>
                        </a:rPr>
                        <a:t>Erignathus</a:t>
                      </a:r>
                      <a:r>
                        <a:rPr lang="en-GB" sz="1200" b="0" i="1" u="none" strike="noStrike" dirty="0">
                          <a:solidFill>
                            <a:srgbClr val="000000"/>
                          </a:solidFill>
                          <a:effectLst/>
                          <a:latin typeface="+mn-lt"/>
                          <a:ea typeface="Jost Medium" pitchFamily="2" charset="0"/>
                        </a:rPr>
                        <a:t> barbatus</a:t>
                      </a:r>
                    </a:p>
                  </a:txBody>
                  <a:tcPr marL="6350" marR="6350" marT="6350" marB="0" anchor="ctr"/>
                </a:tc>
                <a:tc>
                  <a:txBody>
                    <a:bodyPr/>
                    <a:lstStyle/>
                    <a:p>
                      <a:pPr marL="0" algn="l" defTabSz="914400" rtl="0" eaLnBrk="1" fontAlgn="ctr" latinLnBrk="0" hangingPunct="1"/>
                      <a:r>
                        <a:rPr lang="en-GB" sz="1200" b="1" i="0" kern="1200" dirty="0">
                          <a:solidFill>
                            <a:schemeClr val="tx1"/>
                          </a:solidFill>
                          <a:effectLst/>
                          <a:latin typeface="+mn-lt"/>
                          <a:ea typeface="Jost Medium" pitchFamily="2" charset="0"/>
                          <a:cs typeface="Times New Roman" panose="02020603050405020304" pitchFamily="18" charset="0"/>
                        </a:rPr>
                        <a:t>  Bearded Seal</a:t>
                      </a:r>
                    </a:p>
                  </a:txBody>
                  <a:tcPr marL="6350" marR="6350" marT="6350" marB="0" anchor="ctr"/>
                </a:tc>
                <a:tc>
                  <a:txBody>
                    <a:bodyPr/>
                    <a:lstStyle/>
                    <a:p>
                      <a:pPr algn="l" fontAlgn="ctr"/>
                      <a:r>
                        <a:rPr lang="en-GB" sz="1200" b="0" i="0" u="none" strike="noStrike" dirty="0">
                          <a:solidFill>
                            <a:srgbClr val="000000"/>
                          </a:solidFill>
                          <a:effectLst/>
                          <a:latin typeface="+mn-lt"/>
                          <a:ea typeface="Jost Medium" pitchFamily="2" charset="0"/>
                        </a:rPr>
                        <a:t>  </a:t>
                      </a:r>
                      <a:r>
                        <a:rPr lang="en-GB" sz="1200" b="0" i="0" u="none" strike="noStrike" dirty="0" err="1">
                          <a:solidFill>
                            <a:srgbClr val="000000"/>
                          </a:solidFill>
                          <a:effectLst/>
                          <a:latin typeface="+mn-lt"/>
                          <a:ea typeface="Jost Medium" pitchFamily="2" charset="0"/>
                        </a:rPr>
                        <a:t>Artrobbe</a:t>
                      </a:r>
                      <a:endParaRPr lang="en-GB" sz="1200" b="0" i="0" u="none" strike="noStrike" dirty="0">
                        <a:solidFill>
                          <a:srgbClr val="000000"/>
                        </a:solidFill>
                        <a:effectLst/>
                        <a:latin typeface="+mn-lt"/>
                        <a:ea typeface="Jost Medium" pitchFamily="2" charset="0"/>
                      </a:endParaRPr>
                    </a:p>
                  </a:txBody>
                  <a:tcPr marL="6350" marR="6350" marT="6350" marB="0" anchor="ctr"/>
                </a:tc>
                <a:tc>
                  <a:txBody>
                    <a:bodyPr/>
                    <a:lstStyle/>
                    <a:p>
                      <a:pPr algn="l" fontAlgn="ctr"/>
                      <a:r>
                        <a:rPr lang="en-GB" sz="1200" b="0" i="0" u="none" strike="noStrike" dirty="0">
                          <a:solidFill>
                            <a:srgbClr val="000000"/>
                          </a:solidFill>
                          <a:effectLst/>
                          <a:latin typeface="+mn-lt"/>
                          <a:ea typeface="Jost Medium" pitchFamily="2" charset="0"/>
                        </a:rPr>
                        <a:t>  </a:t>
                      </a:r>
                      <a:r>
                        <a:rPr lang="en-GB" sz="1200" b="0" i="0" u="none" strike="noStrike" dirty="0" err="1">
                          <a:solidFill>
                            <a:srgbClr val="000000"/>
                          </a:solidFill>
                          <a:effectLst/>
                          <a:latin typeface="+mn-lt"/>
                          <a:ea typeface="Jost Medium" pitchFamily="2" charset="0"/>
                        </a:rPr>
                        <a:t>Phoque</a:t>
                      </a:r>
                      <a:r>
                        <a:rPr lang="en-GB" sz="1200" b="0" i="0" u="none" strike="noStrike" dirty="0">
                          <a:solidFill>
                            <a:srgbClr val="000000"/>
                          </a:solidFill>
                          <a:effectLst/>
                          <a:latin typeface="+mn-lt"/>
                          <a:ea typeface="Jost Medium" pitchFamily="2" charset="0"/>
                        </a:rPr>
                        <a:t> </a:t>
                      </a:r>
                      <a:r>
                        <a:rPr lang="en-GB" sz="1200" b="0" i="0" u="none" strike="noStrike" dirty="0" err="1">
                          <a:solidFill>
                            <a:srgbClr val="000000"/>
                          </a:solidFill>
                          <a:effectLst/>
                          <a:latin typeface="+mn-lt"/>
                          <a:ea typeface="Jost Medium" pitchFamily="2" charset="0"/>
                        </a:rPr>
                        <a:t>Barbu</a:t>
                      </a:r>
                      <a:r>
                        <a:rPr lang="en-GB" sz="1200" b="0" i="0" u="none" strike="noStrike" dirty="0">
                          <a:solidFill>
                            <a:srgbClr val="000000"/>
                          </a:solidFill>
                          <a:effectLst/>
                          <a:latin typeface="+mn-lt"/>
                          <a:ea typeface="Jost Medium" pitchFamily="2" charset="0"/>
                        </a:rPr>
                        <a:t> </a:t>
                      </a:r>
                    </a:p>
                  </a:txBody>
                  <a:tcPr marL="6350" marR="6350" marT="6350" marB="0" anchor="ctr"/>
                </a:tc>
                <a:extLst>
                  <a:ext uri="{0D108BD9-81ED-4DB2-BD59-A6C34878D82A}">
                    <a16:rowId xmlns:a16="http://schemas.microsoft.com/office/drawing/2014/main" val="2886085770"/>
                  </a:ext>
                </a:extLst>
              </a:tr>
              <a:tr h="311986">
                <a:tc>
                  <a:txBody>
                    <a:bodyPr/>
                    <a:lstStyle/>
                    <a:p>
                      <a:pPr algn="l" fontAlgn="ctr"/>
                      <a:r>
                        <a:rPr lang="en-GB" sz="1200" b="0" i="1" u="none" strike="noStrike" dirty="0">
                          <a:solidFill>
                            <a:srgbClr val="000000"/>
                          </a:solidFill>
                          <a:effectLst/>
                          <a:latin typeface="Jost" pitchFamily="2" charset="0"/>
                        </a:rPr>
                        <a:t>  </a:t>
                      </a:r>
                      <a:r>
                        <a:rPr lang="en-GB" sz="1200" b="0" i="1" u="none" strike="noStrike" dirty="0" err="1">
                          <a:solidFill>
                            <a:srgbClr val="000000"/>
                          </a:solidFill>
                          <a:effectLst/>
                          <a:latin typeface="Jost" pitchFamily="2" charset="0"/>
                        </a:rPr>
                        <a:t>Pagophilus</a:t>
                      </a:r>
                      <a:r>
                        <a:rPr lang="en-GB" sz="1200" b="0" i="1" u="none" strike="noStrike" dirty="0">
                          <a:solidFill>
                            <a:srgbClr val="000000"/>
                          </a:solidFill>
                          <a:effectLst/>
                          <a:latin typeface="Jost" pitchFamily="2" charset="0"/>
                        </a:rPr>
                        <a:t> </a:t>
                      </a:r>
                      <a:r>
                        <a:rPr lang="en-GB" sz="1200" b="0" i="1" u="none" strike="noStrike" dirty="0" err="1">
                          <a:solidFill>
                            <a:srgbClr val="000000"/>
                          </a:solidFill>
                          <a:effectLst/>
                          <a:latin typeface="Jost" pitchFamily="2" charset="0"/>
                        </a:rPr>
                        <a:t>groenlandicus</a:t>
                      </a:r>
                      <a:endParaRPr lang="en-GB" sz="1200" b="0" i="1"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1" i="0" u="none" strike="noStrike" dirty="0">
                          <a:solidFill>
                            <a:srgbClr val="000000"/>
                          </a:solidFill>
                          <a:effectLst/>
                          <a:latin typeface="Jost" pitchFamily="2" charset="0"/>
                        </a:rPr>
                        <a:t>  Harp seal</a:t>
                      </a: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Sattelrobbe</a:t>
                      </a:r>
                      <a:endParaRPr lang="en-GB" sz="1200" b="0" i="0"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Phoque</a:t>
                      </a:r>
                      <a:r>
                        <a:rPr lang="en-GB" sz="1200" b="0" i="0" u="none" strike="noStrike" dirty="0">
                          <a:solidFill>
                            <a:srgbClr val="000000"/>
                          </a:solidFill>
                          <a:effectLst/>
                          <a:latin typeface="Jost" pitchFamily="2" charset="0"/>
                        </a:rPr>
                        <a:t> du </a:t>
                      </a:r>
                      <a:r>
                        <a:rPr lang="en-GB" sz="1200" b="0" i="0" u="none" strike="noStrike" dirty="0" err="1">
                          <a:solidFill>
                            <a:srgbClr val="000000"/>
                          </a:solidFill>
                          <a:effectLst/>
                          <a:latin typeface="Jost" pitchFamily="2" charset="0"/>
                        </a:rPr>
                        <a:t>Groenland</a:t>
                      </a:r>
                      <a:endParaRPr lang="en-GB" sz="1200" b="0" i="0" u="none" strike="noStrike" dirty="0">
                        <a:solidFill>
                          <a:srgbClr val="000000"/>
                        </a:solidFill>
                        <a:effectLst/>
                        <a:latin typeface="Jost" pitchFamily="2" charset="0"/>
                      </a:endParaRPr>
                    </a:p>
                  </a:txBody>
                  <a:tcPr marL="6350" marR="6350" marT="6350" marB="0" anchor="ctr"/>
                </a:tc>
                <a:extLst>
                  <a:ext uri="{0D108BD9-81ED-4DB2-BD59-A6C34878D82A}">
                    <a16:rowId xmlns:a16="http://schemas.microsoft.com/office/drawing/2014/main" val="4051144413"/>
                  </a:ext>
                </a:extLst>
              </a:tr>
              <a:tr h="311986">
                <a:tc>
                  <a:txBody>
                    <a:bodyPr/>
                    <a:lstStyle/>
                    <a:p>
                      <a:r>
                        <a:rPr lang="en-GB" sz="1200" b="0" i="1" dirty="0">
                          <a:solidFill>
                            <a:schemeClr val="tx1"/>
                          </a:solidFill>
                          <a:effectLst/>
                          <a:latin typeface="+mn-lt"/>
                          <a:ea typeface="Jost Medium" pitchFamily="2" charset="0"/>
                          <a:cs typeface="Times New Roman" panose="02020603050405020304" pitchFamily="18" charset="0"/>
                        </a:rPr>
                        <a:t>Odobenus rosmarus</a:t>
                      </a:r>
                    </a:p>
                  </a:txBody>
                  <a:tcPr anchor="ctr"/>
                </a:tc>
                <a:tc>
                  <a:txBody>
                    <a:bodyPr/>
                    <a:lstStyle/>
                    <a:p>
                      <a:r>
                        <a:rPr lang="en-GB" sz="1200" b="1" i="0" dirty="0">
                          <a:solidFill>
                            <a:schemeClr val="tx1"/>
                          </a:solidFill>
                          <a:effectLst/>
                          <a:latin typeface="+mn-lt"/>
                          <a:ea typeface="Jost Medium" pitchFamily="2" charset="0"/>
                          <a:cs typeface="Times New Roman" panose="02020603050405020304" pitchFamily="18" charset="0"/>
                        </a:rPr>
                        <a:t>Walrus</a:t>
                      </a:r>
                    </a:p>
                  </a:txBody>
                  <a:tcPr anchor="ctr"/>
                </a:tc>
                <a:tc>
                  <a:txBody>
                    <a:bodyPr/>
                    <a:lstStyle/>
                    <a:p>
                      <a:r>
                        <a:rPr lang="en-GB" sz="1200" b="0" i="0" dirty="0" err="1">
                          <a:solidFill>
                            <a:schemeClr val="tx1"/>
                          </a:solidFill>
                          <a:effectLst/>
                          <a:latin typeface="+mn-lt"/>
                          <a:ea typeface="Jost Medium" pitchFamily="2" charset="0"/>
                          <a:cs typeface="Times New Roman" panose="02020603050405020304" pitchFamily="18" charset="0"/>
                        </a:rPr>
                        <a:t>Walross</a:t>
                      </a:r>
                      <a:endParaRPr lang="en-GB" sz="1200" b="0" i="0" dirty="0">
                        <a:solidFill>
                          <a:schemeClr val="tx1"/>
                        </a:solidFill>
                        <a:effectLst/>
                        <a:latin typeface="+mn-lt"/>
                        <a:ea typeface="Jost Medium" pitchFamily="2" charset="0"/>
                        <a:cs typeface="Times New Roman" panose="02020603050405020304" pitchFamily="18" charset="0"/>
                      </a:endParaRPr>
                    </a:p>
                  </a:txBody>
                  <a:tcPr anchor="ctr"/>
                </a:tc>
                <a:tc>
                  <a:txBody>
                    <a:bodyPr/>
                    <a:lstStyle/>
                    <a:p>
                      <a:r>
                        <a:rPr lang="en-GB" sz="1200" b="0" i="0" dirty="0">
                          <a:solidFill>
                            <a:schemeClr val="tx1"/>
                          </a:solidFill>
                          <a:effectLst/>
                          <a:latin typeface="+mn-lt"/>
                          <a:ea typeface="Jost Medium" pitchFamily="2" charset="0"/>
                          <a:cs typeface="Times New Roman" panose="02020603050405020304" pitchFamily="18" charset="0"/>
                        </a:rPr>
                        <a:t>Morse</a:t>
                      </a:r>
                    </a:p>
                  </a:txBody>
                  <a:tcPr anchor="ctr"/>
                </a:tc>
                <a:extLst>
                  <a:ext uri="{0D108BD9-81ED-4DB2-BD59-A6C34878D82A}">
                    <a16:rowId xmlns:a16="http://schemas.microsoft.com/office/drawing/2014/main" val="4078143060"/>
                  </a:ext>
                </a:extLst>
              </a:tr>
            </a:tbl>
          </a:graphicData>
        </a:graphic>
      </p:graphicFrame>
      <p:sp>
        <p:nvSpPr>
          <p:cNvPr id="3" name="Tittel 1">
            <a:extLst>
              <a:ext uri="{FF2B5EF4-FFF2-40B4-BE49-F238E27FC236}">
                <a16:creationId xmlns:a16="http://schemas.microsoft.com/office/drawing/2014/main" id="{5E9321E3-840E-B4F3-4864-B958BEFBD0AA}"/>
              </a:ext>
            </a:extLst>
          </p:cNvPr>
          <p:cNvSpPr txBox="1">
            <a:spLocks/>
          </p:cNvSpPr>
          <p:nvPr/>
        </p:nvSpPr>
        <p:spPr>
          <a:xfrm>
            <a:off x="548640" y="4545200"/>
            <a:ext cx="8501789" cy="596787"/>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Land mammals</a:t>
            </a:r>
          </a:p>
        </p:txBody>
      </p:sp>
      <p:pic>
        <p:nvPicPr>
          <p:cNvPr id="4" name="Picture 3" descr="A white whale tail on a black background&#10;&#10;Description automatically generated with low confidence">
            <a:extLst>
              <a:ext uri="{FF2B5EF4-FFF2-40B4-BE49-F238E27FC236}">
                <a16:creationId xmlns:a16="http://schemas.microsoft.com/office/drawing/2014/main" id="{F3D2CA4C-BB46-3A54-F2F4-28895C1E5001}"/>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7114480" y="704280"/>
            <a:ext cx="4521200" cy="744137"/>
          </a:xfrm>
          <a:prstGeom prst="rect">
            <a:avLst/>
          </a:prstGeom>
          <a:effectLst>
            <a:outerShdw blurRad="50800" dist="50800" dir="5400000" algn="ctr" rotWithShape="0">
              <a:srgbClr val="000000"/>
            </a:outerShdw>
          </a:effectLst>
        </p:spPr>
      </p:pic>
      <p:sp>
        <p:nvSpPr>
          <p:cNvPr id="5" name="Tittel 1">
            <a:extLst>
              <a:ext uri="{FF2B5EF4-FFF2-40B4-BE49-F238E27FC236}">
                <a16:creationId xmlns:a16="http://schemas.microsoft.com/office/drawing/2014/main" id="{950CFAC8-E16D-8D97-F589-123EE61D5CBB}"/>
              </a:ext>
            </a:extLst>
          </p:cNvPr>
          <p:cNvSpPr txBox="1">
            <a:spLocks/>
          </p:cNvSpPr>
          <p:nvPr/>
        </p:nvSpPr>
        <p:spPr>
          <a:xfrm>
            <a:off x="528796" y="423312"/>
            <a:ext cx="8501789" cy="596787"/>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Marine Mammals</a:t>
            </a:r>
          </a:p>
        </p:txBody>
      </p:sp>
      <p:graphicFrame>
        <p:nvGraphicFramePr>
          <p:cNvPr id="6" name="Table 5">
            <a:extLst>
              <a:ext uri="{FF2B5EF4-FFF2-40B4-BE49-F238E27FC236}">
                <a16:creationId xmlns:a16="http://schemas.microsoft.com/office/drawing/2014/main" id="{CCD6C41B-978A-B254-F400-D3B5D14CEAFC}"/>
              </a:ext>
            </a:extLst>
          </p:cNvPr>
          <p:cNvGraphicFramePr>
            <a:graphicFrameLocks noGrp="1"/>
          </p:cNvGraphicFramePr>
          <p:nvPr/>
        </p:nvGraphicFramePr>
        <p:xfrm>
          <a:off x="548640" y="5536396"/>
          <a:ext cx="11131200" cy="898292"/>
        </p:xfrm>
        <a:graphic>
          <a:graphicData uri="http://schemas.openxmlformats.org/drawingml/2006/table">
            <a:tbl>
              <a:tblPr firstRow="1">
                <a:tableStyleId>{775DCB02-9BB8-47FD-8907-85C794F793BA}</a:tableStyleId>
              </a:tblPr>
              <a:tblGrid>
                <a:gridCol w="2782800">
                  <a:extLst>
                    <a:ext uri="{9D8B030D-6E8A-4147-A177-3AD203B41FA5}">
                      <a16:colId xmlns:a16="http://schemas.microsoft.com/office/drawing/2014/main" val="3088101616"/>
                    </a:ext>
                  </a:extLst>
                </a:gridCol>
                <a:gridCol w="2782800">
                  <a:extLst>
                    <a:ext uri="{9D8B030D-6E8A-4147-A177-3AD203B41FA5}">
                      <a16:colId xmlns:a16="http://schemas.microsoft.com/office/drawing/2014/main" val="2578081934"/>
                    </a:ext>
                  </a:extLst>
                </a:gridCol>
                <a:gridCol w="2782800">
                  <a:extLst>
                    <a:ext uri="{9D8B030D-6E8A-4147-A177-3AD203B41FA5}">
                      <a16:colId xmlns:a16="http://schemas.microsoft.com/office/drawing/2014/main" val="3905369065"/>
                    </a:ext>
                  </a:extLst>
                </a:gridCol>
                <a:gridCol w="2782800">
                  <a:extLst>
                    <a:ext uri="{9D8B030D-6E8A-4147-A177-3AD203B41FA5}">
                      <a16:colId xmlns:a16="http://schemas.microsoft.com/office/drawing/2014/main" val="3595051564"/>
                    </a:ext>
                  </a:extLst>
                </a:gridCol>
              </a:tblGrid>
              <a:tr h="0">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en-GB" sz="1200" b="0" dirty="0">
                          <a:solidFill>
                            <a:schemeClr val="tx1"/>
                          </a:solidFill>
                          <a:effectLst/>
                          <a:latin typeface="+mj-lt"/>
                          <a:ea typeface="Jost Medium" pitchFamily="2" charset="0"/>
                        </a:rPr>
                        <a:t>SCIENTIFIC NAME</a:t>
                      </a:r>
                      <a:endParaRPr lang="en-GB" sz="1200" b="0"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0" dirty="0">
                          <a:solidFill>
                            <a:schemeClr val="tx1"/>
                          </a:solidFill>
                          <a:latin typeface="+mj-lt"/>
                          <a:ea typeface="Jost Medium" pitchFamily="2" charset="0"/>
                        </a:rPr>
                        <a:t>ENGLISH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DEUTSCH</a:t>
                      </a:r>
                      <a:endParaRPr lang="en-US" sz="1200" b="0" i="0" dirty="0">
                        <a:solidFill>
                          <a:schemeClr val="tx1"/>
                        </a:solidFill>
                        <a:latin typeface="+mj-lt"/>
                        <a:ea typeface="Jost Medium" pitchFamily="2" charset="0"/>
                      </a:endParaRPr>
                    </a:p>
                  </a:txBody>
                  <a:tcPr anchor="ctr"/>
                </a:tc>
                <a:tc>
                  <a:txBody>
                    <a:bodyPr/>
                    <a:lstStyle/>
                    <a:p>
                      <a:pPr algn="ctr"/>
                      <a:r>
                        <a:rPr lang="en-US" sz="1200" b="0" dirty="0">
                          <a:solidFill>
                            <a:schemeClr val="tx1"/>
                          </a:solidFill>
                          <a:latin typeface="+mj-lt"/>
                          <a:ea typeface="Jost Medium" pitchFamily="2" charset="0"/>
                        </a:rPr>
                        <a:t>FRANÇAIS</a:t>
                      </a:r>
                      <a:endParaRPr lang="en-US" sz="1200" b="0"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11986">
                <a:tc>
                  <a:txBody>
                    <a:bodyPr/>
                    <a:lstStyle/>
                    <a:p>
                      <a:r>
                        <a:rPr lang="en-GB" sz="1200" b="0" i="1" dirty="0">
                          <a:solidFill>
                            <a:schemeClr val="tx1"/>
                          </a:solidFill>
                          <a:effectLst/>
                          <a:latin typeface="+mn-lt"/>
                          <a:ea typeface="Jost Medium" pitchFamily="2" charset="0"/>
                          <a:cs typeface="Times New Roman" panose="02020603050405020304" pitchFamily="18" charset="0"/>
                        </a:rPr>
                        <a:t>Rangifer tarandus </a:t>
                      </a:r>
                      <a:r>
                        <a:rPr lang="en-GB" sz="1200" b="0" i="1" dirty="0" err="1">
                          <a:solidFill>
                            <a:schemeClr val="tx1"/>
                          </a:solidFill>
                          <a:effectLst/>
                          <a:latin typeface="+mn-lt"/>
                          <a:ea typeface="Jost Medium" pitchFamily="2" charset="0"/>
                          <a:cs typeface="Times New Roman" panose="02020603050405020304" pitchFamily="18" charset="0"/>
                        </a:rPr>
                        <a:t>platyrhynchus</a:t>
                      </a:r>
                      <a:endParaRPr lang="en-GB" sz="1200" b="0" i="1" dirty="0">
                        <a:solidFill>
                          <a:schemeClr val="tx1"/>
                        </a:solidFill>
                        <a:effectLst/>
                        <a:latin typeface="+mn-lt"/>
                        <a:ea typeface="Jost Medium" pitchFamily="2" charset="0"/>
                        <a:cs typeface="Times New Roman" panose="02020603050405020304" pitchFamily="18" charset="0"/>
                      </a:endParaRPr>
                    </a:p>
                  </a:txBody>
                  <a:tcPr marL="68580" marR="68580" marT="0" marB="0" anchor="ctr"/>
                </a:tc>
                <a:tc>
                  <a:txBody>
                    <a:bodyPr/>
                    <a:lstStyle/>
                    <a:p>
                      <a:r>
                        <a:rPr lang="en-GB" sz="1200" b="1" i="0" dirty="0">
                          <a:solidFill>
                            <a:schemeClr val="tx1"/>
                          </a:solidFill>
                          <a:effectLst/>
                          <a:latin typeface="+mn-lt"/>
                          <a:ea typeface="Jost Medium" pitchFamily="2" charset="0"/>
                          <a:cs typeface="Times New Roman" panose="02020603050405020304" pitchFamily="18" charset="0"/>
                        </a:rPr>
                        <a:t>Svalbard Reindeer</a:t>
                      </a:r>
                    </a:p>
                  </a:txBody>
                  <a:tcPr marL="68580" marR="68580" marT="0" marB="0" anchor="ctr"/>
                </a:tc>
                <a:tc>
                  <a:txBody>
                    <a:bodyPr/>
                    <a:lstStyle/>
                    <a:p>
                      <a:r>
                        <a:rPr lang="en-GB" sz="1200" b="0" i="0" dirty="0">
                          <a:solidFill>
                            <a:schemeClr val="tx1"/>
                          </a:solidFill>
                          <a:effectLst/>
                          <a:latin typeface="+mn-lt"/>
                          <a:ea typeface="Jost Medium" pitchFamily="2" charset="0"/>
                          <a:cs typeface="Times New Roman" panose="02020603050405020304" pitchFamily="18" charset="0"/>
                        </a:rPr>
                        <a:t>Rentier</a:t>
                      </a:r>
                    </a:p>
                  </a:txBody>
                  <a:tcPr marL="68580" marR="68580" marT="0" marB="0" anchor="ctr"/>
                </a:tc>
                <a:tc>
                  <a:txBody>
                    <a:bodyPr/>
                    <a:lstStyle/>
                    <a:p>
                      <a:r>
                        <a:rPr lang="en-GB" sz="1200" b="0" i="0" dirty="0" err="1">
                          <a:solidFill>
                            <a:schemeClr val="tx1"/>
                          </a:solidFill>
                          <a:effectLst/>
                          <a:latin typeface="+mn-lt"/>
                          <a:ea typeface="Jost Medium" pitchFamily="2" charset="0"/>
                          <a:cs typeface="Times New Roman" panose="02020603050405020304" pitchFamily="18" charset="0"/>
                        </a:rPr>
                        <a:t>Renne</a:t>
                      </a:r>
                      <a:r>
                        <a:rPr lang="en-GB" sz="1200" b="0" i="0" dirty="0">
                          <a:solidFill>
                            <a:schemeClr val="tx1"/>
                          </a:solidFill>
                          <a:effectLst/>
                          <a:latin typeface="+mn-lt"/>
                          <a:ea typeface="Jost Medium" pitchFamily="2" charset="0"/>
                          <a:cs typeface="Times New Roman" panose="02020603050405020304" pitchFamily="18" charset="0"/>
                        </a:rPr>
                        <a:t> du </a:t>
                      </a:r>
                      <a:r>
                        <a:rPr lang="en-GB" sz="1200" b="0" i="0" dirty="0" err="1">
                          <a:solidFill>
                            <a:schemeClr val="tx1"/>
                          </a:solidFill>
                          <a:effectLst/>
                          <a:latin typeface="+mn-lt"/>
                          <a:ea typeface="Jost Medium" pitchFamily="2" charset="0"/>
                          <a:cs typeface="Times New Roman" panose="02020603050405020304" pitchFamily="18" charset="0"/>
                        </a:rPr>
                        <a:t>Spitzberg</a:t>
                      </a:r>
                      <a:endParaRPr lang="en-GB" sz="1200" b="0" i="0" dirty="0">
                        <a:solidFill>
                          <a:schemeClr val="tx1"/>
                        </a:solidFill>
                        <a:effectLst/>
                        <a:latin typeface="+mn-lt"/>
                        <a:ea typeface="Jost Medium" pitchFamily="2" charset="0"/>
                        <a:cs typeface="Times New Roman" panose="02020603050405020304" pitchFamily="18" charset="0"/>
                      </a:endParaRPr>
                    </a:p>
                  </a:txBody>
                  <a:tcPr marL="68580" marR="68580" marT="0" marB="0" anchor="ctr"/>
                </a:tc>
                <a:extLst>
                  <a:ext uri="{0D108BD9-81ED-4DB2-BD59-A6C34878D82A}">
                    <a16:rowId xmlns:a16="http://schemas.microsoft.com/office/drawing/2014/main" val="3333023288"/>
                  </a:ext>
                </a:extLst>
              </a:tr>
              <a:tr h="311986">
                <a:tc>
                  <a:txBody>
                    <a:bodyPr/>
                    <a:lstStyle/>
                    <a:p>
                      <a:pPr algn="l" fontAlgn="ctr"/>
                      <a:r>
                        <a:rPr lang="en-GB" sz="1200" b="0" i="1" u="none" strike="noStrike" dirty="0">
                          <a:solidFill>
                            <a:srgbClr val="000000"/>
                          </a:solidFill>
                          <a:effectLst/>
                          <a:latin typeface="Jost" pitchFamily="2" charset="0"/>
                        </a:rPr>
                        <a:t> Vulpes lagopus</a:t>
                      </a:r>
                    </a:p>
                  </a:txBody>
                  <a:tcPr marL="6350" marR="6350" marT="6350" marB="0" anchor="ctr"/>
                </a:tc>
                <a:tc>
                  <a:txBody>
                    <a:bodyPr/>
                    <a:lstStyle/>
                    <a:p>
                      <a:pPr algn="l" fontAlgn="ctr"/>
                      <a:r>
                        <a:rPr lang="en-GB" sz="1200" b="1" i="0" u="none" strike="noStrike" dirty="0">
                          <a:solidFill>
                            <a:srgbClr val="000000"/>
                          </a:solidFill>
                          <a:effectLst/>
                          <a:latin typeface="Jost" pitchFamily="2" charset="0"/>
                        </a:rPr>
                        <a:t>  Arctic Fox</a:t>
                      </a: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a:t>
                      </a:r>
                      <a:r>
                        <a:rPr lang="en-GB" sz="1200" b="0" i="0" u="none" strike="noStrike" dirty="0" err="1">
                          <a:solidFill>
                            <a:srgbClr val="000000"/>
                          </a:solidFill>
                          <a:effectLst/>
                          <a:latin typeface="Jost" pitchFamily="2" charset="0"/>
                        </a:rPr>
                        <a:t>Polarfuchs</a:t>
                      </a:r>
                      <a:endParaRPr lang="en-GB" sz="1200" b="0" i="0" u="none" strike="noStrike" dirty="0">
                        <a:solidFill>
                          <a:srgbClr val="000000"/>
                        </a:solidFill>
                        <a:effectLst/>
                        <a:latin typeface="Jost" pitchFamily="2" charset="0"/>
                      </a:endParaRPr>
                    </a:p>
                  </a:txBody>
                  <a:tcPr marL="6350" marR="6350" marT="6350" marB="0" anchor="ctr"/>
                </a:tc>
                <a:tc>
                  <a:txBody>
                    <a:bodyPr/>
                    <a:lstStyle/>
                    <a:p>
                      <a:pPr algn="l" fontAlgn="ctr"/>
                      <a:r>
                        <a:rPr lang="en-GB" sz="1200" b="0" i="0" u="none" strike="noStrike" dirty="0">
                          <a:solidFill>
                            <a:srgbClr val="000000"/>
                          </a:solidFill>
                          <a:effectLst/>
                          <a:latin typeface="Jost" pitchFamily="2" charset="0"/>
                        </a:rPr>
                        <a:t> Renard </a:t>
                      </a:r>
                      <a:r>
                        <a:rPr lang="en-GB" sz="1200" b="0" i="0" u="none" strike="noStrike" dirty="0" err="1">
                          <a:solidFill>
                            <a:srgbClr val="000000"/>
                          </a:solidFill>
                          <a:effectLst/>
                          <a:latin typeface="Jost" pitchFamily="2" charset="0"/>
                        </a:rPr>
                        <a:t>arctique</a:t>
                      </a:r>
                      <a:endParaRPr lang="en-GB" sz="1200" b="0" i="0" u="none" strike="noStrike" dirty="0">
                        <a:solidFill>
                          <a:srgbClr val="000000"/>
                        </a:solidFill>
                        <a:effectLst/>
                        <a:latin typeface="Jost" pitchFamily="2" charset="0"/>
                      </a:endParaRPr>
                    </a:p>
                  </a:txBody>
                  <a:tcPr marL="6350" marR="6350" marT="6350" marB="0" anchor="ctr"/>
                </a:tc>
                <a:extLst>
                  <a:ext uri="{0D108BD9-81ED-4DB2-BD59-A6C34878D82A}">
                    <a16:rowId xmlns:a16="http://schemas.microsoft.com/office/drawing/2014/main" val="804097289"/>
                  </a:ext>
                </a:extLst>
              </a:tr>
            </a:tbl>
          </a:graphicData>
        </a:graphic>
      </p:graphicFrame>
      <p:pic>
        <p:nvPicPr>
          <p:cNvPr id="7" name="Picture 6" descr="A white silhouette of a deer&#10;&#10;Description automatically generated">
            <a:extLst>
              <a:ext uri="{FF2B5EF4-FFF2-40B4-BE49-F238E27FC236}">
                <a16:creationId xmlns:a16="http://schemas.microsoft.com/office/drawing/2014/main" id="{652057DC-92EC-7387-CC85-A01F95348538}"/>
              </a:ext>
            </a:extLst>
          </p:cNvPr>
          <p:cNvPicPr>
            <a:picLocks noChangeAspect="1"/>
          </p:cNvPicPr>
          <p:nvPr/>
        </p:nvPicPr>
        <p:blipFill>
          <a:blip r:embed="rId4">
            <a:alphaModFix amt="10000"/>
          </a:blip>
          <a:stretch>
            <a:fillRect/>
          </a:stretch>
        </p:blipFill>
        <p:spPr>
          <a:xfrm>
            <a:off x="7239991" y="4545200"/>
            <a:ext cx="4270178" cy="809189"/>
          </a:xfrm>
          <a:prstGeom prst="rect">
            <a:avLst/>
          </a:prstGeom>
        </p:spPr>
      </p:pic>
    </p:spTree>
    <p:extLst>
      <p:ext uri="{BB962C8B-B14F-4D97-AF65-F5344CB8AC3E}">
        <p14:creationId xmlns:p14="http://schemas.microsoft.com/office/powerpoint/2010/main" val="14084255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seal swimming in the water&#10;&#10;AI-generated content may be incorrect.">
            <a:extLst>
              <a:ext uri="{FF2B5EF4-FFF2-40B4-BE49-F238E27FC236}">
                <a16:creationId xmlns:a16="http://schemas.microsoft.com/office/drawing/2014/main" id="{88EB1088-840F-D6C3-1FFD-E172BF796E30}"/>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63" r="63"/>
          <a:stretch>
            <a:fillRect/>
          </a:stretch>
        </p:blipFill>
        <p:spPr/>
      </p:pic>
      <p:pic>
        <p:nvPicPr>
          <p:cNvPr id="11" name="Picture Placeholder 10" descr="A seal swimming in water&#10;&#10;AI-generated content may be incorrect.">
            <a:extLst>
              <a:ext uri="{FF2B5EF4-FFF2-40B4-BE49-F238E27FC236}">
                <a16:creationId xmlns:a16="http://schemas.microsoft.com/office/drawing/2014/main" id="{CB478311-6DAE-0DC6-60C9-B3C04B8228DB}"/>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l="29250" t="25807" r="12564" b="15934"/>
          <a:stretch/>
        </p:blipFill>
        <p:spPr>
          <a:xfrm>
            <a:off x="0" y="3437925"/>
            <a:ext cx="6099547" cy="3437924"/>
          </a:xfrm>
        </p:spPr>
      </p:pic>
      <p:pic>
        <p:nvPicPr>
          <p:cNvPr id="17" name="Picture Placeholder 16" descr="A rocky island in the fog&#10;&#10;AI-generated content may be incorrect.">
            <a:extLst>
              <a:ext uri="{FF2B5EF4-FFF2-40B4-BE49-F238E27FC236}">
                <a16:creationId xmlns:a16="http://schemas.microsoft.com/office/drawing/2014/main" id="{13B9BED8-2D8F-6AB1-BB46-C64348105C58}"/>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26472" t="38644" r="29730" b="17483"/>
          <a:stretch/>
        </p:blipFill>
        <p:spPr>
          <a:xfrm>
            <a:off x="-3547" y="1"/>
            <a:ext cx="6099547" cy="3437924"/>
          </a:xfrm>
        </p:spPr>
      </p:pic>
      <p:pic>
        <p:nvPicPr>
          <p:cNvPr id="5" name="Picture Placeholder 4" descr="A pair of seals swimming in the water&#10;&#10;AI-generated content may be incorrect.">
            <a:extLst>
              <a:ext uri="{FF2B5EF4-FFF2-40B4-BE49-F238E27FC236}">
                <a16:creationId xmlns:a16="http://schemas.microsoft.com/office/drawing/2014/main" id="{74BAA355-D551-FD19-9130-396FAC79215B}"/>
              </a:ext>
            </a:extLst>
          </p:cNvPr>
          <p:cNvPicPr>
            <a:picLocks noGrp="1" noChangeAspect="1"/>
          </p:cNvPicPr>
          <p:nvPr>
            <p:ph type="pic" sz="quarter" idx="12"/>
          </p:nvPr>
        </p:nvPicPr>
        <p:blipFill>
          <a:blip r:embed="rId5"/>
          <a:srcRect l="38994" t="43046" r="38969" b="34879"/>
          <a:stretch/>
        </p:blipFill>
        <p:spPr>
          <a:xfrm>
            <a:off x="6099547" y="1"/>
            <a:ext cx="6099547" cy="3437924"/>
          </a:xfrm>
        </p:spPr>
      </p:pic>
    </p:spTree>
    <p:extLst>
      <p:ext uri="{BB962C8B-B14F-4D97-AF65-F5344CB8AC3E}">
        <p14:creationId xmlns:p14="http://schemas.microsoft.com/office/powerpoint/2010/main" val="36569602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olar bear walking on rocks by water&#10;&#10;AI-generated content may be incorrect.">
            <a:extLst>
              <a:ext uri="{FF2B5EF4-FFF2-40B4-BE49-F238E27FC236}">
                <a16:creationId xmlns:a16="http://schemas.microsoft.com/office/drawing/2014/main" id="{462321C1-10A7-30E5-6146-D34DE12D1D6C}"/>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3568" t="24145" r="53776" b="53160"/>
          <a:stretch/>
        </p:blipFill>
        <p:spPr>
          <a:xfrm>
            <a:off x="-3547" y="1"/>
            <a:ext cx="6099547" cy="3437924"/>
          </a:xfrm>
        </p:spPr>
      </p:pic>
      <p:pic>
        <p:nvPicPr>
          <p:cNvPr id="4" name="Picture Placeholder 3" descr="A fox walking on the ground&#10;&#10;AI-generated content may be incorrect.">
            <a:extLst>
              <a:ext uri="{FF2B5EF4-FFF2-40B4-BE49-F238E27FC236}">
                <a16:creationId xmlns:a16="http://schemas.microsoft.com/office/drawing/2014/main" id="{ABDDB2F8-9A20-2306-9813-AF62596BCCAA}"/>
              </a:ext>
            </a:extLst>
          </p:cNvPr>
          <p:cNvPicPr>
            <a:picLocks noGrp="1" noChangeAspect="1"/>
          </p:cNvPicPr>
          <p:nvPr>
            <p:ph type="pic" sz="quarter" idx="14"/>
          </p:nvPr>
        </p:nvPicPr>
        <p:blipFill>
          <a:blip r:embed="rId3"/>
          <a:srcRect t="3621" b="3621"/>
          <a:stretch>
            <a:fillRect/>
          </a:stretch>
        </p:blipFill>
        <p:spPr/>
      </p:pic>
      <p:pic>
        <p:nvPicPr>
          <p:cNvPr id="6" name="Picture Placeholder 6" descr="A polar bear on a rocky shore&#10;&#10;AI-generated content may be incorrect.">
            <a:extLst>
              <a:ext uri="{FF2B5EF4-FFF2-40B4-BE49-F238E27FC236}">
                <a16:creationId xmlns:a16="http://schemas.microsoft.com/office/drawing/2014/main" id="{79A1FF05-0CAB-B4C2-154C-C5EEE952AF3C}"/>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l="29312" t="33002" r="23940" b="20168"/>
          <a:stretch/>
        </p:blipFill>
        <p:spPr>
          <a:xfrm>
            <a:off x="6099175" y="0"/>
            <a:ext cx="6099175" cy="3438525"/>
          </a:xfrm>
        </p:spPr>
      </p:pic>
      <p:pic>
        <p:nvPicPr>
          <p:cNvPr id="12" name="Picture Placeholder 7" descr="Two animals walking in a field&#10;&#10;AI-generated content may be incorrect.">
            <a:extLst>
              <a:ext uri="{FF2B5EF4-FFF2-40B4-BE49-F238E27FC236}">
                <a16:creationId xmlns:a16="http://schemas.microsoft.com/office/drawing/2014/main" id="{86848BB2-6138-5BCD-DF21-8E78F2066244}"/>
              </a:ext>
            </a:extLst>
          </p:cNvPr>
          <p:cNvPicPr>
            <a:picLocks noGrp="1" noChangeAspect="1"/>
          </p:cNvPicPr>
          <p:nvPr>
            <p:ph type="pic" sz="quarter" idx="15"/>
          </p:nvPr>
        </p:nvPicPr>
        <p:blipFill>
          <a:blip r:embed="rId5">
            <a:extLst>
              <a:ext uri="{28A0092B-C50C-407E-A947-70E740481C1C}">
                <a14:useLocalDpi xmlns:a14="http://schemas.microsoft.com/office/drawing/2010/main" val="0"/>
              </a:ext>
            </a:extLst>
          </a:blip>
          <a:srcRect l="89" r="89"/>
          <a:stretch>
            <a:fillRect/>
          </a:stretch>
        </p:blipFill>
        <p:spPr>
          <a:xfrm>
            <a:off x="0" y="3438525"/>
            <a:ext cx="6099175" cy="3436938"/>
          </a:xfrm>
        </p:spPr>
      </p:pic>
    </p:spTree>
    <p:extLst>
      <p:ext uri="{BB962C8B-B14F-4D97-AF65-F5344CB8AC3E}">
        <p14:creationId xmlns:p14="http://schemas.microsoft.com/office/powerpoint/2010/main" val="37864206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C02723D-3DB3-9F80-966A-C5122A5957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4E98222D-85C3-2A38-0BF2-54447F8047B3}"/>
              </a:ext>
            </a:extLst>
          </p:cNvPr>
          <p:cNvSpPr>
            <a:spLocks noGrp="1"/>
          </p:cNvSpPr>
          <p:nvPr>
            <p:ph type="ctrTitle"/>
          </p:nvPr>
        </p:nvSpPr>
        <p:spPr/>
        <p:txBody>
          <a:bodyPr>
            <a:normAutofit/>
          </a:bodyPr>
          <a:lstStyle/>
          <a:p>
            <a:r>
              <a:rPr lang="en-GB" dirty="0"/>
              <a:t>Connect with your inner scientist</a:t>
            </a:r>
          </a:p>
        </p:txBody>
      </p:sp>
    </p:spTree>
    <p:extLst>
      <p:ext uri="{BB962C8B-B14F-4D97-AF65-F5344CB8AC3E}">
        <p14:creationId xmlns:p14="http://schemas.microsoft.com/office/powerpoint/2010/main" val="3427035761"/>
      </p:ext>
    </p:extLst>
  </p:cSld>
  <p:clrMapOvr>
    <a:masterClrMapping/>
  </p:clrMapOvr>
</p:sld>
</file>

<file path=ppt/theme/theme1.xml><?xml version="1.0" encoding="utf-8"?>
<a:theme xmlns:a="http://schemas.openxmlformats.org/drawingml/2006/main" name="HX | Hurtigruten Expeditions">
  <a:themeElements>
    <a:clrScheme name="HX | Hurtigruten Expeditions">
      <a:dk1>
        <a:sysClr val="windowText" lastClr="000000"/>
      </a:dk1>
      <a:lt1>
        <a:sysClr val="window" lastClr="FFFFFF"/>
      </a:lt1>
      <a:dk2>
        <a:srgbClr val="374D67"/>
      </a:dk2>
      <a:lt2>
        <a:srgbClr val="DED7CA"/>
      </a:lt2>
      <a:accent1>
        <a:srgbClr val="0B2831"/>
      </a:accent1>
      <a:accent2>
        <a:srgbClr val="374D67"/>
      </a:accent2>
      <a:accent3>
        <a:srgbClr val="C8BBA2"/>
      </a:accent3>
      <a:accent4>
        <a:srgbClr val="DED7CA"/>
      </a:accent4>
      <a:accent5>
        <a:srgbClr val="A3002B"/>
      </a:accent5>
      <a:accent6>
        <a:srgbClr val="FFFFFF"/>
      </a:accent6>
      <a:hlink>
        <a:srgbClr val="A3002B"/>
      </a:hlink>
      <a:folHlink>
        <a:srgbClr val="D8D8D8"/>
      </a:folHlink>
    </a:clrScheme>
    <a:fontScheme name="HX | Hurtigruten Expeditions">
      <a:majorFont>
        <a:latin typeface="Jost SemiBold"/>
        <a:ea typeface=""/>
        <a:cs typeface=""/>
      </a:majorFont>
      <a:minorFont>
        <a:latin typeface="Jos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X Suggested simplified lecture template " id="{3F5723ED-AEC2-4668-BAC6-D7CBC72D26D9}" vid="{07FA7E23-E5FF-47CC-AC1E-B5185285AD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76a65166-6316-4d42-acbf-182dccb373f3" xsi:nil="true"/>
    <lcf76f155ced4ddcb4097134ff3c332f xmlns="dcc718a1-850d-4ee6-9f27-05d585fce8fe">
      <Terms xmlns="http://schemas.microsoft.com/office/infopath/2007/PartnerControls"/>
    </lcf76f155ced4ddcb4097134ff3c332f>
    <DateTime xmlns="dcc718a1-850d-4ee6-9f27-05d585fce8f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B599F2C90F9744DBF70BD52B2628898" ma:contentTypeVersion="6" ma:contentTypeDescription="Create a new document." ma:contentTypeScope="" ma:versionID="56ac23d55018fcb8ad0b238215be6fe3">
  <xsd:schema xmlns:xsd="http://www.w3.org/2001/XMLSchema" xmlns:xs="http://www.w3.org/2001/XMLSchema" xmlns:p="http://schemas.microsoft.com/office/2006/metadata/properties" xmlns:ns2="a02791fa-9437-4ae1-8b3b-b0e2a23b78dd" xmlns:ns3="bf1ec468-9bb5-474c-9c7e-28bbad6fc0ec" xmlns:ns4="dcc718a1-850d-4ee6-9f27-05d585fce8fe" xmlns:ns5="76a65166-6316-4d42-acbf-182dccb373f3" targetNamespace="http://schemas.microsoft.com/office/2006/metadata/properties" ma:root="true" ma:fieldsID="17cffc1a6e8253ca6aa31b8b8bbf9921" ns2:_="" ns3:_="" ns4:_="" ns5:_="">
    <xsd:import namespace="a02791fa-9437-4ae1-8b3b-b0e2a23b78dd"/>
    <xsd:import namespace="bf1ec468-9bb5-474c-9c7e-28bbad6fc0ec"/>
    <xsd:import namespace="dcc718a1-850d-4ee6-9f27-05d585fce8fe"/>
    <xsd:import namespace="76a65166-6316-4d42-acbf-182dccb373f3"/>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GenerationTime" minOccurs="0"/>
                <xsd:element ref="ns2:MediaServiceEventHashCode" minOccurs="0"/>
                <xsd:element ref="ns2:MediaServiceOCR" minOccurs="0"/>
                <xsd:element ref="ns2:MediaServiceLocation" minOccurs="0"/>
                <xsd:element ref="ns2:MediaServiceAutoKeyPoints" minOccurs="0"/>
                <xsd:element ref="ns2:MediaServiceKeyPoints" minOccurs="0"/>
                <xsd:element ref="ns2:MediaLengthInSeconds" minOccurs="0"/>
                <xsd:element ref="ns3:SharedWithUsers" minOccurs="0"/>
                <xsd:element ref="ns3:SharedWithDetails" minOccurs="0"/>
                <xsd:element ref="ns2:MediaServiceSearchProperties" minOccurs="0"/>
                <xsd:element ref="ns2:MediaServiceObjectDetectorVersions" minOccurs="0"/>
                <xsd:element ref="ns4:lcf76f155ced4ddcb4097134ff3c332f" minOccurs="0"/>
                <xsd:element ref="ns5:TaxCatchAll" minOccurs="0"/>
                <xsd:element ref="ns4:DateTime"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2791fa-9437-4ae1-8b3b-b0e2a23b78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Location" ma:index="14" nillable="true" ma:displayName="Location" ma:internalName="MediaServiceLocatio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ec468-9bb5-474c-9c7e-28bbad6fc0ec"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cc718a1-850d-4ee6-9f27-05d585fce8fe" elementFormDefault="qualified">
    <xsd:import namespace="http://schemas.microsoft.com/office/2006/documentManagement/types"/>
    <xsd:import namespace="http://schemas.microsoft.com/office/infopath/2007/PartnerControls"/>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e51107af-9397-46b6-b35f-c3dc28f53108" ma:termSetId="09814cd3-568e-fe90-9814-8d621ff8fb84" ma:anchorId="fba54fb3-c3e1-fe81-a776-ca4b69148c4d" ma:open="true" ma:isKeyword="false">
      <xsd:complexType>
        <xsd:sequence>
          <xsd:element ref="pc:Terms" minOccurs="0" maxOccurs="1"/>
        </xsd:sequence>
      </xsd:complexType>
    </xsd:element>
    <xsd:element name="DateTime" ma:index="25" nillable="true" ma:displayName="Date &amp; Time" ma:format="DateTime" ma:internalName="DateTime">
      <xsd:simpleType>
        <xsd:restriction base="dms:DateTim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6a65166-6316-4d42-acbf-182dccb373f3"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eb50a918-70ce-43c9-ab8e-5e588410491f}" ma:internalName="TaxCatchAll" ma:showField="CatchAllData" ma:web="76a65166-6316-4d42-acbf-182dccb373f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BD4A538-AF35-48CA-A958-E06860A84A12}">
  <ds:schemaRefs>
    <ds:schemaRef ds:uri="http://schemas.openxmlformats.org/package/2006/metadata/core-properties"/>
    <ds:schemaRef ds:uri="276781f2-a29d-4d96-98a7-183608f59644"/>
    <ds:schemaRef ds:uri="http://schemas.microsoft.com/office/2006/documentManagement/types"/>
    <ds:schemaRef ds:uri="http://purl.org/dc/terms/"/>
    <ds:schemaRef ds:uri="http://purl.org/dc/elements/1.1/"/>
    <ds:schemaRef ds:uri="http://schemas.microsoft.com/office/infopath/2007/PartnerControls"/>
    <ds:schemaRef ds:uri="http://purl.org/dc/dcmitype/"/>
    <ds:schemaRef ds:uri="c2a4f1fb-7f40-41fb-83a9-a5805dfe2a12"/>
    <ds:schemaRef ds:uri="http://schemas.microsoft.com/office/2006/metadata/properties"/>
    <ds:schemaRef ds:uri="http://www.w3.org/XML/1998/namespace"/>
    <ds:schemaRef ds:uri="76a65166-6316-4d42-acbf-182dccb373f3"/>
    <ds:schemaRef ds:uri="dcc718a1-850d-4ee6-9f27-05d585fce8fe"/>
  </ds:schemaRefs>
</ds:datastoreItem>
</file>

<file path=customXml/itemProps2.xml><?xml version="1.0" encoding="utf-8"?>
<ds:datastoreItem xmlns:ds="http://schemas.openxmlformats.org/officeDocument/2006/customXml" ds:itemID="{5E49895D-3A49-43BD-AC54-D3821D73BD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2791fa-9437-4ae1-8b3b-b0e2a23b78dd"/>
    <ds:schemaRef ds:uri="bf1ec468-9bb5-474c-9c7e-28bbad6fc0ec"/>
    <ds:schemaRef ds:uri="dcc718a1-850d-4ee6-9f27-05d585fce8fe"/>
    <ds:schemaRef ds:uri="76a65166-6316-4d42-acbf-182dccb373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C786E9F-5681-433B-A32B-D06E18BE8038}">
  <ds:schemaRefs>
    <ds:schemaRef ds:uri="http://schemas.microsoft.com/sharepoint/v3/contenttype/forms"/>
  </ds:schemaRefs>
</ds:datastoreItem>
</file>

<file path=docMetadata/LabelInfo.xml><?xml version="1.0" encoding="utf-8"?>
<clbl:labelList xmlns:clbl="http://schemas.microsoft.com/office/2020/mipLabelMetadata">
  <clbl:label id="{618cc655-f1af-4448-b4b4-f4865c0f28ba}" enabled="1" method="Standard" siteId="{e1fa7b0b-5572-424d-bece-ad8c734d3496}" contentBits="0" removed="0"/>
</clbl:labelList>
</file>

<file path=docProps/app.xml><?xml version="1.0" encoding="utf-8"?>
<Properties xmlns="http://schemas.openxmlformats.org/officeDocument/2006/extended-properties" xmlns:vt="http://schemas.openxmlformats.org/officeDocument/2006/docPropsVTypes">
  <Template>HX Suggested simplified lecture template </Template>
  <TotalTime>0</TotalTime>
  <Words>2225</Words>
  <Application>Microsoft Office PowerPoint</Application>
  <PresentationFormat>Widescreen</PresentationFormat>
  <Paragraphs>318</Paragraphs>
  <Slides>33</Slides>
  <Notes>28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33</vt:i4>
      </vt:variant>
    </vt:vector>
  </HeadingPairs>
  <TitlesOfParts>
    <vt:vector size="44" baseType="lpstr">
      <vt:lpstr>Calibri</vt:lpstr>
      <vt:lpstr>Jost SemiBold</vt:lpstr>
      <vt:lpstr>Jost Bold</vt:lpstr>
      <vt:lpstr>Systemfont normal</vt:lpstr>
      <vt:lpstr>Jost Medium</vt:lpstr>
      <vt:lpstr>Jost (Body)</vt:lpstr>
      <vt:lpstr>Jost</vt:lpstr>
      <vt:lpstr>Austin Text Roman</vt:lpstr>
      <vt:lpstr>Arial</vt:lpstr>
      <vt:lpstr>Jost Light</vt:lpstr>
      <vt:lpstr>HX | Hurtigruten Expeditions</vt:lpstr>
      <vt:lpstr>Science &amp; Education Report </vt:lpstr>
      <vt:lpstr>MS Spitsbergen 16.06. – 23.06.2026</vt:lpstr>
      <vt:lpstr>Science &amp; Education Program</vt:lpstr>
      <vt:lpstr>History &amp; Culture</vt:lpstr>
      <vt:lpstr>Svalbard</vt:lpstr>
      <vt:lpstr>Ny-Ålesund</vt:lpstr>
      <vt:lpstr>Geology</vt:lpstr>
      <vt:lpstr>Sea Ice</vt:lpstr>
      <vt:lpstr>Workshops</vt:lpstr>
      <vt:lpstr>Arts &amp; Crafts</vt:lpstr>
      <vt:lpstr>NASA Globe Cloud Observer</vt:lpstr>
      <vt:lpstr>iNaturalist</vt:lpstr>
      <vt:lpstr>Science Boat</vt:lpstr>
      <vt:lpstr>Plankton Samples</vt:lpstr>
      <vt:lpstr>PowerPoint Presentation</vt:lpstr>
      <vt:lpstr>Beach  Clean-up</vt:lpstr>
      <vt:lpstr>Guest Scientist Dr. Becca Robinson </vt:lpstr>
      <vt:lpstr>Space Communications</vt:lpstr>
      <vt:lpstr>Solar Solstice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eBird</vt:lpstr>
      <vt:lpstr>PowerPoint Presentation</vt:lpstr>
      <vt:lpstr>PowerPoint Presentation</vt:lpstr>
      <vt:lpstr>PowerPoint Presentation</vt:lpstr>
      <vt:lpstr>PowerPoint Presentation</vt:lpstr>
      <vt:lpstr>Connect with your inner scientist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Szintia Viola Marton</dc:creator>
  <cp:lastModifiedBy>Alice Ransom</cp:lastModifiedBy>
  <cp:revision>51</cp:revision>
  <dcterms:created xsi:type="dcterms:W3CDTF">2023-07-04T10:06:11Z</dcterms:created>
  <dcterms:modified xsi:type="dcterms:W3CDTF">2026-07-02T11:09:21Z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0x0101003B599F2C90F9744DBF70BD52B2628898</vt:lpwstr>
  </property>
  <property fmtid="{D5CDD505-2E9C-101B-9397-08002B2CF9AE}" pid="3" name="MediaServiceImageTags">
    <vt:lpwstr/>
  </property>
</Properties>
</file>