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7" r:id="rId4"/>
  </p:sldMasterIdLst>
  <p:notesMasterIdLst>
    <p:notesMasterId r:id="rId35"/>
  </p:notesMasterIdLst>
  <p:sldIdLst>
    <p:sldId id="256" r:id="rId5"/>
    <p:sldId id="265" r:id="rId6"/>
    <p:sldId id="266" r:id="rId7"/>
    <p:sldId id="293" r:id="rId8"/>
    <p:sldId id="292" r:id="rId9"/>
    <p:sldId id="291" r:id="rId10"/>
    <p:sldId id="314" r:id="rId11"/>
    <p:sldId id="315" r:id="rId12"/>
    <p:sldId id="282" r:id="rId13"/>
    <p:sldId id="276" r:id="rId14"/>
    <p:sldId id="270" r:id="rId15"/>
    <p:sldId id="312" r:id="rId16"/>
    <p:sldId id="313" r:id="rId17"/>
    <p:sldId id="272" r:id="rId18"/>
    <p:sldId id="257" r:id="rId19"/>
    <p:sldId id="267" r:id="rId20"/>
    <p:sldId id="307" r:id="rId21"/>
    <p:sldId id="310" r:id="rId22"/>
    <p:sldId id="283" r:id="rId23"/>
    <p:sldId id="311" r:id="rId24"/>
    <p:sldId id="305" r:id="rId25"/>
    <p:sldId id="258" r:id="rId26"/>
    <p:sldId id="259" r:id="rId27"/>
    <p:sldId id="262" r:id="rId28"/>
    <p:sldId id="308" r:id="rId29"/>
    <p:sldId id="309" r:id="rId30"/>
    <p:sldId id="264" r:id="rId31"/>
    <p:sldId id="275" r:id="rId32"/>
    <p:sldId id="289" r:id="rId33"/>
    <p:sldId id="263" r:id="rId34"/>
  </p:sldIdLst>
  <p:sldSz cx="12192000" cy="6858000"/>
  <p:notesSz cx="6858000" cy="9144000"/>
  <p:embeddedFontLst>
    <p:embeddedFont>
      <p:font typeface="Jost" pitchFamily="2" charset="0"/>
      <p:regular r:id="rId36"/>
      <p:bold r:id="rId37"/>
      <p:italic r:id="rId38"/>
      <p:boldItalic r:id="rId39"/>
    </p:embeddedFont>
    <p:embeddedFont>
      <p:font typeface="Jost Light" pitchFamily="2" charset="0"/>
      <p:regular r:id="rId40"/>
      <p:italic r:id="rId41"/>
    </p:embeddedFont>
    <p:embeddedFont>
      <p:font typeface="Jost Medium" pitchFamily="2" charset="0"/>
      <p:regular r:id="rId42"/>
      <p:italic r:id="rId43"/>
    </p:embeddedFont>
    <p:embeddedFont>
      <p:font typeface="Jost SemiBold" pitchFamily="2" charset="0"/>
      <p:bold r:id="rId44"/>
      <p:boldItalic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39B"/>
    <a:srgbClr val="003046"/>
    <a:srgbClr val="1F5579"/>
    <a:srgbClr val="1D1D1D"/>
    <a:srgbClr val="D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138F80-F7E8-4563-8463-DFF3B052A895}" v="6" dt="2024-06-25T17:45:15.9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8"/>
    <p:restoredTop sz="94404" autoAdjust="0"/>
  </p:normalViewPr>
  <p:slideViewPr>
    <p:cSldViewPr snapToGrid="0">
      <p:cViewPr varScale="1">
        <p:scale>
          <a:sx n="70" d="100"/>
          <a:sy n="70" d="100"/>
        </p:scale>
        <p:origin x="63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BC2E75-6DD5-4483-AA3A-C54AD5E3C5D0}" type="datetimeFigureOut">
              <a:rPr lang="en-GB" smtClean="0"/>
              <a:t>30/06/2026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B41D9F-C7AA-4AD3-B65F-D89B288EC5E5}" type="slidenum">
              <a:rPr lang="en-GB" smtClean="0"/>
              <a:t>‹#›</a:t>
            </a:fld>
            <a:endParaRPr lang="en-GB"/>
          </a:p>
        </p:txBody>
      </p:sp>
    </p:spTree>
    <p:extLst>
      <p:ext uri="{BB962C8B-B14F-4D97-AF65-F5344CB8AC3E}">
        <p14:creationId xmlns:p14="http://schemas.microsoft.com/office/powerpoint/2010/main" val="884921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1</a:t>
            </a:fld>
            <a:endParaRPr lang="en-GB"/>
          </a:p>
        </p:txBody>
      </p:sp>
    </p:spTree>
    <p:extLst>
      <p:ext uri="{BB962C8B-B14F-4D97-AF65-F5344CB8AC3E}">
        <p14:creationId xmlns:p14="http://schemas.microsoft.com/office/powerpoint/2010/main" val="329288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summary </a:t>
            </a:r>
            <a:r>
              <a:rPr lang="en-GB" dirty="0"/>
              <a:t>of number of observations, number of species etc. </a:t>
            </a:r>
            <a:r>
              <a:rPr lang="en-GB" b="1" dirty="0"/>
              <a:t>and add link to the </a:t>
            </a:r>
            <a:r>
              <a:rPr lang="en-GB" b="1" dirty="0" err="1"/>
              <a:t>iNaturalist</a:t>
            </a:r>
            <a:r>
              <a:rPr lang="en-GB" b="1" dirty="0"/>
              <a:t> project for the specific trip</a:t>
            </a:r>
          </a:p>
        </p:txBody>
      </p:sp>
      <p:sp>
        <p:nvSpPr>
          <p:cNvPr id="4" name="Slide Number Placeholder 3"/>
          <p:cNvSpPr>
            <a:spLocks noGrp="1"/>
          </p:cNvSpPr>
          <p:nvPr>
            <p:ph type="sldNum" sz="quarter" idx="5"/>
          </p:nvPr>
        </p:nvSpPr>
        <p:spPr/>
        <p:txBody>
          <a:bodyPr/>
          <a:lstStyle/>
          <a:p>
            <a:fld id="{AFB41D9F-C7AA-4AD3-B65F-D89B288EC5E5}" type="slidenum">
              <a:rPr lang="en-GB" smtClean="0"/>
              <a:t>10</a:t>
            </a:fld>
            <a:endParaRPr lang="en-GB"/>
          </a:p>
        </p:txBody>
      </p:sp>
    </p:spTree>
    <p:extLst>
      <p:ext uri="{BB962C8B-B14F-4D97-AF65-F5344CB8AC3E}">
        <p14:creationId xmlns:p14="http://schemas.microsoft.com/office/powerpoint/2010/main" val="1198929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effectLst/>
                <a:latin typeface="Calibri" panose="020F0502020204030204" pitchFamily="34" charset="0"/>
                <a:ea typeface="Times New Roman" panose="02020603050405020304" pitchFamily="18" charset="0"/>
              </a:rPr>
              <a:t>Add highlights </a:t>
            </a:r>
            <a:r>
              <a:rPr lang="en-GB" sz="1800" dirty="0">
                <a:effectLst/>
                <a:latin typeface="Calibri" panose="020F0502020204030204" pitchFamily="34" charset="0"/>
                <a:ea typeface="Times New Roman" panose="02020603050405020304" pitchFamily="18" charset="0"/>
              </a:rPr>
              <a:t>of what science boat activities and sampling were undertaken – </a:t>
            </a:r>
            <a:r>
              <a:rPr lang="en-GB" sz="1800" b="1" dirty="0">
                <a:effectLst/>
                <a:latin typeface="Calibri" panose="020F0502020204030204" pitchFamily="34" charset="0"/>
                <a:ea typeface="Times New Roman" panose="02020603050405020304" pitchFamily="18" charset="0"/>
              </a:rPr>
              <a:t>update </a:t>
            </a:r>
            <a:r>
              <a:rPr lang="en-GB" sz="1800" b="1" dirty="0" err="1">
                <a:effectLst/>
                <a:latin typeface="Calibri" panose="020F0502020204030204" pitchFamily="34" charset="0"/>
                <a:ea typeface="Times New Roman" panose="02020603050405020304" pitchFamily="18" charset="0"/>
              </a:rPr>
              <a:t>secchi</a:t>
            </a:r>
            <a:r>
              <a:rPr lang="en-GB" sz="1800" b="1" dirty="0">
                <a:effectLst/>
                <a:latin typeface="Calibri" panose="020F0502020204030204" pitchFamily="34" charset="0"/>
                <a:ea typeface="Times New Roman" panose="02020603050405020304" pitchFamily="18" charset="0"/>
              </a:rPr>
              <a:t> link </a:t>
            </a:r>
            <a:r>
              <a:rPr lang="en-GB" sz="1800" dirty="0">
                <a:effectLst/>
                <a:latin typeface="Calibri" panose="020F0502020204030204" pitchFamily="34" charset="0"/>
                <a:ea typeface="Times New Roman" panose="02020603050405020304" pitchFamily="18" charset="0"/>
              </a:rPr>
              <a:t>to specific voyage if possible</a:t>
            </a:r>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11</a:t>
            </a:fld>
            <a:endParaRPr lang="en-GB"/>
          </a:p>
        </p:txBody>
      </p:sp>
    </p:spTree>
    <p:extLst>
      <p:ext uri="{BB962C8B-B14F-4D97-AF65-F5344CB8AC3E}">
        <p14:creationId xmlns:p14="http://schemas.microsoft.com/office/powerpoint/2010/main" val="1624340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any interesting finds </a:t>
            </a:r>
            <a:r>
              <a:rPr lang="en-GB" dirty="0"/>
              <a:t>in the plankton samples and pictures taken down the microscopes</a:t>
            </a:r>
          </a:p>
          <a:p>
            <a:endParaRPr lang="en-GB" dirty="0"/>
          </a:p>
          <a:p>
            <a:r>
              <a:rPr lang="en-GB" b="1" dirty="0"/>
              <a:t>Diatoms:</a:t>
            </a:r>
            <a:r>
              <a:rPr lang="en-GB" dirty="0"/>
              <a:t> </a:t>
            </a:r>
            <a:r>
              <a:rPr lang="en-US" dirty="0"/>
              <a:t>These microscopic algae are enclosed in shells made of silica and are one of the most important groups of phytoplankton. They play a vital role in aquatic ecosystems by contributing to the base of the food chain and oxygen production.</a:t>
            </a:r>
          </a:p>
          <a:p>
            <a:endParaRPr lang="en-GB" dirty="0"/>
          </a:p>
          <a:p>
            <a:r>
              <a:rPr lang="en-US" b="1" dirty="0"/>
              <a:t>Dinoflagellates:</a:t>
            </a:r>
            <a:r>
              <a:rPr lang="en-US" dirty="0"/>
              <a:t> These single-celled organisms possess two flagella for movement and are known for their ability to create bioluminescence in oceans, contributing significantly to marine biodiversity and nutrient cycling.</a:t>
            </a:r>
          </a:p>
          <a:p>
            <a:r>
              <a:rPr lang="en-US" b="1" dirty="0"/>
              <a:t>Copepods (Calanus sp.):</a:t>
            </a:r>
            <a:r>
              <a:rPr lang="en-US" dirty="0"/>
              <a:t> These small crustaceans are crucial in marine food webs as primary consumers of phytoplankton, transferring energy to higher trophic levels and influencing nutrient cycling in the oceans.</a:t>
            </a:r>
          </a:p>
          <a:p>
            <a:r>
              <a:rPr lang="en-US" b="1" dirty="0"/>
              <a:t>Planktonic larvae:</a:t>
            </a:r>
            <a:r>
              <a:rPr lang="en-US" dirty="0"/>
              <a:t> These larvae of various marine organisms, such as fish and mollusks, play a critical role in dispersal and population dynamics, contributing to the resilience and diversity of marine ecosystems.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12</a:t>
            </a:fld>
            <a:endParaRPr lang="en-GB"/>
          </a:p>
        </p:txBody>
      </p:sp>
    </p:spTree>
    <p:extLst>
      <p:ext uri="{BB962C8B-B14F-4D97-AF65-F5344CB8AC3E}">
        <p14:creationId xmlns:p14="http://schemas.microsoft.com/office/powerpoint/2010/main" val="4040806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location, date and weight </a:t>
            </a:r>
            <a:r>
              <a:rPr lang="en-GB" dirty="0"/>
              <a:t>of litter collected</a:t>
            </a:r>
          </a:p>
        </p:txBody>
      </p:sp>
      <p:sp>
        <p:nvSpPr>
          <p:cNvPr id="4" name="Slide Number Placeholder 3"/>
          <p:cNvSpPr>
            <a:spLocks noGrp="1"/>
          </p:cNvSpPr>
          <p:nvPr>
            <p:ph type="sldNum" sz="quarter" idx="5"/>
          </p:nvPr>
        </p:nvSpPr>
        <p:spPr/>
        <p:txBody>
          <a:bodyPr/>
          <a:lstStyle/>
          <a:p>
            <a:fld id="{AFB41D9F-C7AA-4AD3-B65F-D89B288EC5E5}" type="slidenum">
              <a:rPr lang="en-GB" smtClean="0"/>
              <a:t>14</a:t>
            </a:fld>
            <a:endParaRPr lang="en-GB"/>
          </a:p>
        </p:txBody>
      </p:sp>
    </p:spTree>
    <p:extLst>
      <p:ext uri="{BB962C8B-B14F-4D97-AF65-F5344CB8AC3E}">
        <p14:creationId xmlns:p14="http://schemas.microsoft.com/office/powerpoint/2010/main" val="4018985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the following pages to highlight some of the key bird species identified – and/or use the final page of the bird section to highlight the complete bird list on the e-Bird trip report</a:t>
            </a:r>
          </a:p>
        </p:txBody>
      </p:sp>
      <p:sp>
        <p:nvSpPr>
          <p:cNvPr id="4" name="Slide Number Placeholder 3"/>
          <p:cNvSpPr>
            <a:spLocks noGrp="1"/>
          </p:cNvSpPr>
          <p:nvPr>
            <p:ph type="sldNum" sz="quarter" idx="5"/>
          </p:nvPr>
        </p:nvSpPr>
        <p:spPr/>
        <p:txBody>
          <a:bodyPr/>
          <a:lstStyle/>
          <a:p>
            <a:fld id="{AFB41D9F-C7AA-4AD3-B65F-D89B288EC5E5}" type="slidenum">
              <a:rPr lang="en-GB" smtClean="0"/>
              <a:t>15</a:t>
            </a:fld>
            <a:endParaRPr lang="en-GB"/>
          </a:p>
        </p:txBody>
      </p:sp>
    </p:spTree>
    <p:extLst>
      <p:ext uri="{BB962C8B-B14F-4D97-AF65-F5344CB8AC3E}">
        <p14:creationId xmlns:p14="http://schemas.microsoft.com/office/powerpoint/2010/main" val="15960020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16</a:t>
            </a:fld>
            <a:endParaRPr lang="en-GB"/>
          </a:p>
        </p:txBody>
      </p:sp>
    </p:spTree>
    <p:extLst>
      <p:ext uri="{BB962C8B-B14F-4D97-AF65-F5344CB8AC3E}">
        <p14:creationId xmlns:p14="http://schemas.microsoft.com/office/powerpoint/2010/main" val="2742181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17</a:t>
            </a:fld>
            <a:endParaRPr lang="en-GB"/>
          </a:p>
        </p:txBody>
      </p:sp>
    </p:spTree>
    <p:extLst>
      <p:ext uri="{BB962C8B-B14F-4D97-AF65-F5344CB8AC3E}">
        <p14:creationId xmlns:p14="http://schemas.microsoft.com/office/powerpoint/2010/main" val="2473826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18</a:t>
            </a:fld>
            <a:endParaRPr lang="en-GB"/>
          </a:p>
        </p:txBody>
      </p:sp>
    </p:spTree>
    <p:extLst>
      <p:ext uri="{BB962C8B-B14F-4D97-AF65-F5344CB8AC3E}">
        <p14:creationId xmlns:p14="http://schemas.microsoft.com/office/powerpoint/2010/main" val="2385278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19</a:t>
            </a:fld>
            <a:endParaRPr lang="en-GB"/>
          </a:p>
        </p:txBody>
      </p:sp>
    </p:spTree>
    <p:extLst>
      <p:ext uri="{BB962C8B-B14F-4D97-AF65-F5344CB8AC3E}">
        <p14:creationId xmlns:p14="http://schemas.microsoft.com/office/powerpoint/2010/main" val="4134455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20</a:t>
            </a:fld>
            <a:endParaRPr lang="en-GB"/>
          </a:p>
        </p:txBody>
      </p:sp>
    </p:spTree>
    <p:extLst>
      <p:ext uri="{BB962C8B-B14F-4D97-AF65-F5344CB8AC3E}">
        <p14:creationId xmlns:p14="http://schemas.microsoft.com/office/powerpoint/2010/main" val="24739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0B2831"/>
                </a:solidFill>
                <a:effectLst/>
                <a:latin typeface="Jost" pitchFamily="2" charset="0"/>
              </a:rPr>
              <a:t>in Spring</a:t>
            </a:r>
          </a:p>
          <a:p>
            <a:pPr algn="l"/>
            <a:r>
              <a:rPr lang="en-GB" b="0" i="0" dirty="0">
                <a:solidFill>
                  <a:srgbClr val="0B2831"/>
                </a:solidFill>
                <a:effectLst/>
                <a:latin typeface="Jost" pitchFamily="2" charset="0"/>
              </a:rPr>
              <a:t>The Return of the Sun</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2</a:t>
            </a:fld>
            <a:endParaRPr lang="en-GB"/>
          </a:p>
        </p:txBody>
      </p:sp>
    </p:spTree>
    <p:extLst>
      <p:ext uri="{BB962C8B-B14F-4D97-AF65-F5344CB8AC3E}">
        <p14:creationId xmlns:p14="http://schemas.microsoft.com/office/powerpoint/2010/main" val="24951828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21</a:t>
            </a:fld>
            <a:endParaRPr lang="en-GB"/>
          </a:p>
        </p:txBody>
      </p:sp>
    </p:spTree>
    <p:extLst>
      <p:ext uri="{BB962C8B-B14F-4D97-AF65-F5344CB8AC3E}">
        <p14:creationId xmlns:p14="http://schemas.microsoft.com/office/powerpoint/2010/main" val="13367372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overview of the number of bird species found, number of observations etc. and </a:t>
            </a:r>
            <a:r>
              <a:rPr lang="en-GB" b="1" dirty="0"/>
              <a:t>add link to the e-Bird trip report</a:t>
            </a:r>
          </a:p>
        </p:txBody>
      </p:sp>
      <p:sp>
        <p:nvSpPr>
          <p:cNvPr id="4" name="Slide Number Placeholder 3"/>
          <p:cNvSpPr>
            <a:spLocks noGrp="1"/>
          </p:cNvSpPr>
          <p:nvPr>
            <p:ph type="sldNum" sz="quarter" idx="5"/>
          </p:nvPr>
        </p:nvSpPr>
        <p:spPr/>
        <p:txBody>
          <a:bodyPr/>
          <a:lstStyle/>
          <a:p>
            <a:fld id="{AFB41D9F-C7AA-4AD3-B65F-D89B288EC5E5}" type="slidenum">
              <a:rPr lang="en-GB" smtClean="0"/>
              <a:t>22</a:t>
            </a:fld>
            <a:endParaRPr lang="en-GB"/>
          </a:p>
        </p:txBody>
      </p:sp>
    </p:spTree>
    <p:extLst>
      <p:ext uri="{BB962C8B-B14F-4D97-AF65-F5344CB8AC3E}">
        <p14:creationId xmlns:p14="http://schemas.microsoft.com/office/powerpoint/2010/main" val="1581666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marine mammals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24</a:t>
            </a:fld>
            <a:endParaRPr lang="en-GB"/>
          </a:p>
        </p:txBody>
      </p:sp>
    </p:spTree>
    <p:extLst>
      <p:ext uri="{BB962C8B-B14F-4D97-AF65-F5344CB8AC3E}">
        <p14:creationId xmlns:p14="http://schemas.microsoft.com/office/powerpoint/2010/main" val="40002244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25</a:t>
            </a:fld>
            <a:endParaRPr lang="en-GB"/>
          </a:p>
        </p:txBody>
      </p:sp>
    </p:spTree>
    <p:extLst>
      <p:ext uri="{BB962C8B-B14F-4D97-AF65-F5344CB8AC3E}">
        <p14:creationId xmlns:p14="http://schemas.microsoft.com/office/powerpoint/2010/main" val="2472820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26</a:t>
            </a:fld>
            <a:endParaRPr lang="en-GB"/>
          </a:p>
        </p:txBody>
      </p:sp>
    </p:spTree>
    <p:extLst>
      <p:ext uri="{BB962C8B-B14F-4D97-AF65-F5344CB8AC3E}">
        <p14:creationId xmlns:p14="http://schemas.microsoft.com/office/powerpoint/2010/main" val="347809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summary</a:t>
            </a:r>
            <a:r>
              <a:rPr lang="en-GB" dirty="0"/>
              <a:t> of number of sessions and observations submitted, any special observations and </a:t>
            </a:r>
            <a:r>
              <a:rPr lang="en-GB" b="1" dirty="0"/>
              <a:t>add specific link to NASA Cloud observations if possible</a:t>
            </a:r>
          </a:p>
        </p:txBody>
      </p:sp>
      <p:sp>
        <p:nvSpPr>
          <p:cNvPr id="4" name="Slide Number Placeholder 3"/>
          <p:cNvSpPr>
            <a:spLocks noGrp="1"/>
          </p:cNvSpPr>
          <p:nvPr>
            <p:ph type="sldNum" sz="quarter" idx="5"/>
          </p:nvPr>
        </p:nvSpPr>
        <p:spPr/>
        <p:txBody>
          <a:bodyPr/>
          <a:lstStyle/>
          <a:p>
            <a:fld id="{AFB41D9F-C7AA-4AD3-B65F-D89B288EC5E5}" type="slidenum">
              <a:rPr lang="en-GB" smtClean="0"/>
              <a:t>28</a:t>
            </a:fld>
            <a:endParaRPr lang="en-GB"/>
          </a:p>
        </p:txBody>
      </p:sp>
    </p:spTree>
    <p:extLst>
      <p:ext uri="{BB962C8B-B14F-4D97-AF65-F5344CB8AC3E}">
        <p14:creationId xmlns:p14="http://schemas.microsoft.com/office/powerpoint/2010/main" val="35200893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Copy and paste land birds observed – make sure </a:t>
            </a:r>
            <a:r>
              <a:rPr lang="en-GB" i="1" dirty="0"/>
              <a:t>scientific name is in italics</a:t>
            </a:r>
          </a:p>
        </p:txBody>
      </p:sp>
      <p:sp>
        <p:nvSpPr>
          <p:cNvPr id="4" name="Slide Number Placeholder 3"/>
          <p:cNvSpPr>
            <a:spLocks noGrp="1"/>
          </p:cNvSpPr>
          <p:nvPr>
            <p:ph type="sldNum" sz="quarter" idx="5"/>
          </p:nvPr>
        </p:nvSpPr>
        <p:spPr/>
        <p:txBody>
          <a:bodyPr/>
          <a:lstStyle/>
          <a:p>
            <a:fld id="{AFB41D9F-C7AA-4AD3-B65F-D89B288EC5E5}" type="slidenum">
              <a:rPr lang="en-GB" smtClean="0"/>
              <a:t>29</a:t>
            </a:fld>
            <a:endParaRPr lang="en-GB"/>
          </a:p>
        </p:txBody>
      </p:sp>
    </p:spTree>
    <p:extLst>
      <p:ext uri="{BB962C8B-B14F-4D97-AF65-F5344CB8AC3E}">
        <p14:creationId xmlns:p14="http://schemas.microsoft.com/office/powerpoint/2010/main" val="27841094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info</a:t>
            </a:r>
            <a:r>
              <a:rPr lang="en-GB" dirty="0"/>
              <a:t> on how many images were submitted to </a:t>
            </a:r>
            <a:r>
              <a:rPr lang="en-GB" dirty="0" err="1"/>
              <a:t>happywhale</a:t>
            </a:r>
            <a:r>
              <a:rPr lang="en-GB" dirty="0"/>
              <a:t>, new whales were ID, matches etc. as appropriate plus link to ship account on </a:t>
            </a:r>
            <a:r>
              <a:rPr lang="en-GB" dirty="0" err="1"/>
              <a:t>Happywhale</a:t>
            </a:r>
            <a:r>
              <a:rPr lang="en-GB" dirty="0"/>
              <a:t> – </a:t>
            </a:r>
            <a:r>
              <a:rPr lang="en-GB" b="1" dirty="0"/>
              <a:t>update link to specific voyage </a:t>
            </a:r>
          </a:p>
        </p:txBody>
      </p:sp>
      <p:sp>
        <p:nvSpPr>
          <p:cNvPr id="4" name="Slide Number Placeholder 3"/>
          <p:cNvSpPr>
            <a:spLocks noGrp="1"/>
          </p:cNvSpPr>
          <p:nvPr>
            <p:ph type="sldNum" sz="quarter" idx="5"/>
          </p:nvPr>
        </p:nvSpPr>
        <p:spPr/>
        <p:txBody>
          <a:bodyPr/>
          <a:lstStyle/>
          <a:p>
            <a:fld id="{AFB41D9F-C7AA-4AD3-B65F-D89B288EC5E5}" type="slidenum">
              <a:rPr lang="en-GB" smtClean="0"/>
              <a:t>30</a:t>
            </a:fld>
            <a:endParaRPr lang="en-GB"/>
          </a:p>
        </p:txBody>
      </p:sp>
    </p:spTree>
    <p:extLst>
      <p:ext uri="{BB962C8B-B14F-4D97-AF65-F5344CB8AC3E}">
        <p14:creationId xmlns:p14="http://schemas.microsoft.com/office/powerpoint/2010/main" val="377790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brief summary </a:t>
            </a:r>
            <a:r>
              <a:rPr lang="en-GB" dirty="0"/>
              <a:t>of the Science &amp; Education Program over the whole voyage</a:t>
            </a:r>
          </a:p>
        </p:txBody>
      </p:sp>
      <p:sp>
        <p:nvSpPr>
          <p:cNvPr id="4" name="Slide Number Placeholder 3"/>
          <p:cNvSpPr>
            <a:spLocks noGrp="1"/>
          </p:cNvSpPr>
          <p:nvPr>
            <p:ph type="sldNum" sz="quarter" idx="5"/>
          </p:nvPr>
        </p:nvSpPr>
        <p:spPr/>
        <p:txBody>
          <a:bodyPr/>
          <a:lstStyle/>
          <a:p>
            <a:fld id="{AFB41D9F-C7AA-4AD3-B65F-D89B288EC5E5}" type="slidenum">
              <a:rPr lang="en-GB" smtClean="0"/>
              <a:t>3</a:t>
            </a:fld>
            <a:endParaRPr lang="en-GB"/>
          </a:p>
        </p:txBody>
      </p:sp>
    </p:spTree>
    <p:extLst>
      <p:ext uri="{BB962C8B-B14F-4D97-AF65-F5344CB8AC3E}">
        <p14:creationId xmlns:p14="http://schemas.microsoft.com/office/powerpoint/2010/main" val="774415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summary of history workshops or hikes </a:t>
            </a:r>
            <a:r>
              <a:rPr lang="en-GB" dirty="0"/>
              <a:t>undertaken </a:t>
            </a:r>
          </a:p>
        </p:txBody>
      </p:sp>
      <p:sp>
        <p:nvSpPr>
          <p:cNvPr id="4" name="Slide Number Placeholder 3"/>
          <p:cNvSpPr>
            <a:spLocks noGrp="1"/>
          </p:cNvSpPr>
          <p:nvPr>
            <p:ph type="sldNum" sz="quarter" idx="5"/>
          </p:nvPr>
        </p:nvSpPr>
        <p:spPr/>
        <p:txBody>
          <a:bodyPr/>
          <a:lstStyle/>
          <a:p>
            <a:fld id="{AFB41D9F-C7AA-4AD3-B65F-D89B288EC5E5}" type="slidenum">
              <a:rPr lang="en-GB" smtClean="0"/>
              <a:t>4</a:t>
            </a:fld>
            <a:endParaRPr lang="en-GB"/>
          </a:p>
        </p:txBody>
      </p:sp>
    </p:spTree>
    <p:extLst>
      <p:ext uri="{BB962C8B-B14F-4D97-AF65-F5344CB8AC3E}">
        <p14:creationId xmlns:p14="http://schemas.microsoft.com/office/powerpoint/2010/main" val="46349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5</a:t>
            </a:fld>
            <a:endParaRPr lang="en-GB"/>
          </a:p>
        </p:txBody>
      </p:sp>
    </p:spTree>
    <p:extLst>
      <p:ext uri="{BB962C8B-B14F-4D97-AF65-F5344CB8AC3E}">
        <p14:creationId xmlns:p14="http://schemas.microsoft.com/office/powerpoint/2010/main" val="160405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6</a:t>
            </a:fld>
            <a:endParaRPr lang="en-GB"/>
          </a:p>
        </p:txBody>
      </p:sp>
    </p:spTree>
    <p:extLst>
      <p:ext uri="{BB962C8B-B14F-4D97-AF65-F5344CB8AC3E}">
        <p14:creationId xmlns:p14="http://schemas.microsoft.com/office/powerpoint/2010/main" val="996022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7</a:t>
            </a:fld>
            <a:endParaRPr lang="en-GB"/>
          </a:p>
        </p:txBody>
      </p:sp>
    </p:spTree>
    <p:extLst>
      <p:ext uri="{BB962C8B-B14F-4D97-AF65-F5344CB8AC3E}">
        <p14:creationId xmlns:p14="http://schemas.microsoft.com/office/powerpoint/2010/main" val="257977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8</a:t>
            </a:fld>
            <a:endParaRPr lang="en-GB"/>
          </a:p>
        </p:txBody>
      </p:sp>
    </p:spTree>
    <p:extLst>
      <p:ext uri="{BB962C8B-B14F-4D97-AF65-F5344CB8AC3E}">
        <p14:creationId xmlns:p14="http://schemas.microsoft.com/office/powerpoint/2010/main" val="1026411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summary of workshops and activities </a:t>
            </a:r>
            <a:r>
              <a:rPr lang="en-GB" dirty="0"/>
              <a:t>– i.e. knitting, local crafts (with cultural interpreter), painting, scientific drawing </a:t>
            </a:r>
          </a:p>
        </p:txBody>
      </p:sp>
      <p:sp>
        <p:nvSpPr>
          <p:cNvPr id="4" name="Slide Number Placeholder 3"/>
          <p:cNvSpPr>
            <a:spLocks noGrp="1"/>
          </p:cNvSpPr>
          <p:nvPr>
            <p:ph type="sldNum" sz="quarter" idx="5"/>
          </p:nvPr>
        </p:nvSpPr>
        <p:spPr/>
        <p:txBody>
          <a:bodyPr/>
          <a:lstStyle/>
          <a:p>
            <a:fld id="{AFB41D9F-C7AA-4AD3-B65F-D89B288EC5E5}" type="slidenum">
              <a:rPr lang="en-GB" smtClean="0"/>
              <a:t>9</a:t>
            </a:fld>
            <a:endParaRPr lang="en-GB"/>
          </a:p>
        </p:txBody>
      </p:sp>
    </p:spTree>
    <p:extLst>
      <p:ext uri="{BB962C8B-B14F-4D97-AF65-F5344CB8AC3E}">
        <p14:creationId xmlns:p14="http://schemas.microsoft.com/office/powerpoint/2010/main" val="21176671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984789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7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732473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8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530549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5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884154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4191048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798039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2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26009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6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275214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3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41726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Slide_Indigo 0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B22373C-F58D-FF04-4005-596190486F2E}"/>
              </a:ext>
            </a:extLst>
          </p:cNvPr>
          <p:cNvSpPr/>
          <p:nvPr/>
        </p:nvSpPr>
        <p:spPr>
          <a:xfrm>
            <a:off x="-9600" y="-27709"/>
            <a:ext cx="12201600" cy="15377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8C4B2A-EE0A-252D-967D-EB8F5D94FC60}"/>
              </a:ext>
            </a:extLst>
          </p:cNvPr>
          <p:cNvSpPr>
            <a:spLocks noGrp="1"/>
          </p:cNvSpPr>
          <p:nvPr>
            <p:ph type="title"/>
          </p:nvPr>
        </p:nvSpPr>
        <p:spPr>
          <a:xfrm>
            <a:off x="822250" y="332499"/>
            <a:ext cx="10515600" cy="774524"/>
          </a:xfrm>
          <a:noFill/>
          <a:ln>
            <a:noFill/>
          </a:ln>
        </p:spPr>
        <p:style>
          <a:lnRef idx="2">
            <a:schemeClr val="accent2">
              <a:shade val="50000"/>
            </a:schemeClr>
          </a:lnRef>
          <a:fillRef idx="1">
            <a:schemeClr val="accent2"/>
          </a:fillRef>
          <a:effectRef idx="0">
            <a:schemeClr val="accent2"/>
          </a:effectRef>
          <a:fontRef idx="minor">
            <a:schemeClr val="lt1"/>
          </a:fontRef>
        </p:style>
        <p:txBody>
          <a:bodyPr anchor="b">
            <a:normAutofit/>
          </a:bodyPr>
          <a:lstStyle>
            <a:lvl1pPr>
              <a:defRPr sz="3200">
                <a:latin typeface="Jost SemiBold" pitchFamily="2" charset="0"/>
                <a:ea typeface="Jost SemiBold"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514003-E6F9-8192-EE5C-0E4EF3239E83}"/>
              </a:ext>
            </a:extLst>
          </p:cNvPr>
          <p:cNvSpPr>
            <a:spLocks noGrp="1"/>
          </p:cNvSpPr>
          <p:nvPr>
            <p:ph type="body" idx="1"/>
          </p:nvPr>
        </p:nvSpPr>
        <p:spPr>
          <a:xfrm>
            <a:off x="822250" y="1117574"/>
            <a:ext cx="10515600" cy="371049"/>
          </a:xfrm>
        </p:spPr>
        <p:txBody>
          <a:bodyPr>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5" name="Picture Placeholder 14">
            <a:extLst>
              <a:ext uri="{FF2B5EF4-FFF2-40B4-BE49-F238E27FC236}">
                <a16:creationId xmlns:a16="http://schemas.microsoft.com/office/drawing/2014/main" id="{222BAA3B-25D5-696A-C90D-2C898BE6046F}"/>
              </a:ext>
            </a:extLst>
          </p:cNvPr>
          <p:cNvSpPr>
            <a:spLocks noGrp="1"/>
          </p:cNvSpPr>
          <p:nvPr>
            <p:ph type="pic" sz="quarter" idx="13" hasCustomPrompt="1"/>
          </p:nvPr>
        </p:nvSpPr>
        <p:spPr>
          <a:xfrm>
            <a:off x="0" y="1521000"/>
            <a:ext cx="12201600" cy="5337000"/>
          </a:xfrm>
          <a:ln>
            <a:noFill/>
          </a:ln>
        </p:spPr>
        <p:txBody>
          <a:bodyPr anchor="ctr"/>
          <a:lstStyle>
            <a:lvl1pPr marL="0" indent="0" algn="ctr">
              <a:buNone/>
              <a:defRPr>
                <a:solidFill>
                  <a:schemeClr val="bg2"/>
                </a:solidFill>
              </a:defRPr>
            </a:lvl1pPr>
          </a:lstStyle>
          <a:p>
            <a:r>
              <a:rPr lang="en-GB"/>
              <a:t>Insert your picture here</a:t>
            </a:r>
          </a:p>
        </p:txBody>
      </p:sp>
      <p:pic>
        <p:nvPicPr>
          <p:cNvPr id="5" name="Picture 4" descr="A white letter on a black background&#10;&#10;Description automatically generated">
            <a:extLst>
              <a:ext uri="{FF2B5EF4-FFF2-40B4-BE49-F238E27FC236}">
                <a16:creationId xmlns:a16="http://schemas.microsoft.com/office/drawing/2014/main" id="{C282D56F-AA2B-5AD3-2EEA-9255855756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563575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ection Slide_Indigo 0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B22373C-F58D-FF04-4005-596190486F2E}"/>
              </a:ext>
            </a:extLst>
          </p:cNvPr>
          <p:cNvSpPr/>
          <p:nvPr/>
        </p:nvSpPr>
        <p:spPr>
          <a:xfrm>
            <a:off x="-9600" y="0"/>
            <a:ext cx="12201600" cy="2671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8C4B2A-EE0A-252D-967D-EB8F5D94FC60}"/>
              </a:ext>
            </a:extLst>
          </p:cNvPr>
          <p:cNvSpPr>
            <a:spLocks noGrp="1"/>
          </p:cNvSpPr>
          <p:nvPr>
            <p:ph type="title"/>
          </p:nvPr>
        </p:nvSpPr>
        <p:spPr>
          <a:xfrm>
            <a:off x="822250" y="381600"/>
            <a:ext cx="10515600" cy="774524"/>
          </a:xfrm>
          <a:noFill/>
          <a:ln>
            <a:noFill/>
          </a:ln>
        </p:spPr>
        <p:style>
          <a:lnRef idx="2">
            <a:schemeClr val="accent2">
              <a:shade val="50000"/>
            </a:schemeClr>
          </a:lnRef>
          <a:fillRef idx="1">
            <a:schemeClr val="accent2"/>
          </a:fillRef>
          <a:effectRef idx="0">
            <a:schemeClr val="accent2"/>
          </a:effectRef>
          <a:fontRef idx="minor">
            <a:schemeClr val="lt1"/>
          </a:fontRef>
        </p:style>
        <p:txBody>
          <a:bodyPr anchor="b">
            <a:normAutofit/>
          </a:bodyPr>
          <a:lstStyle>
            <a:lvl1pPr>
              <a:defRPr sz="4000">
                <a:latin typeface="Jost SemiBold" pitchFamily="2" charset="0"/>
                <a:ea typeface="Jost SemiBold"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514003-E6F9-8192-EE5C-0E4EF3239E83}"/>
              </a:ext>
            </a:extLst>
          </p:cNvPr>
          <p:cNvSpPr>
            <a:spLocks noGrp="1"/>
          </p:cNvSpPr>
          <p:nvPr>
            <p:ph type="body" idx="1"/>
          </p:nvPr>
        </p:nvSpPr>
        <p:spPr>
          <a:xfrm>
            <a:off x="822250" y="1156124"/>
            <a:ext cx="10515600" cy="741325"/>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Slide Number Placeholder 5">
            <a:extLst>
              <a:ext uri="{FF2B5EF4-FFF2-40B4-BE49-F238E27FC236}">
                <a16:creationId xmlns:a16="http://schemas.microsoft.com/office/drawing/2014/main" id="{B9465DA2-9E04-466D-AB4C-F6FBDF0FA0C9}"/>
              </a:ext>
            </a:extLst>
          </p:cNvPr>
          <p:cNvSpPr>
            <a:spLocks noGrp="1"/>
          </p:cNvSpPr>
          <p:nvPr>
            <p:ph type="sldNum" sz="quarter" idx="12"/>
          </p:nvPr>
        </p:nvSpPr>
        <p:spPr>
          <a:xfrm>
            <a:off x="10284000" y="22896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
        <p:nvSpPr>
          <p:cNvPr id="15" name="Picture Placeholder 14">
            <a:extLst>
              <a:ext uri="{FF2B5EF4-FFF2-40B4-BE49-F238E27FC236}">
                <a16:creationId xmlns:a16="http://schemas.microsoft.com/office/drawing/2014/main" id="{222BAA3B-25D5-696A-C90D-2C898BE6046F}"/>
              </a:ext>
            </a:extLst>
          </p:cNvPr>
          <p:cNvSpPr>
            <a:spLocks noGrp="1"/>
          </p:cNvSpPr>
          <p:nvPr>
            <p:ph type="pic" sz="quarter" idx="13" hasCustomPrompt="1"/>
          </p:nvPr>
        </p:nvSpPr>
        <p:spPr>
          <a:xfrm>
            <a:off x="0" y="2671200"/>
            <a:ext cx="12192000" cy="4192200"/>
          </a:xfrm>
          <a:ln>
            <a:noFill/>
          </a:ln>
        </p:spPr>
        <p:txBody>
          <a:bodyPr anchor="ctr"/>
          <a:lstStyle>
            <a:lvl1pPr marL="0" indent="0" algn="ctr">
              <a:buNone/>
              <a:defRPr>
                <a:solidFill>
                  <a:schemeClr val="bg2"/>
                </a:solidFill>
              </a:defRPr>
            </a:lvl1pPr>
          </a:lstStyle>
          <a:p>
            <a:r>
              <a:rPr lang="en-GB"/>
              <a:t>Insert your picture here</a:t>
            </a:r>
          </a:p>
        </p:txBody>
      </p:sp>
      <p:pic>
        <p:nvPicPr>
          <p:cNvPr id="4" name="Picture 3" descr="A white letter on a black background&#10;&#10;Description automatically generated">
            <a:extLst>
              <a:ext uri="{FF2B5EF4-FFF2-40B4-BE49-F238E27FC236}">
                <a16:creationId xmlns:a16="http://schemas.microsoft.com/office/drawing/2014/main" id="{89935F44-0163-C01A-C693-65FD52FFA0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887856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4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541134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Content Slide_Indigo 0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EBF233-56CB-DC26-C0B8-1BAA9DA2F9B6}"/>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6A2CD78-CF24-A039-98CB-5BEE2FA991DD}"/>
              </a:ext>
            </a:extLst>
          </p:cNvPr>
          <p:cNvSpPr>
            <a:spLocks noGrp="1"/>
          </p:cNvSpPr>
          <p:nvPr>
            <p:ph sz="half" idx="2"/>
          </p:nvPr>
        </p:nvSpPr>
        <p:spPr>
          <a:xfrm>
            <a:off x="64776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FB75DD1B-39C9-0BF0-93C3-9C29D5015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9999" y="6417273"/>
            <a:ext cx="211921" cy="304201"/>
          </a:xfrm>
          <a:prstGeom prst="rect">
            <a:avLst/>
          </a:prstGeom>
        </p:spPr>
      </p:pic>
    </p:spTree>
    <p:extLst>
      <p:ext uri="{BB962C8B-B14F-4D97-AF65-F5344CB8AC3E}">
        <p14:creationId xmlns:p14="http://schemas.microsoft.com/office/powerpoint/2010/main" val="3254866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 Image Slide_Sand 0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1CA4C3D8-B7CA-A71B-0693-AA43C3C95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9999" y="6417273"/>
            <a:ext cx="211921" cy="304201"/>
          </a:xfrm>
          <a:prstGeom prst="rect">
            <a:avLst/>
          </a:prstGeom>
        </p:spPr>
      </p:pic>
      <p:sp>
        <p:nvSpPr>
          <p:cNvPr id="6" name="Picture Placeholder 6">
            <a:extLst>
              <a:ext uri="{FF2B5EF4-FFF2-40B4-BE49-F238E27FC236}">
                <a16:creationId xmlns:a16="http://schemas.microsoft.com/office/drawing/2014/main" id="{B2209D14-6ABD-DA34-0BDE-105946AED6ED}"/>
              </a:ext>
            </a:extLst>
          </p:cNvPr>
          <p:cNvSpPr>
            <a:spLocks noGrp="1"/>
          </p:cNvSpPr>
          <p:nvPr>
            <p:ph type="pic" sz="quarter" idx="13" hasCustomPrompt="1"/>
          </p:nvPr>
        </p:nvSpPr>
        <p:spPr>
          <a:xfrm>
            <a:off x="6477000" y="1901825"/>
            <a:ext cx="4960938" cy="381635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2592113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 Image Slide_Pearl 0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EBF233-56CB-DC26-C0B8-1BAA9DA2F9B6}"/>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accent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1CA4C3D8-B7CA-A71B-0693-AA43C3C95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9999" y="6417273"/>
            <a:ext cx="211921" cy="304201"/>
          </a:xfrm>
          <a:prstGeom prst="rect">
            <a:avLst/>
          </a:prstGeom>
        </p:spPr>
      </p:pic>
      <p:sp>
        <p:nvSpPr>
          <p:cNvPr id="6" name="Picture Placeholder 6">
            <a:extLst>
              <a:ext uri="{FF2B5EF4-FFF2-40B4-BE49-F238E27FC236}">
                <a16:creationId xmlns:a16="http://schemas.microsoft.com/office/drawing/2014/main" id="{B2209D14-6ABD-DA34-0BDE-105946AED6ED}"/>
              </a:ext>
            </a:extLst>
          </p:cNvPr>
          <p:cNvSpPr>
            <a:spLocks noGrp="1"/>
          </p:cNvSpPr>
          <p:nvPr>
            <p:ph type="pic" sz="quarter" idx="13" hasCustomPrompt="1"/>
          </p:nvPr>
        </p:nvSpPr>
        <p:spPr>
          <a:xfrm>
            <a:off x="6477000" y="1901825"/>
            <a:ext cx="4960938" cy="381635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6668503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 Image Background Slide 02">
    <p:spTree>
      <p:nvGrpSpPr>
        <p:cNvPr id="1" name=""/>
        <p:cNvGrpSpPr/>
        <p:nvPr/>
      </p:nvGrpSpPr>
      <p:grpSpPr>
        <a:xfrm>
          <a:off x="0" y="0"/>
          <a:ext cx="0" cy="0"/>
          <a:chOff x="0" y="0"/>
          <a:chExt cx="0" cy="0"/>
        </a:xfrm>
      </p:grpSpPr>
      <p:sp>
        <p:nvSpPr>
          <p:cNvPr id="13" name="Picture Placeholder 14">
            <a:extLst>
              <a:ext uri="{FF2B5EF4-FFF2-40B4-BE49-F238E27FC236}">
                <a16:creationId xmlns:a16="http://schemas.microsoft.com/office/drawing/2014/main" id="{C66863CC-7436-6F60-9B19-9C921FD591E3}"/>
              </a:ext>
            </a:extLst>
          </p:cNvPr>
          <p:cNvSpPr>
            <a:spLocks noGrp="1"/>
          </p:cNvSpPr>
          <p:nvPr>
            <p:ph type="pic" sz="quarter" idx="13" hasCustomPrompt="1"/>
          </p:nvPr>
        </p:nvSpPr>
        <p:spPr>
          <a:xfrm>
            <a:off x="-9600" y="0"/>
            <a:ext cx="12211200" cy="6863400"/>
          </a:xfrm>
          <a:ln>
            <a:noFill/>
          </a:ln>
        </p:spPr>
        <p:txBody>
          <a:bodyPr anchor="ctr"/>
          <a:lstStyle>
            <a:lvl1pPr marL="0" indent="0" algn="ctr">
              <a:buNone/>
              <a:defRPr>
                <a:solidFill>
                  <a:schemeClr val="bg2"/>
                </a:solidFill>
              </a:defRPr>
            </a:lvl1pPr>
          </a:lstStyle>
          <a:p>
            <a:r>
              <a:rPr lang="en-GB"/>
              <a:t>Insert your picture here</a:t>
            </a:r>
          </a:p>
        </p:txBody>
      </p:sp>
      <p:sp>
        <p:nvSpPr>
          <p:cNvPr id="10" name="Rectangle 9">
            <a:extLst>
              <a:ext uri="{FF2B5EF4-FFF2-40B4-BE49-F238E27FC236}">
                <a16:creationId xmlns:a16="http://schemas.microsoft.com/office/drawing/2014/main" id="{B4D40636-1A56-8AC0-D963-E55354A311DB}"/>
              </a:ext>
            </a:extLst>
          </p:cNvPr>
          <p:cNvSpPr>
            <a:spLocks/>
          </p:cNvSpPr>
          <p:nvPr/>
        </p:nvSpPr>
        <p:spPr>
          <a:xfrm>
            <a:off x="1" y="757800"/>
            <a:ext cx="6096000" cy="534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7E6402D-56BA-D9AC-15D3-9A60011EB2E3}"/>
              </a:ext>
            </a:extLst>
          </p:cNvPr>
          <p:cNvSpPr>
            <a:spLocks noGrp="1"/>
          </p:cNvSpPr>
          <p:nvPr>
            <p:ph type="title"/>
          </p:nvPr>
        </p:nvSpPr>
        <p:spPr>
          <a:xfrm>
            <a:off x="753600" y="1139400"/>
            <a:ext cx="4579200" cy="763200"/>
          </a:xfrm>
        </p:spPr>
        <p:txBody>
          <a:bodyPr>
            <a:normAutofit/>
          </a:bodyPr>
          <a:lstStyle>
            <a:lvl1pPr>
              <a:defRPr sz="32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4D626DA-5D88-30B9-445E-09A7E1A88241}"/>
              </a:ext>
            </a:extLst>
          </p:cNvPr>
          <p:cNvSpPr>
            <a:spLocks noGrp="1"/>
          </p:cNvSpPr>
          <p:nvPr>
            <p:ph type="body" idx="1"/>
          </p:nvPr>
        </p:nvSpPr>
        <p:spPr>
          <a:xfrm>
            <a:off x="753601" y="1902600"/>
            <a:ext cx="4579200" cy="381600"/>
          </a:xfrm>
        </p:spPr>
        <p:txBody>
          <a:bodyPr anchor="b"/>
          <a:lstStyle>
            <a:lvl1pPr marL="0" indent="0">
              <a:buNone/>
              <a:defRPr sz="24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40F39F-DCB4-D051-A71D-83FAC1BBFC58}"/>
              </a:ext>
            </a:extLst>
          </p:cNvPr>
          <p:cNvSpPr>
            <a:spLocks noGrp="1"/>
          </p:cNvSpPr>
          <p:nvPr>
            <p:ph sz="half" idx="2"/>
          </p:nvPr>
        </p:nvSpPr>
        <p:spPr>
          <a:xfrm>
            <a:off x="753601" y="2284200"/>
            <a:ext cx="4579200" cy="34344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B429879C-FBD2-0026-75B3-48BEB8C6238F}"/>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6" name="Footer Placeholder 4">
            <a:extLst>
              <a:ext uri="{FF2B5EF4-FFF2-40B4-BE49-F238E27FC236}">
                <a16:creationId xmlns:a16="http://schemas.microsoft.com/office/drawing/2014/main" id="{C69B2184-A5BA-A546-9224-9C5E2748D78C}"/>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7" name="Slide Number Placeholder 5">
            <a:extLst>
              <a:ext uri="{FF2B5EF4-FFF2-40B4-BE49-F238E27FC236}">
                <a16:creationId xmlns:a16="http://schemas.microsoft.com/office/drawing/2014/main" id="{D5F10207-2F7B-A0AC-F0C0-7BAE1232694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8" name="Picture 7" descr="A white letter on a black background&#10;&#10;Description automatically generated">
            <a:extLst>
              <a:ext uri="{FF2B5EF4-FFF2-40B4-BE49-F238E27FC236}">
                <a16:creationId xmlns:a16="http://schemas.microsoft.com/office/drawing/2014/main" id="{0F254990-3AD2-959B-0842-B36394429D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3521729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py Only Slide 02">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F090F26-44CA-186E-DCD7-30C39DCB903E}"/>
              </a:ext>
            </a:extLst>
          </p:cNvPr>
          <p:cNvSpPr>
            <a:spLocks noGrp="1"/>
          </p:cNvSpPr>
          <p:nvPr>
            <p:ph type="title"/>
          </p:nvPr>
        </p:nvSpPr>
        <p:spPr>
          <a:xfrm>
            <a:off x="753600" y="757800"/>
            <a:ext cx="10684800" cy="763200"/>
          </a:xfrm>
        </p:spPr>
        <p:txBody>
          <a:bodyPr>
            <a:normAutofit/>
          </a:bodyPr>
          <a:lstStyle>
            <a:lvl1pPr>
              <a:defRPr sz="3200">
                <a:solidFill>
                  <a:schemeClr val="bg1"/>
                </a:solidFill>
              </a:defRPr>
            </a:lvl1pPr>
          </a:lstStyle>
          <a:p>
            <a:r>
              <a:rPr lang="en-US"/>
              <a:t>Click to edit Master title style</a:t>
            </a:r>
            <a:endParaRPr lang="en-GB"/>
          </a:p>
        </p:txBody>
      </p:sp>
      <p:sp>
        <p:nvSpPr>
          <p:cNvPr id="7" name="Content Placeholder 2">
            <a:extLst>
              <a:ext uri="{FF2B5EF4-FFF2-40B4-BE49-F238E27FC236}">
                <a16:creationId xmlns:a16="http://schemas.microsoft.com/office/drawing/2014/main" id="{3B258B5A-DA1A-2A8F-56CA-9BF10266BE5E}"/>
              </a:ext>
            </a:extLst>
          </p:cNvPr>
          <p:cNvSpPr>
            <a:spLocks noGrp="1"/>
          </p:cNvSpPr>
          <p:nvPr>
            <p:ph sz="half" idx="1"/>
          </p:nvPr>
        </p:nvSpPr>
        <p:spPr>
          <a:xfrm>
            <a:off x="753600" y="1521000"/>
            <a:ext cx="10684800" cy="45792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3">
            <a:extLst>
              <a:ext uri="{FF2B5EF4-FFF2-40B4-BE49-F238E27FC236}">
                <a16:creationId xmlns:a16="http://schemas.microsoft.com/office/drawing/2014/main" id="{042B818F-16E2-9701-F05A-B4C144AAF41E}"/>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3" name="Footer Placeholder 4">
            <a:extLst>
              <a:ext uri="{FF2B5EF4-FFF2-40B4-BE49-F238E27FC236}">
                <a16:creationId xmlns:a16="http://schemas.microsoft.com/office/drawing/2014/main" id="{9239BE8B-5F57-BC72-BE01-37E5117B645F}"/>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4" name="Slide Number Placeholder 5">
            <a:extLst>
              <a:ext uri="{FF2B5EF4-FFF2-40B4-BE49-F238E27FC236}">
                <a16:creationId xmlns:a16="http://schemas.microsoft.com/office/drawing/2014/main" id="{8E4DA3A3-A2AF-E374-80E3-CCE844FD3727}"/>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white letter on a black background&#10;&#10;Description automatically generated">
            <a:extLst>
              <a:ext uri="{FF2B5EF4-FFF2-40B4-BE49-F238E27FC236}">
                <a16:creationId xmlns:a16="http://schemas.microsoft.com/office/drawing/2014/main" id="{53896ED3-6F7D-F817-3ED8-9FF790ADD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842384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py + Image Slide 02">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F090F26-44CA-186E-DCD7-30C39DCB903E}"/>
              </a:ext>
            </a:extLst>
          </p:cNvPr>
          <p:cNvSpPr>
            <a:spLocks noGrp="1"/>
          </p:cNvSpPr>
          <p:nvPr>
            <p:ph type="title"/>
          </p:nvPr>
        </p:nvSpPr>
        <p:spPr>
          <a:xfrm>
            <a:off x="753600" y="757800"/>
            <a:ext cx="5724000" cy="763200"/>
          </a:xfrm>
        </p:spPr>
        <p:txBody>
          <a:bodyPr>
            <a:normAutofit/>
          </a:bodyPr>
          <a:lstStyle>
            <a:lvl1pPr>
              <a:defRPr sz="3200">
                <a:solidFill>
                  <a:schemeClr val="bg1"/>
                </a:solidFill>
              </a:defRPr>
            </a:lvl1pPr>
          </a:lstStyle>
          <a:p>
            <a:r>
              <a:rPr lang="en-US"/>
              <a:t>Click to edit Master title style</a:t>
            </a:r>
            <a:endParaRPr lang="en-GB"/>
          </a:p>
        </p:txBody>
      </p:sp>
      <p:sp>
        <p:nvSpPr>
          <p:cNvPr id="7" name="Content Placeholder 2">
            <a:extLst>
              <a:ext uri="{FF2B5EF4-FFF2-40B4-BE49-F238E27FC236}">
                <a16:creationId xmlns:a16="http://schemas.microsoft.com/office/drawing/2014/main" id="{3B258B5A-DA1A-2A8F-56CA-9BF10266BE5E}"/>
              </a:ext>
            </a:extLst>
          </p:cNvPr>
          <p:cNvSpPr>
            <a:spLocks noGrp="1"/>
          </p:cNvSpPr>
          <p:nvPr>
            <p:ph sz="half" idx="1"/>
          </p:nvPr>
        </p:nvSpPr>
        <p:spPr>
          <a:xfrm>
            <a:off x="753600" y="1521000"/>
            <a:ext cx="5342400" cy="45792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3">
            <a:extLst>
              <a:ext uri="{FF2B5EF4-FFF2-40B4-BE49-F238E27FC236}">
                <a16:creationId xmlns:a16="http://schemas.microsoft.com/office/drawing/2014/main" id="{042B818F-16E2-9701-F05A-B4C144AAF41E}"/>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3" name="Footer Placeholder 4">
            <a:extLst>
              <a:ext uri="{FF2B5EF4-FFF2-40B4-BE49-F238E27FC236}">
                <a16:creationId xmlns:a16="http://schemas.microsoft.com/office/drawing/2014/main" id="{9239BE8B-5F57-BC72-BE01-37E5117B645F}"/>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4" name="Slide Number Placeholder 5">
            <a:extLst>
              <a:ext uri="{FF2B5EF4-FFF2-40B4-BE49-F238E27FC236}">
                <a16:creationId xmlns:a16="http://schemas.microsoft.com/office/drawing/2014/main" id="{8E4DA3A3-A2AF-E374-80E3-CCE844FD3727}"/>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white letter on a black background&#10;&#10;Description automatically generated">
            <a:extLst>
              <a:ext uri="{FF2B5EF4-FFF2-40B4-BE49-F238E27FC236}">
                <a16:creationId xmlns:a16="http://schemas.microsoft.com/office/drawing/2014/main" id="{53896ED3-6F7D-F817-3ED8-9FF790ADD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
        <p:nvSpPr>
          <p:cNvPr id="8" name="Picture Placeholder 6">
            <a:extLst>
              <a:ext uri="{FF2B5EF4-FFF2-40B4-BE49-F238E27FC236}">
                <a16:creationId xmlns:a16="http://schemas.microsoft.com/office/drawing/2014/main" id="{55BB9F17-F3B6-255E-2D84-1B8B19924668}"/>
              </a:ext>
            </a:extLst>
          </p:cNvPr>
          <p:cNvSpPr>
            <a:spLocks noGrp="1"/>
          </p:cNvSpPr>
          <p:nvPr>
            <p:ph type="pic" sz="quarter" idx="13" hasCustomPrompt="1"/>
          </p:nvPr>
        </p:nvSpPr>
        <p:spPr>
          <a:xfrm>
            <a:off x="6477000" y="757800"/>
            <a:ext cx="4960938" cy="534240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36770029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Image Slide 0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73C874C-57C6-FE98-22ED-46EAAC255529}"/>
              </a:ext>
            </a:extLst>
          </p:cNvPr>
          <p:cNvSpPr>
            <a:spLocks noGrp="1"/>
          </p:cNvSpPr>
          <p:nvPr>
            <p:ph type="pic" sz="quarter" idx="13" hasCustomPrompt="1"/>
          </p:nvPr>
        </p:nvSpPr>
        <p:spPr>
          <a:xfrm>
            <a:off x="1" y="-5400"/>
            <a:ext cx="12192000" cy="6868800"/>
          </a:xfrm>
        </p:spPr>
        <p:txBody>
          <a:bodyPr anchor="ctr"/>
          <a:lstStyle>
            <a:lvl1pPr marL="0" indent="0" algn="ctr">
              <a:buNone/>
              <a:defRPr>
                <a:solidFill>
                  <a:schemeClr val="bg2"/>
                </a:solidFill>
              </a:defRPr>
            </a:lvl1pPr>
          </a:lstStyle>
          <a:p>
            <a:r>
              <a:rPr lang="en-GB"/>
              <a:t>Insert your picture here</a:t>
            </a:r>
          </a:p>
        </p:txBody>
      </p:sp>
      <p:sp>
        <p:nvSpPr>
          <p:cNvPr id="5" name="Date Placeholder 3">
            <a:extLst>
              <a:ext uri="{FF2B5EF4-FFF2-40B4-BE49-F238E27FC236}">
                <a16:creationId xmlns:a16="http://schemas.microsoft.com/office/drawing/2014/main" id="{A1280ABD-E9DC-B7C5-BCF5-9AC587E405AA}"/>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6" name="Footer Placeholder 4">
            <a:extLst>
              <a:ext uri="{FF2B5EF4-FFF2-40B4-BE49-F238E27FC236}">
                <a16:creationId xmlns:a16="http://schemas.microsoft.com/office/drawing/2014/main" id="{898A51BD-3C85-7635-39F6-ED67792625A9}"/>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7" name="Slide Number Placeholder 5">
            <a:extLst>
              <a:ext uri="{FF2B5EF4-FFF2-40B4-BE49-F238E27FC236}">
                <a16:creationId xmlns:a16="http://schemas.microsoft.com/office/drawing/2014/main" id="{6D7C5ECD-B415-8E5C-91B8-E1C06C4EC1F3}"/>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3" name="Picture 2" descr="A white letter on a black background&#10;&#10;Description automatically generated">
            <a:extLst>
              <a:ext uri="{FF2B5EF4-FFF2-40B4-BE49-F238E27FC236}">
                <a16:creationId xmlns:a16="http://schemas.microsoft.com/office/drawing/2014/main" id="{55550A24-0177-7BED-923E-240348FFF0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98483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02143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Custom Layout">
    <p:bg>
      <p:bgPr>
        <a:solidFill>
          <a:schemeClr val="tx2"/>
        </a:solidFill>
        <a:effectLst/>
      </p:bgPr>
    </p:bg>
    <p:spTree>
      <p:nvGrpSpPr>
        <p:cNvPr id="1" name=""/>
        <p:cNvGrpSpPr/>
        <p:nvPr/>
      </p:nvGrpSpPr>
      <p:grpSpPr>
        <a:xfrm>
          <a:off x="0" y="0"/>
          <a:ext cx="0" cy="0"/>
          <a:chOff x="0" y="0"/>
          <a:chExt cx="0" cy="0"/>
        </a:xfrm>
      </p:grpSpPr>
      <p:sp>
        <p:nvSpPr>
          <p:cNvPr id="7" name="Plassholder for bilde 9">
            <a:extLst>
              <a:ext uri="{FF2B5EF4-FFF2-40B4-BE49-F238E27FC236}">
                <a16:creationId xmlns:a16="http://schemas.microsoft.com/office/drawing/2014/main" id="{787B7979-05F2-0F05-FF84-42AFEE25A162}"/>
              </a:ext>
            </a:extLst>
          </p:cNvPr>
          <p:cNvSpPr>
            <a:spLocks noGrp="1"/>
          </p:cNvSpPr>
          <p:nvPr>
            <p:ph type="pic" sz="quarter" idx="11"/>
          </p:nvPr>
        </p:nvSpPr>
        <p:spPr>
          <a:xfrm>
            <a:off x="4056000" y="435600"/>
            <a:ext cx="8136000" cy="6422400"/>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
        <p:nvSpPr>
          <p:cNvPr id="8" name="Tittel 1">
            <a:extLst>
              <a:ext uri="{FF2B5EF4-FFF2-40B4-BE49-F238E27FC236}">
                <a16:creationId xmlns:a16="http://schemas.microsoft.com/office/drawing/2014/main" id="{01CA0C32-3062-A58F-23C8-65BC03AEA8B1}"/>
              </a:ext>
            </a:extLst>
          </p:cNvPr>
          <p:cNvSpPr>
            <a:spLocks noGrp="1"/>
          </p:cNvSpPr>
          <p:nvPr>
            <p:ph type="title"/>
          </p:nvPr>
        </p:nvSpPr>
        <p:spPr>
          <a:xfrm>
            <a:off x="319305" y="1229397"/>
            <a:ext cx="3438469" cy="1902272"/>
          </a:xfrm>
          <a:prstGeom prst="rect">
            <a:avLst/>
          </a:prstGeom>
        </p:spPr>
        <p:txBody>
          <a:bodyPr vert="horz" tIns="90000" bIns="0" anchor="b" anchorCtr="0">
            <a:spAutoFit/>
          </a:bodyPr>
          <a:lstStyle>
            <a:lvl1pPr algn="l">
              <a:lnSpc>
                <a:spcPts val="4667"/>
              </a:lnSpc>
              <a:defRPr sz="4000" b="1" i="0">
                <a:solidFill>
                  <a:schemeClr val="bg1"/>
                </a:solidFill>
                <a:latin typeface="+mj-lt"/>
              </a:defRPr>
            </a:lvl1pPr>
          </a:lstStyle>
          <a:p>
            <a:r>
              <a:rPr lang="en-US" dirty="0"/>
              <a:t>Click to edit Master title style</a:t>
            </a:r>
            <a:endParaRPr lang="en-GB" dirty="0"/>
          </a:p>
        </p:txBody>
      </p:sp>
      <p:sp>
        <p:nvSpPr>
          <p:cNvPr id="9" name="Plassholder for tekst 3">
            <a:extLst>
              <a:ext uri="{FF2B5EF4-FFF2-40B4-BE49-F238E27FC236}">
                <a16:creationId xmlns:a16="http://schemas.microsoft.com/office/drawing/2014/main" id="{128EE915-D127-C257-4041-B2D32CF1BCA8}"/>
              </a:ext>
            </a:extLst>
          </p:cNvPr>
          <p:cNvSpPr>
            <a:spLocks noGrp="1"/>
          </p:cNvSpPr>
          <p:nvPr>
            <p:ph type="body" sz="quarter" idx="10"/>
          </p:nvPr>
        </p:nvSpPr>
        <p:spPr>
          <a:xfrm>
            <a:off x="319305" y="3280968"/>
            <a:ext cx="3438469"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2"/>
                </a:solidFill>
                <a:latin typeface="Jost" pitchFamily="2" charset="0"/>
                <a:ea typeface="Jost" pitchFamily="2" charset="0"/>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Tree>
    <p:extLst>
      <p:ext uri="{BB962C8B-B14F-4D97-AF65-F5344CB8AC3E}">
        <p14:creationId xmlns:p14="http://schemas.microsoft.com/office/powerpoint/2010/main" val="30331997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Custom Layout">
    <p:bg>
      <p:bgPr>
        <a:solidFill>
          <a:schemeClr val="tx2"/>
        </a:solidFill>
        <a:effectLst/>
      </p:bgPr>
    </p:bg>
    <p:spTree>
      <p:nvGrpSpPr>
        <p:cNvPr id="1" name=""/>
        <p:cNvGrpSpPr/>
        <p:nvPr/>
      </p:nvGrpSpPr>
      <p:grpSpPr>
        <a:xfrm>
          <a:off x="0" y="0"/>
          <a:ext cx="0" cy="0"/>
          <a:chOff x="0" y="0"/>
          <a:chExt cx="0" cy="0"/>
        </a:xfrm>
      </p:grpSpPr>
      <p:sp>
        <p:nvSpPr>
          <p:cNvPr id="10" name="Plassholder for bilde 9">
            <a:extLst>
              <a:ext uri="{FF2B5EF4-FFF2-40B4-BE49-F238E27FC236}">
                <a16:creationId xmlns:a16="http://schemas.microsoft.com/office/drawing/2014/main" id="{27E13643-9088-3540-9293-C816933CE7F1}"/>
              </a:ext>
            </a:extLst>
          </p:cNvPr>
          <p:cNvSpPr>
            <a:spLocks noGrp="1"/>
          </p:cNvSpPr>
          <p:nvPr>
            <p:ph type="pic" sz="quarter" idx="11"/>
          </p:nvPr>
        </p:nvSpPr>
        <p:spPr>
          <a:xfrm>
            <a:off x="0" y="435600"/>
            <a:ext cx="8136000" cy="6422400"/>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
        <p:nvSpPr>
          <p:cNvPr id="11" name="Tittel 1">
            <a:extLst>
              <a:ext uri="{FF2B5EF4-FFF2-40B4-BE49-F238E27FC236}">
                <a16:creationId xmlns:a16="http://schemas.microsoft.com/office/drawing/2014/main" id="{E0E49098-9DDE-4A3A-82A4-97A1857680FF}"/>
              </a:ext>
            </a:extLst>
          </p:cNvPr>
          <p:cNvSpPr>
            <a:spLocks noGrp="1"/>
          </p:cNvSpPr>
          <p:nvPr>
            <p:ph type="title"/>
          </p:nvPr>
        </p:nvSpPr>
        <p:spPr>
          <a:xfrm>
            <a:off x="8437145" y="1229397"/>
            <a:ext cx="3438469" cy="1902272"/>
          </a:xfrm>
          <a:prstGeom prst="rect">
            <a:avLst/>
          </a:prstGeom>
        </p:spPr>
        <p:txBody>
          <a:bodyPr vert="horz" tIns="90000" bIns="0" anchor="b" anchorCtr="0">
            <a:spAutoFit/>
          </a:bodyPr>
          <a:lstStyle>
            <a:lvl1pPr algn="l">
              <a:lnSpc>
                <a:spcPts val="4667"/>
              </a:lnSpc>
              <a:defRPr sz="4000" b="1" i="0">
                <a:solidFill>
                  <a:schemeClr val="bg1"/>
                </a:solidFill>
                <a:latin typeface="+mj-lt"/>
              </a:defRPr>
            </a:lvl1pPr>
          </a:lstStyle>
          <a:p>
            <a:r>
              <a:rPr lang="en-US" dirty="0"/>
              <a:t>Click to edit Master title style</a:t>
            </a:r>
            <a:endParaRPr lang="en-GB" dirty="0"/>
          </a:p>
        </p:txBody>
      </p:sp>
      <p:sp>
        <p:nvSpPr>
          <p:cNvPr id="12" name="Plassholder for tekst 3">
            <a:extLst>
              <a:ext uri="{FF2B5EF4-FFF2-40B4-BE49-F238E27FC236}">
                <a16:creationId xmlns:a16="http://schemas.microsoft.com/office/drawing/2014/main" id="{BA8AAABF-A048-0ABC-BDB9-BCE97A130F94}"/>
              </a:ext>
            </a:extLst>
          </p:cNvPr>
          <p:cNvSpPr>
            <a:spLocks noGrp="1"/>
          </p:cNvSpPr>
          <p:nvPr>
            <p:ph type="body" sz="quarter" idx="10"/>
          </p:nvPr>
        </p:nvSpPr>
        <p:spPr>
          <a:xfrm>
            <a:off x="8437145" y="3280968"/>
            <a:ext cx="3438469"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2"/>
                </a:solidFill>
                <a:latin typeface="+mn-lt"/>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Tree>
    <p:extLst>
      <p:ext uri="{BB962C8B-B14F-4D97-AF65-F5344CB8AC3E}">
        <p14:creationId xmlns:p14="http://schemas.microsoft.com/office/powerpoint/2010/main" val="4083382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2060950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EC748-9A8E-5CDC-281C-E436DF540E8C}"/>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42207796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37744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4769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892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1E7B6A27-3F6D-F470-2239-96CA24834792}"/>
              </a:ext>
            </a:extLst>
          </p:cNvPr>
          <p:cNvSpPr>
            <a:spLocks noGrp="1"/>
          </p:cNvSpPr>
          <p:nvPr>
            <p:ph type="title"/>
          </p:nvPr>
        </p:nvSpPr>
        <p:spPr>
          <a:xfrm>
            <a:off x="423330" y="400977"/>
            <a:ext cx="11417940" cy="632630"/>
          </a:xfrm>
          <a:prstGeom prst="rect">
            <a:avLst/>
          </a:prstGeom>
        </p:spPr>
        <p:txBody>
          <a:bodyPr vert="horz" wrap="square" lIns="90000" tIns="90000" bIns="0" anchor="t" anchorCtr="0">
            <a:spAutoFit/>
          </a:bodyPr>
          <a:lstStyle>
            <a:lvl1pPr algn="l">
              <a:lnSpc>
                <a:spcPts val="3467"/>
              </a:lnSpc>
              <a:defRPr sz="5333" b="1" i="0">
                <a:solidFill>
                  <a:schemeClr val="bg1"/>
                </a:solidFill>
                <a:latin typeface="+mj-lt"/>
              </a:defRPr>
            </a:lvl1pPr>
          </a:lstStyle>
          <a:p>
            <a:r>
              <a:rPr lang="en-US" dirty="0"/>
              <a:t>Click to edit Master title style</a:t>
            </a:r>
            <a:endParaRPr lang="en-GB" dirty="0"/>
          </a:p>
        </p:txBody>
      </p:sp>
      <p:sp>
        <p:nvSpPr>
          <p:cNvPr id="7" name="Plassholder for tekst 3">
            <a:extLst>
              <a:ext uri="{FF2B5EF4-FFF2-40B4-BE49-F238E27FC236}">
                <a16:creationId xmlns:a16="http://schemas.microsoft.com/office/drawing/2014/main" id="{4F99A621-C4BF-C88F-709A-A8411445814D}"/>
              </a:ext>
            </a:extLst>
          </p:cNvPr>
          <p:cNvSpPr>
            <a:spLocks noGrp="1"/>
          </p:cNvSpPr>
          <p:nvPr>
            <p:ph type="body" sz="quarter" idx="10"/>
          </p:nvPr>
        </p:nvSpPr>
        <p:spPr>
          <a:xfrm>
            <a:off x="423330" y="1082661"/>
            <a:ext cx="11417940"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1"/>
                </a:solidFill>
                <a:latin typeface="+mn-lt"/>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
        <p:nvSpPr>
          <p:cNvPr id="8" name="Plassholder for bilde 9">
            <a:extLst>
              <a:ext uri="{FF2B5EF4-FFF2-40B4-BE49-F238E27FC236}">
                <a16:creationId xmlns:a16="http://schemas.microsoft.com/office/drawing/2014/main" id="{B5FC467C-0524-9818-72A1-7AA6CC244511}"/>
              </a:ext>
            </a:extLst>
          </p:cNvPr>
          <p:cNvSpPr>
            <a:spLocks noGrp="1"/>
          </p:cNvSpPr>
          <p:nvPr>
            <p:ph type="pic" sz="quarter" idx="11"/>
          </p:nvPr>
        </p:nvSpPr>
        <p:spPr>
          <a:xfrm>
            <a:off x="423331" y="2088257"/>
            <a:ext cx="11768668" cy="4780328"/>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Tree>
    <p:extLst>
      <p:ext uri="{BB962C8B-B14F-4D97-AF65-F5344CB8AC3E}">
        <p14:creationId xmlns:p14="http://schemas.microsoft.com/office/powerpoint/2010/main" val="17414340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837EAAAE-A2EF-D117-61A2-4D0327499C82}"/>
              </a:ext>
            </a:extLst>
          </p:cNvPr>
          <p:cNvSpPr>
            <a:spLocks noGrp="1"/>
          </p:cNvSpPr>
          <p:nvPr>
            <p:ph type="title"/>
          </p:nvPr>
        </p:nvSpPr>
        <p:spPr>
          <a:xfrm>
            <a:off x="318930" y="312851"/>
            <a:ext cx="5458540" cy="1090340"/>
          </a:xfrm>
          <a:prstGeom prst="rect">
            <a:avLst/>
          </a:prstGeom>
        </p:spPr>
        <p:txBody>
          <a:bodyPr vert="horz" wrap="square" tIns="90000" bIns="90000" anchor="t" anchorCtr="0">
            <a:spAutoFit/>
          </a:bodyPr>
          <a:lstStyle>
            <a:lvl1pPr algn="l">
              <a:lnSpc>
                <a:spcPts val="3467"/>
              </a:lnSpc>
              <a:defRPr sz="3200" b="1" i="0">
                <a:solidFill>
                  <a:schemeClr val="bg1"/>
                </a:solidFill>
                <a:latin typeface="+mj-lt"/>
              </a:defRPr>
            </a:lvl1pPr>
          </a:lstStyle>
          <a:p>
            <a:r>
              <a:rPr lang="en-US"/>
              <a:t>Click to edit Master title style</a:t>
            </a:r>
            <a:endParaRPr lang="en-GB"/>
          </a:p>
        </p:txBody>
      </p:sp>
      <p:sp>
        <p:nvSpPr>
          <p:cNvPr id="7" name="Plassholder for bilde 12">
            <a:extLst>
              <a:ext uri="{FF2B5EF4-FFF2-40B4-BE49-F238E27FC236}">
                <a16:creationId xmlns:a16="http://schemas.microsoft.com/office/drawing/2014/main" id="{B3D9E29C-1176-BCCB-5AFB-19440CF68DBD}"/>
              </a:ext>
            </a:extLst>
          </p:cNvPr>
          <p:cNvSpPr>
            <a:spLocks noGrp="1"/>
          </p:cNvSpPr>
          <p:nvPr>
            <p:ph type="pic" sz="quarter" idx="10"/>
          </p:nvPr>
        </p:nvSpPr>
        <p:spPr>
          <a:xfrm>
            <a:off x="1" y="3447010"/>
            <a:ext cx="12192001" cy="3428999"/>
          </a:xfrm>
          <a:prstGeom prst="rect">
            <a:avLst/>
          </a:prstGeom>
          <a:solidFill>
            <a:schemeClr val="bg1">
              <a:lumMod val="7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8" name="Plassholder for tekst 9">
            <a:extLst>
              <a:ext uri="{FF2B5EF4-FFF2-40B4-BE49-F238E27FC236}">
                <a16:creationId xmlns:a16="http://schemas.microsoft.com/office/drawing/2014/main" id="{15F0BE26-9215-44CE-F9DA-5548F3CBE26A}"/>
              </a:ext>
            </a:extLst>
          </p:cNvPr>
          <p:cNvSpPr>
            <a:spLocks noGrp="1"/>
          </p:cNvSpPr>
          <p:nvPr>
            <p:ph type="body" sz="quarter" idx="11"/>
          </p:nvPr>
        </p:nvSpPr>
        <p:spPr>
          <a:xfrm>
            <a:off x="318731" y="1403191"/>
            <a:ext cx="5458539" cy="235898"/>
          </a:xfrm>
          <a:prstGeom prst="rect">
            <a:avLst/>
          </a:prstGeom>
        </p:spPr>
        <p:txBody>
          <a:bodyPr wrap="square" tIns="0">
            <a:spAutoFit/>
          </a:bodyPr>
          <a:lstStyle>
            <a:lvl1pPr>
              <a:buClr>
                <a:schemeClr val="bg1"/>
              </a:buClr>
              <a:defRPr sz="1333" b="0" i="0">
                <a:solidFill>
                  <a:schemeClr val="bg1"/>
                </a:solidFill>
                <a:latin typeface="+mn-lt"/>
              </a:defRPr>
            </a:lvl1pPr>
            <a:lvl2pPr>
              <a:defRPr sz="1333">
                <a:latin typeface="+mn-lt"/>
              </a:defRPr>
            </a:lvl2pPr>
            <a:lvl3pPr>
              <a:defRPr sz="1333">
                <a:latin typeface="+mn-lt"/>
              </a:defRPr>
            </a:lvl3pPr>
            <a:lvl4pPr>
              <a:defRPr sz="1333">
                <a:latin typeface="+mn-lt"/>
              </a:defRPr>
            </a:lvl4pPr>
            <a:lvl5pPr>
              <a:defRPr sz="1333">
                <a:latin typeface="+mn-lt"/>
              </a:defRPr>
            </a:lvl5pPr>
          </a:lstStyle>
          <a:p>
            <a:pPr lvl="0"/>
            <a:r>
              <a:rPr lang="en-US" dirty="0"/>
              <a:t>Click to edit Master text styles</a:t>
            </a:r>
          </a:p>
        </p:txBody>
      </p:sp>
      <p:sp>
        <p:nvSpPr>
          <p:cNvPr id="9" name="Plassholder for bilde 12">
            <a:extLst>
              <a:ext uri="{FF2B5EF4-FFF2-40B4-BE49-F238E27FC236}">
                <a16:creationId xmlns:a16="http://schemas.microsoft.com/office/drawing/2014/main" id="{0919939B-2476-29A3-9222-E3A4D05EF5C4}"/>
              </a:ext>
            </a:extLst>
          </p:cNvPr>
          <p:cNvSpPr>
            <a:spLocks noGrp="1"/>
          </p:cNvSpPr>
          <p:nvPr>
            <p:ph type="pic" sz="quarter" idx="12"/>
          </p:nvPr>
        </p:nvSpPr>
        <p:spPr>
          <a:xfrm>
            <a:off x="6096000" y="1"/>
            <a:ext cx="6099547" cy="3447009"/>
          </a:xfrm>
          <a:prstGeom prst="rect">
            <a:avLst/>
          </a:prstGeom>
          <a:solidFill>
            <a:schemeClr val="tx1">
              <a:lumMod val="10000"/>
              <a:lumOff val="90000"/>
            </a:schemeClr>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39990405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96DFE255-B37D-9EBC-211E-27A6AAE3517F}"/>
              </a:ext>
            </a:extLst>
          </p:cNvPr>
          <p:cNvSpPr>
            <a:spLocks noGrp="1"/>
          </p:cNvSpPr>
          <p:nvPr>
            <p:ph type="title"/>
          </p:nvPr>
        </p:nvSpPr>
        <p:spPr>
          <a:xfrm>
            <a:off x="6418477" y="3764130"/>
            <a:ext cx="5458540" cy="1090340"/>
          </a:xfrm>
          <a:prstGeom prst="rect">
            <a:avLst/>
          </a:prstGeom>
        </p:spPr>
        <p:txBody>
          <a:bodyPr vert="horz" wrap="square" tIns="90000" bIns="90000" anchor="t" anchorCtr="0">
            <a:spAutoFit/>
          </a:bodyPr>
          <a:lstStyle>
            <a:lvl1pPr algn="l">
              <a:lnSpc>
                <a:spcPts val="3467"/>
              </a:lnSpc>
              <a:defRPr sz="3200" b="1" i="0">
                <a:solidFill>
                  <a:schemeClr val="bg1"/>
                </a:solidFill>
                <a:latin typeface="+mj-lt"/>
              </a:defRPr>
            </a:lvl1pPr>
          </a:lstStyle>
          <a:p>
            <a:r>
              <a:rPr lang="en-US" dirty="0"/>
              <a:t>Click to edit Master title style</a:t>
            </a:r>
            <a:endParaRPr lang="en-GB" dirty="0"/>
          </a:p>
        </p:txBody>
      </p:sp>
      <p:sp>
        <p:nvSpPr>
          <p:cNvPr id="7" name="Plassholder for bilde 12">
            <a:extLst>
              <a:ext uri="{FF2B5EF4-FFF2-40B4-BE49-F238E27FC236}">
                <a16:creationId xmlns:a16="http://schemas.microsoft.com/office/drawing/2014/main" id="{931606AC-AF95-3B68-A3EC-03B484AC8779}"/>
              </a:ext>
            </a:extLst>
          </p:cNvPr>
          <p:cNvSpPr>
            <a:spLocks noGrp="1"/>
          </p:cNvSpPr>
          <p:nvPr>
            <p:ph type="pic" sz="quarter" idx="10"/>
          </p:nvPr>
        </p:nvSpPr>
        <p:spPr>
          <a:xfrm>
            <a:off x="1" y="1"/>
            <a:ext cx="12192001" cy="3428999"/>
          </a:xfrm>
          <a:prstGeom prst="rect">
            <a:avLst/>
          </a:prstGeom>
          <a:solidFill>
            <a:schemeClr val="bg1">
              <a:lumMod val="7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8" name="Plassholder for tekst 9">
            <a:extLst>
              <a:ext uri="{FF2B5EF4-FFF2-40B4-BE49-F238E27FC236}">
                <a16:creationId xmlns:a16="http://schemas.microsoft.com/office/drawing/2014/main" id="{856E7F80-E414-D4FE-9673-C67223A3562F}"/>
              </a:ext>
            </a:extLst>
          </p:cNvPr>
          <p:cNvSpPr>
            <a:spLocks noGrp="1"/>
          </p:cNvSpPr>
          <p:nvPr>
            <p:ph type="body" sz="quarter" idx="11"/>
          </p:nvPr>
        </p:nvSpPr>
        <p:spPr>
          <a:xfrm>
            <a:off x="6418478" y="4854470"/>
            <a:ext cx="5458539" cy="261610"/>
          </a:xfrm>
          <a:prstGeom prst="rect">
            <a:avLst/>
          </a:prstGeom>
        </p:spPr>
        <p:txBody>
          <a:bodyPr wrap="square" tIns="0">
            <a:spAutoFit/>
          </a:bodyPr>
          <a:lstStyle>
            <a:lvl1pPr>
              <a:buClr>
                <a:schemeClr val="tx1"/>
              </a:buClr>
              <a:defRPr sz="1400" b="0" i="0">
                <a:solidFill>
                  <a:schemeClr val="bg1"/>
                </a:solidFill>
                <a:latin typeface="+mn-lt"/>
              </a:defRPr>
            </a:lvl1pPr>
            <a:lvl2pPr>
              <a:defRPr sz="1333">
                <a:latin typeface="+mn-lt"/>
              </a:defRPr>
            </a:lvl2pPr>
            <a:lvl3pPr>
              <a:defRPr sz="1333">
                <a:latin typeface="+mn-lt"/>
              </a:defRPr>
            </a:lvl3pPr>
            <a:lvl4pPr>
              <a:defRPr sz="1333">
                <a:latin typeface="+mn-lt"/>
              </a:defRPr>
            </a:lvl4pPr>
            <a:lvl5pPr>
              <a:defRPr sz="1333">
                <a:latin typeface="+mn-lt"/>
              </a:defRPr>
            </a:lvl5pPr>
          </a:lstStyle>
          <a:p>
            <a:pPr lvl="0"/>
            <a:r>
              <a:rPr lang="en-US" dirty="0"/>
              <a:t>Click to edit Master text styles</a:t>
            </a:r>
          </a:p>
        </p:txBody>
      </p:sp>
      <p:sp>
        <p:nvSpPr>
          <p:cNvPr id="9" name="Plassholder for bilde 12">
            <a:extLst>
              <a:ext uri="{FF2B5EF4-FFF2-40B4-BE49-F238E27FC236}">
                <a16:creationId xmlns:a16="http://schemas.microsoft.com/office/drawing/2014/main" id="{ACEEC5A1-7108-02C1-4939-926991082C87}"/>
              </a:ext>
            </a:extLst>
          </p:cNvPr>
          <p:cNvSpPr>
            <a:spLocks noGrp="1"/>
          </p:cNvSpPr>
          <p:nvPr>
            <p:ph type="pic" sz="quarter" idx="12"/>
          </p:nvPr>
        </p:nvSpPr>
        <p:spPr>
          <a:xfrm>
            <a:off x="0" y="3437102"/>
            <a:ext cx="6099547" cy="3447009"/>
          </a:xfrm>
          <a:prstGeom prst="rect">
            <a:avLst/>
          </a:prstGeom>
          <a:solidFill>
            <a:schemeClr val="tx1">
              <a:lumMod val="10000"/>
              <a:lumOff val="90000"/>
            </a:schemeClr>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2531462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tx2"/>
        </a:solidFill>
        <a:effectLst/>
      </p:bgPr>
    </p:bg>
    <p:spTree>
      <p:nvGrpSpPr>
        <p:cNvPr id="1" name=""/>
        <p:cNvGrpSpPr/>
        <p:nvPr/>
      </p:nvGrpSpPr>
      <p:grpSpPr>
        <a:xfrm>
          <a:off x="0" y="0"/>
          <a:ext cx="0" cy="0"/>
          <a:chOff x="0" y="0"/>
          <a:chExt cx="0" cy="0"/>
        </a:xfrm>
      </p:grpSpPr>
      <p:sp>
        <p:nvSpPr>
          <p:cNvPr id="6" name="Plassholder for bilde 12">
            <a:extLst>
              <a:ext uri="{FF2B5EF4-FFF2-40B4-BE49-F238E27FC236}">
                <a16:creationId xmlns:a16="http://schemas.microsoft.com/office/drawing/2014/main" id="{EF194AA8-042F-8759-BB1A-210C39C90F7D}"/>
              </a:ext>
            </a:extLst>
          </p:cNvPr>
          <p:cNvSpPr>
            <a:spLocks noGrp="1"/>
          </p:cNvSpPr>
          <p:nvPr>
            <p:ph type="pic" sz="quarter" idx="12"/>
          </p:nvPr>
        </p:nvSpPr>
        <p:spPr>
          <a:xfrm>
            <a:off x="6099547" y="1"/>
            <a:ext cx="6099547" cy="3437924"/>
          </a:xfrm>
          <a:prstGeom prst="rect">
            <a:avLst/>
          </a:prstGeom>
          <a:solidFill>
            <a:schemeClr val="accent2"/>
          </a:solidFill>
        </p:spPr>
        <p:txBody>
          <a:bodyPr anchor="ctr" anchorCtr="0"/>
          <a:lstStyle>
            <a:lvl1pPr marL="0" indent="0" algn="ctr">
              <a:buNone/>
              <a:defRPr sz="1333">
                <a:latin typeface="+mn-lt"/>
              </a:defRPr>
            </a:lvl1pPr>
          </a:lstStyle>
          <a:p>
            <a:r>
              <a:rPr lang="en-US"/>
              <a:t>Click icon to add picture</a:t>
            </a:r>
            <a:endParaRPr lang="en-GB"/>
          </a:p>
        </p:txBody>
      </p:sp>
      <p:sp>
        <p:nvSpPr>
          <p:cNvPr id="7" name="Plassholder for bilde 12">
            <a:extLst>
              <a:ext uri="{FF2B5EF4-FFF2-40B4-BE49-F238E27FC236}">
                <a16:creationId xmlns:a16="http://schemas.microsoft.com/office/drawing/2014/main" id="{49282485-E60B-2CA6-E76C-0641ACBE461D}"/>
              </a:ext>
            </a:extLst>
          </p:cNvPr>
          <p:cNvSpPr>
            <a:spLocks noGrp="1"/>
          </p:cNvSpPr>
          <p:nvPr>
            <p:ph type="pic" sz="quarter" idx="13"/>
          </p:nvPr>
        </p:nvSpPr>
        <p:spPr>
          <a:xfrm>
            <a:off x="-3547" y="1"/>
            <a:ext cx="6099547" cy="3437924"/>
          </a:xfrm>
          <a:prstGeom prst="rect">
            <a:avLst/>
          </a:prstGeom>
          <a:solidFill>
            <a:schemeClr val="bg1">
              <a:lumMod val="85000"/>
            </a:schemeClr>
          </a:solidFill>
        </p:spPr>
        <p:txBody>
          <a:bodyPr anchor="ctr" anchorCtr="0"/>
          <a:lstStyle>
            <a:lvl1pPr marL="0" indent="0" algn="ctr">
              <a:buNone/>
              <a:defRPr sz="1333">
                <a:latin typeface="+mn-lt"/>
              </a:defRPr>
            </a:lvl1pPr>
          </a:lstStyle>
          <a:p>
            <a:r>
              <a:rPr lang="en-US" dirty="0"/>
              <a:t>Click icon to add picture</a:t>
            </a:r>
            <a:endParaRPr lang="en-GB" dirty="0"/>
          </a:p>
        </p:txBody>
      </p:sp>
      <p:sp>
        <p:nvSpPr>
          <p:cNvPr id="8" name="Plassholder for bilde 12">
            <a:extLst>
              <a:ext uri="{FF2B5EF4-FFF2-40B4-BE49-F238E27FC236}">
                <a16:creationId xmlns:a16="http://schemas.microsoft.com/office/drawing/2014/main" id="{EA9449AF-0836-598B-B604-8F130B193E69}"/>
              </a:ext>
            </a:extLst>
          </p:cNvPr>
          <p:cNvSpPr>
            <a:spLocks noGrp="1"/>
          </p:cNvSpPr>
          <p:nvPr>
            <p:ph type="pic" sz="quarter" idx="14"/>
          </p:nvPr>
        </p:nvSpPr>
        <p:spPr>
          <a:xfrm>
            <a:off x="6096000" y="3437925"/>
            <a:ext cx="6099547" cy="3437924"/>
          </a:xfrm>
          <a:prstGeom prst="rect">
            <a:avLst/>
          </a:prstGeom>
          <a:solidFill>
            <a:schemeClr val="bg1">
              <a:lumMod val="8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9" name="Plassholder for bilde 12">
            <a:extLst>
              <a:ext uri="{FF2B5EF4-FFF2-40B4-BE49-F238E27FC236}">
                <a16:creationId xmlns:a16="http://schemas.microsoft.com/office/drawing/2014/main" id="{87357279-78D8-469D-CDC3-92D3EFBA29B3}"/>
              </a:ext>
            </a:extLst>
          </p:cNvPr>
          <p:cNvSpPr>
            <a:spLocks noGrp="1"/>
          </p:cNvSpPr>
          <p:nvPr>
            <p:ph type="pic" sz="quarter" idx="15"/>
          </p:nvPr>
        </p:nvSpPr>
        <p:spPr>
          <a:xfrm>
            <a:off x="0" y="3437925"/>
            <a:ext cx="6099547" cy="3437924"/>
          </a:xfrm>
          <a:prstGeom prst="rect">
            <a:avLst/>
          </a:prstGeom>
          <a:solidFill>
            <a:schemeClr val="accent2"/>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9357913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5094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8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114900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78445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570153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226257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4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406598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5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302742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6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34283604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BDE674-52B0-02B9-4D7C-8D5A342B46B7}"/>
              </a:ext>
            </a:extLst>
          </p:cNvPr>
          <p:cNvSpPr>
            <a:spLocks noGrp="1"/>
          </p:cNvSpPr>
          <p:nvPr>
            <p:ph type="title"/>
          </p:nvPr>
        </p:nvSpPr>
        <p:spPr>
          <a:xfrm>
            <a:off x="753600" y="376200"/>
            <a:ext cx="10684800" cy="11448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75B9D3-9F60-C50D-9472-C8F8CCDF4E1C}"/>
              </a:ext>
            </a:extLst>
          </p:cNvPr>
          <p:cNvSpPr>
            <a:spLocks noGrp="1"/>
          </p:cNvSpPr>
          <p:nvPr>
            <p:ph type="body" idx="1"/>
          </p:nvPr>
        </p:nvSpPr>
        <p:spPr>
          <a:xfrm>
            <a:off x="753600" y="1902599"/>
            <a:ext cx="10684800" cy="41976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78337D4D-94F3-FFD1-C9BC-8EA5A3416F44}"/>
              </a:ext>
            </a:extLst>
          </p:cNvPr>
          <p:cNvSpPr>
            <a:spLocks noGrp="1"/>
          </p:cNvSpPr>
          <p:nvPr>
            <p:ph type="dt" sz="half" idx="2"/>
          </p:nvPr>
        </p:nvSpPr>
        <p:spPr>
          <a:xfrm>
            <a:off x="753600" y="6356350"/>
            <a:ext cx="1144800" cy="365125"/>
          </a:xfrm>
          <a:prstGeom prst="rect">
            <a:avLst/>
          </a:prstGeom>
        </p:spPr>
        <p:txBody>
          <a:bodyPr vert="horz" lIns="91440" tIns="45720" rIns="91440" bIns="45720" rtlCol="0" anchor="ctr"/>
          <a:lstStyle>
            <a:lvl1pPr algn="l">
              <a:defRPr sz="1200">
                <a:solidFill>
                  <a:schemeClr val="bg2"/>
                </a:solidFill>
                <a:latin typeface="Jost" pitchFamily="2" charset="0"/>
                <a:ea typeface="Jost" pitchFamily="2" charset="0"/>
              </a:defRPr>
            </a:lvl1pPr>
          </a:lstStyle>
          <a:p>
            <a:fld id="{FAC0FD8D-B4D3-754D-9BA6-6613D9A4D007}" type="datetimeFigureOut">
              <a:rPr lang="en-US" smtClean="0"/>
              <a:t>6/30/2026</a:t>
            </a:fld>
            <a:endParaRPr lang="en-US"/>
          </a:p>
        </p:txBody>
      </p:sp>
      <p:sp>
        <p:nvSpPr>
          <p:cNvPr id="6" name="Slide Number Placeholder 5">
            <a:extLst>
              <a:ext uri="{FF2B5EF4-FFF2-40B4-BE49-F238E27FC236}">
                <a16:creationId xmlns:a16="http://schemas.microsoft.com/office/drawing/2014/main" id="{E4720FD7-B378-61F0-43EB-353B3E6BEAB1}"/>
              </a:ext>
            </a:extLst>
          </p:cNvPr>
          <p:cNvSpPr>
            <a:spLocks noGrp="1"/>
          </p:cNvSpPr>
          <p:nvPr>
            <p:ph type="sldNum" sz="quarter" idx="4"/>
          </p:nvPr>
        </p:nvSpPr>
        <p:spPr>
          <a:xfrm>
            <a:off x="10293600" y="6356350"/>
            <a:ext cx="1144800" cy="365125"/>
          </a:xfrm>
          <a:prstGeom prst="rect">
            <a:avLst/>
          </a:prstGeom>
        </p:spPr>
        <p:txBody>
          <a:bodyPr vert="horz" lIns="91440" tIns="45720" rIns="91440" bIns="45720" rtlCol="0" anchor="ctr"/>
          <a:lstStyle>
            <a:lvl1pPr algn="r">
              <a:defRPr sz="1200">
                <a:solidFill>
                  <a:schemeClr val="bg2"/>
                </a:solidFill>
                <a:latin typeface="Jost" pitchFamily="2" charset="0"/>
                <a:ea typeface="Jost" pitchFamily="2" charset="0"/>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60022399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691" r:id="rId12"/>
    <p:sldLayoutId id="2147483692"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662" r:id="rId30"/>
    <p:sldLayoutId id="2147483652" r:id="rId31"/>
    <p:sldLayoutId id="2147483653" r:id="rId32"/>
    <p:sldLayoutId id="2147483663" r:id="rId33"/>
    <p:sldLayoutId id="2147483655" r:id="rId34"/>
    <p:sldLayoutId id="2147483658" r:id="rId35"/>
    <p:sldLayoutId id="2147483659" r:id="rId36"/>
    <p:sldLayoutId id="2147483654" r:id="rId37"/>
    <p:sldLayoutId id="2147483661" r:id="rId38"/>
    <p:sldLayoutId id="2147483711" r:id="rId39"/>
  </p:sldLayoutIdLst>
  <p:txStyles>
    <p:titleStyle>
      <a:lvl1pPr algn="l" defTabSz="914400" rtl="0" eaLnBrk="1" latinLnBrk="0" hangingPunct="1">
        <a:lnSpc>
          <a:spcPct val="90000"/>
        </a:lnSpc>
        <a:spcBef>
          <a:spcPct val="0"/>
        </a:spcBef>
        <a:buNone/>
        <a:defRPr sz="4000" kern="1200">
          <a:solidFill>
            <a:schemeClr val="tx1"/>
          </a:solidFill>
          <a:latin typeface="Jost SemiBold" pitchFamily="2" charset="0"/>
          <a:ea typeface="Jost SemiBold"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Jost" pitchFamily="2" charset="0"/>
          <a:ea typeface="Jost"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Jost Light" pitchFamily="2" charset="0"/>
          <a:ea typeface="Jost Light"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Jost Light" pitchFamily="2" charset="0"/>
          <a:ea typeface="Jost Light"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hyperlink" Target="https://www.inaturalist.org/projects/spsva2619-ms-spitsbergen-svalbard-in-spring-09-16-june-2026?tab=observations" TargetMode="External"/><Relationship Id="rId2" Type="http://schemas.openxmlformats.org/officeDocument/2006/relationships/notesSlide" Target="../notesSlides/notesSlide10.xml"/><Relationship Id="rId1" Type="http://schemas.openxmlformats.org/officeDocument/2006/relationships/slideLayout" Target="../slideLayouts/slideLayout28.xml"/><Relationship Id="rId4" Type="http://schemas.openxmlformats.org/officeDocument/2006/relationships/image" Target="../media/image31.jpg"/></Relationships>
</file>

<file path=ppt/slides/_rels/slide11.xml.rels><?xml version="1.0" encoding="UTF-8" standalone="yes"?>
<Relationships xmlns="http://schemas.openxmlformats.org/package/2006/relationships"><Relationship Id="rId3" Type="http://schemas.openxmlformats.org/officeDocument/2006/relationships/hyperlink" Target="http://www.playingwithdata.com/secchi-disk-project/" TargetMode="External"/><Relationship Id="rId2" Type="http://schemas.openxmlformats.org/officeDocument/2006/relationships/notesSlide" Target="../notesSlides/notesSlide11.xml"/><Relationship Id="rId1" Type="http://schemas.openxmlformats.org/officeDocument/2006/relationships/slideLayout" Target="../slideLayouts/slideLayout29.xml"/><Relationship Id="rId4" Type="http://schemas.openxmlformats.org/officeDocument/2006/relationships/image" Target="../media/image32.jpg"/></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37.xml"/><Relationship Id="rId5" Type="http://schemas.openxmlformats.org/officeDocument/2006/relationships/image" Target="../media/image37.jpg"/><Relationship Id="rId4" Type="http://schemas.openxmlformats.org/officeDocument/2006/relationships/image" Target="../media/image36.jpg"/></Relationships>
</file>

<file path=ppt/slides/_rels/slide1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6.xml"/><Relationship Id="rId1" Type="http://schemas.openxmlformats.org/officeDocument/2006/relationships/slideLayout" Target="../slideLayouts/slideLayout37.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1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7.xml"/><Relationship Id="rId1" Type="http://schemas.openxmlformats.org/officeDocument/2006/relationships/slideLayout" Target="../slideLayouts/slideLayout37.xml"/><Relationship Id="rId6" Type="http://schemas.openxmlformats.org/officeDocument/2006/relationships/image" Target="../media/image48.jpg"/><Relationship Id="rId5" Type="http://schemas.openxmlformats.org/officeDocument/2006/relationships/image" Target="../media/image47.jpg"/><Relationship Id="rId4" Type="http://schemas.openxmlformats.org/officeDocument/2006/relationships/image" Target="../media/image46.jp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0.xml"/><Relationship Id="rId1" Type="http://schemas.openxmlformats.org/officeDocument/2006/relationships/slideLayout" Target="../slideLayouts/slideLayout37.xml"/><Relationship Id="rId6" Type="http://schemas.openxmlformats.org/officeDocument/2006/relationships/image" Target="../media/image52.jpg"/><Relationship Id="rId5" Type="http://schemas.openxmlformats.org/officeDocument/2006/relationships/image" Target="../media/image51.jpg"/><Relationship Id="rId4" Type="http://schemas.openxmlformats.org/officeDocument/2006/relationships/image" Target="../media/image50.jpg"/></Relationships>
</file>

<file path=ppt/slides/_rels/slide22.xml.rels><?xml version="1.0" encoding="UTF-8" standalone="yes"?>
<Relationships xmlns="http://schemas.openxmlformats.org/package/2006/relationships"><Relationship Id="rId3" Type="http://schemas.openxmlformats.org/officeDocument/2006/relationships/hyperlink" Target="https://ebird.org/tripreport/536498" TargetMode="External"/><Relationship Id="rId2" Type="http://schemas.openxmlformats.org/officeDocument/2006/relationships/notesSlide" Target="../notesSlides/notesSlide21.xml"/><Relationship Id="rId1" Type="http://schemas.openxmlformats.org/officeDocument/2006/relationships/slideLayout" Target="../slideLayouts/slideLayout29.xml"/><Relationship Id="rId4" Type="http://schemas.openxmlformats.org/officeDocument/2006/relationships/image" Target="../media/image53.jpg"/></Relationships>
</file>

<file path=ppt/slides/_rels/slide23.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27.xml"/><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3.xml"/><Relationship Id="rId1" Type="http://schemas.openxmlformats.org/officeDocument/2006/relationships/slideLayout" Target="../slideLayouts/slideLayout37.xml"/><Relationship Id="rId6" Type="http://schemas.openxmlformats.org/officeDocument/2006/relationships/image" Target="../media/image60.jpg"/><Relationship Id="rId5" Type="http://schemas.openxmlformats.org/officeDocument/2006/relationships/image" Target="../media/image59.jpg"/><Relationship Id="rId4" Type="http://schemas.openxmlformats.org/officeDocument/2006/relationships/image" Target="../media/image58.jpg"/></Relationships>
</file>

<file path=ppt/slides/_rels/slide2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4.xml"/><Relationship Id="rId1" Type="http://schemas.openxmlformats.org/officeDocument/2006/relationships/slideLayout" Target="../slideLayouts/slideLayout37.xml"/><Relationship Id="rId6" Type="http://schemas.openxmlformats.org/officeDocument/2006/relationships/image" Target="../media/image64.jpg"/><Relationship Id="rId5" Type="http://schemas.openxmlformats.org/officeDocument/2006/relationships/image" Target="../media/image63.jpg"/><Relationship Id="rId4" Type="http://schemas.openxmlformats.org/officeDocument/2006/relationships/image" Target="../media/image6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vis.globe.gov/clouds" TargetMode="External"/><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27.xml"/><Relationship Id="rId1" Type="http://schemas.openxmlformats.org/officeDocument/2006/relationships/slideLayout" Target="../slideLayouts/slideLayout28.xml"/><Relationship Id="rId4" Type="http://schemas.openxmlformats.org/officeDocument/2006/relationships/hyperlink" Target="https://happywhale.com/org/2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5.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6.xml"/><Relationship Id="rId5" Type="http://schemas.openxmlformats.org/officeDocument/2006/relationships/image" Target="../media/image27.jp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ADB51B-9D42-3E5B-4FD1-F9D41B2BB9DE}"/>
              </a:ext>
            </a:extLst>
          </p:cNvPr>
          <p:cNvSpPr>
            <a:spLocks noGrp="1"/>
          </p:cNvSpPr>
          <p:nvPr>
            <p:ph type="ctrTitle"/>
          </p:nvPr>
        </p:nvSpPr>
        <p:spPr/>
        <p:txBody>
          <a:bodyPr/>
          <a:lstStyle/>
          <a:p>
            <a:r>
              <a:rPr lang="en-GB" dirty="0">
                <a:solidFill>
                  <a:schemeClr val="accent2"/>
                </a:solidFill>
              </a:rPr>
              <a:t>Science &amp; Education Report</a:t>
            </a:r>
          </a:p>
        </p:txBody>
      </p:sp>
    </p:spTree>
    <p:extLst>
      <p:ext uri="{BB962C8B-B14F-4D97-AF65-F5344CB8AC3E}">
        <p14:creationId xmlns:p14="http://schemas.microsoft.com/office/powerpoint/2010/main" val="4034019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2BA761-0B18-17F8-3B78-968F0CA394F8}"/>
              </a:ext>
            </a:extLst>
          </p:cNvPr>
          <p:cNvSpPr>
            <a:spLocks noGrp="1"/>
          </p:cNvSpPr>
          <p:nvPr>
            <p:ph type="title"/>
          </p:nvPr>
        </p:nvSpPr>
        <p:spPr>
          <a:xfrm>
            <a:off x="319305" y="2438061"/>
            <a:ext cx="3438469" cy="693608"/>
          </a:xfrm>
        </p:spPr>
        <p:txBody>
          <a:bodyPr/>
          <a:lstStyle/>
          <a:p>
            <a:r>
              <a:rPr lang="en-GB" dirty="0" err="1"/>
              <a:t>iNaturalist</a:t>
            </a:r>
            <a:endParaRPr lang="en-GB" dirty="0"/>
          </a:p>
        </p:txBody>
      </p:sp>
      <p:sp>
        <p:nvSpPr>
          <p:cNvPr id="4" name="Text Placeholder 3">
            <a:extLst>
              <a:ext uri="{FF2B5EF4-FFF2-40B4-BE49-F238E27FC236}">
                <a16:creationId xmlns:a16="http://schemas.microsoft.com/office/drawing/2014/main" id="{7D520BA4-B043-A18A-5015-0289C4A3AD1C}"/>
              </a:ext>
            </a:extLst>
          </p:cNvPr>
          <p:cNvSpPr>
            <a:spLocks noGrp="1"/>
          </p:cNvSpPr>
          <p:nvPr>
            <p:ph type="body" sz="quarter" idx="10"/>
          </p:nvPr>
        </p:nvSpPr>
        <p:spPr>
          <a:xfrm>
            <a:off x="319305" y="3280968"/>
            <a:ext cx="3438469" cy="2555656"/>
          </a:xfrm>
        </p:spPr>
        <p:txBody>
          <a:bodyPr/>
          <a:lstStyle/>
          <a:p>
            <a:r>
              <a:rPr lang="en-GB" dirty="0"/>
              <a:t>Throughout the expedition, we documented the flora and fauna of Svalbard and uploaded our findings to the iNaturalist platform.</a:t>
            </a:r>
          </a:p>
          <a:p>
            <a:endParaRPr lang="en-US" dirty="0"/>
          </a:p>
          <a:p>
            <a:r>
              <a:rPr lang="en-GB" dirty="0"/>
              <a:t>During the voyage, we submitted 100 observations covering 54 species. Each record helps build a clearer picture of how species are distributed across the archipelago, supporting researchers in their ongoing studies and conservation work.</a:t>
            </a:r>
          </a:p>
        </p:txBody>
      </p:sp>
      <p:sp>
        <p:nvSpPr>
          <p:cNvPr id="7" name="Text Placeholder 3">
            <a:extLst>
              <a:ext uri="{FF2B5EF4-FFF2-40B4-BE49-F238E27FC236}">
                <a16:creationId xmlns:a16="http://schemas.microsoft.com/office/drawing/2014/main" id="{61C1EA5E-601D-A0E8-EB71-155FF324D718}"/>
              </a:ext>
            </a:extLst>
          </p:cNvPr>
          <p:cNvSpPr txBox="1">
            <a:spLocks/>
          </p:cNvSpPr>
          <p:nvPr/>
        </p:nvSpPr>
        <p:spPr>
          <a:xfrm>
            <a:off x="319304" y="6102140"/>
            <a:ext cx="3438469" cy="503812"/>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View our data on the </a:t>
            </a:r>
            <a:r>
              <a:rPr lang="en-GB" dirty="0">
                <a:solidFill>
                  <a:schemeClr val="accent4"/>
                </a:solidFill>
                <a:latin typeface="+mn-lt"/>
              </a:rPr>
              <a:t>iNaturalist </a:t>
            </a:r>
            <a:r>
              <a:rPr lang="en-GB" dirty="0">
                <a:solidFill>
                  <a:schemeClr val="accent4"/>
                </a:solidFill>
                <a:latin typeface="+mn-lt"/>
                <a:hlinkClick r:id="rId3"/>
              </a:rPr>
              <a:t>project page.</a:t>
            </a:r>
            <a:endParaRPr lang="en-GB" dirty="0">
              <a:solidFill>
                <a:schemeClr val="accent4"/>
              </a:solidFill>
              <a:latin typeface="+mn-lt"/>
            </a:endParaRPr>
          </a:p>
        </p:txBody>
      </p:sp>
      <p:pic>
        <p:nvPicPr>
          <p:cNvPr id="6" name="Picture Placeholder 5" descr="A group of purple flowers on rocks&#10;&#10;AI-generated content may be incorrect.">
            <a:extLst>
              <a:ext uri="{FF2B5EF4-FFF2-40B4-BE49-F238E27FC236}">
                <a16:creationId xmlns:a16="http://schemas.microsoft.com/office/drawing/2014/main" id="{221B77A5-266F-AA76-C746-D50CC735FE6D}"/>
              </a:ext>
            </a:extLst>
          </p:cNvPr>
          <p:cNvPicPr>
            <a:picLocks noGrp="1" noChangeAspect="1"/>
          </p:cNvPicPr>
          <p:nvPr>
            <p:ph type="pic" sz="quarter" idx="11"/>
          </p:nvPr>
        </p:nvPicPr>
        <p:blipFill>
          <a:blip r:embed="rId4"/>
          <a:srcRect l="14356" r="14356"/>
          <a:stretch>
            <a:fillRect/>
          </a:stretch>
        </p:blipFill>
        <p:spPr/>
      </p:pic>
    </p:spTree>
    <p:extLst>
      <p:ext uri="{BB962C8B-B14F-4D97-AF65-F5344CB8AC3E}">
        <p14:creationId xmlns:p14="http://schemas.microsoft.com/office/powerpoint/2010/main" val="1219521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E1B8A-EE77-8174-1610-E29D153B65DA}"/>
              </a:ext>
            </a:extLst>
          </p:cNvPr>
          <p:cNvSpPr>
            <a:spLocks noGrp="1"/>
          </p:cNvSpPr>
          <p:nvPr>
            <p:ph type="title"/>
          </p:nvPr>
        </p:nvSpPr>
        <p:spPr>
          <a:xfrm>
            <a:off x="8437145" y="2438061"/>
            <a:ext cx="3438469" cy="693608"/>
          </a:xfrm>
        </p:spPr>
        <p:txBody>
          <a:bodyPr/>
          <a:lstStyle/>
          <a:p>
            <a:r>
              <a:rPr lang="en-GB" dirty="0"/>
              <a:t>Science Boat</a:t>
            </a:r>
          </a:p>
        </p:txBody>
      </p:sp>
      <p:sp>
        <p:nvSpPr>
          <p:cNvPr id="6" name="Text Placeholder 5">
            <a:extLst>
              <a:ext uri="{FF2B5EF4-FFF2-40B4-BE49-F238E27FC236}">
                <a16:creationId xmlns:a16="http://schemas.microsoft.com/office/drawing/2014/main" id="{8E9DC48B-A404-E25B-4457-68DA2D7097BE}"/>
              </a:ext>
            </a:extLst>
          </p:cNvPr>
          <p:cNvSpPr>
            <a:spLocks noGrp="1"/>
          </p:cNvSpPr>
          <p:nvPr>
            <p:ph type="body" sz="quarter" idx="10"/>
          </p:nvPr>
        </p:nvSpPr>
        <p:spPr>
          <a:xfrm>
            <a:off x="8437145" y="3280968"/>
            <a:ext cx="3438469" cy="1940103"/>
          </a:xfrm>
        </p:spPr>
        <p:txBody>
          <a:bodyPr/>
          <a:lstStyle/>
          <a:p>
            <a:r>
              <a:rPr lang="en-GB" dirty="0"/>
              <a:t>Twenty-four guests joined our three science boat outings in </a:t>
            </a:r>
            <a:r>
              <a:rPr lang="en-GB" dirty="0" err="1"/>
              <a:t>Signehamna</a:t>
            </a:r>
            <a:r>
              <a:rPr lang="en-GB" dirty="0"/>
              <a:t>, </a:t>
            </a:r>
            <a:r>
              <a:rPr lang="en-GB" dirty="0" err="1"/>
              <a:t>Faksevågen</a:t>
            </a:r>
            <a:r>
              <a:rPr lang="en-GB" dirty="0"/>
              <a:t>, and at the ice edge to study plankton and local hydrography.</a:t>
            </a:r>
          </a:p>
          <a:p>
            <a:endParaRPr lang="en-GB" dirty="0"/>
          </a:p>
          <a:p>
            <a:r>
              <a:rPr lang="en-GB" dirty="0"/>
              <a:t> Together we monitored ocean clarity for the Secchi Disk Citizen Science study, contributing to research on the distribution of phytoplankton blooms.</a:t>
            </a:r>
          </a:p>
        </p:txBody>
      </p:sp>
      <p:sp>
        <p:nvSpPr>
          <p:cNvPr id="10" name="Text Placeholder 5">
            <a:extLst>
              <a:ext uri="{FF2B5EF4-FFF2-40B4-BE49-F238E27FC236}">
                <a16:creationId xmlns:a16="http://schemas.microsoft.com/office/drawing/2014/main" id="{463408CF-3641-7EA6-E295-A9B11FD1EF3B}"/>
              </a:ext>
            </a:extLst>
          </p:cNvPr>
          <p:cNvSpPr txBox="1">
            <a:spLocks/>
          </p:cNvSpPr>
          <p:nvPr/>
        </p:nvSpPr>
        <p:spPr>
          <a:xfrm>
            <a:off x="8437145" y="5836326"/>
            <a:ext cx="3438469" cy="501248"/>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B0F0"/>
                </a:solidFill>
                <a:latin typeface="+mn-lt"/>
                <a:hlinkClick r:id="rId3">
                  <a:extLst>
                    <a:ext uri="{A12FA001-AC4F-418D-AE19-62706E023703}">
                      <ahyp:hlinkClr xmlns:ahyp="http://schemas.microsoft.com/office/drawing/2018/hyperlinkcolor" val="tx"/>
                    </a:ext>
                  </a:extLst>
                </a:hlinkClick>
              </a:rPr>
              <a:t>View our data </a:t>
            </a:r>
            <a:r>
              <a:rPr lang="en-GB" dirty="0">
                <a:latin typeface="+mn-lt"/>
              </a:rPr>
              <a:t>submitted to the Secchi Disk Project</a:t>
            </a:r>
            <a:endParaRPr lang="en-GB" dirty="0">
              <a:solidFill>
                <a:srgbClr val="00B0F0"/>
              </a:solidFill>
              <a:latin typeface="+mn-lt"/>
            </a:endParaRPr>
          </a:p>
        </p:txBody>
      </p:sp>
      <p:pic>
        <p:nvPicPr>
          <p:cNvPr id="2" name="Picture Placeholder 3" descr="A person holding a pump in the water&#10;&#10;AI-generated content may be incorrect.">
            <a:extLst>
              <a:ext uri="{FF2B5EF4-FFF2-40B4-BE49-F238E27FC236}">
                <a16:creationId xmlns:a16="http://schemas.microsoft.com/office/drawing/2014/main" id="{F06D9384-A042-B21A-5308-A4ED9DA2B52C}"/>
              </a:ext>
            </a:extLst>
          </p:cNvPr>
          <p:cNvPicPr>
            <a:picLocks noGrp="1" noChangeAspect="1"/>
          </p:cNvPicPr>
          <p:nvPr>
            <p:ph type="pic" sz="quarter" idx="11"/>
          </p:nvPr>
        </p:nvPicPr>
        <p:blipFill>
          <a:blip r:embed="rId4"/>
          <a:srcRect l="14362" r="18864"/>
          <a:stretch>
            <a:fillRect/>
          </a:stretch>
        </p:blipFill>
        <p:spPr>
          <a:xfrm>
            <a:off x="0" y="1"/>
            <a:ext cx="8138160" cy="6858000"/>
          </a:xfrm>
        </p:spPr>
      </p:pic>
    </p:spTree>
    <p:extLst>
      <p:ext uri="{BB962C8B-B14F-4D97-AF65-F5344CB8AC3E}">
        <p14:creationId xmlns:p14="http://schemas.microsoft.com/office/powerpoint/2010/main" val="3142406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8437145" y="1835332"/>
            <a:ext cx="3438469" cy="1296337"/>
          </a:xfrm>
        </p:spPr>
        <p:txBody>
          <a:bodyPr/>
          <a:lstStyle/>
          <a:p>
            <a:r>
              <a:rPr lang="en-GB" dirty="0"/>
              <a:t>Plankton Samples</a:t>
            </a:r>
          </a:p>
        </p:txBody>
      </p:sp>
      <p:sp>
        <p:nvSpPr>
          <p:cNvPr id="4" name="Text Placeholder 3">
            <a:extLst>
              <a:ext uri="{FF2B5EF4-FFF2-40B4-BE49-F238E27FC236}">
                <a16:creationId xmlns:a16="http://schemas.microsoft.com/office/drawing/2014/main" id="{E8F0FDBB-FF8C-361E-F064-43410D7C5D4F}"/>
              </a:ext>
            </a:extLst>
          </p:cNvPr>
          <p:cNvSpPr>
            <a:spLocks noGrp="1"/>
          </p:cNvSpPr>
          <p:nvPr>
            <p:ph type="body" sz="quarter" idx="10"/>
          </p:nvPr>
        </p:nvSpPr>
        <p:spPr>
          <a:xfrm>
            <a:off x="8437145" y="3280968"/>
            <a:ext cx="3438469" cy="2350472"/>
          </a:xfrm>
        </p:spPr>
        <p:txBody>
          <a:bodyPr/>
          <a:lstStyle/>
          <a:p>
            <a:r>
              <a:rPr lang="en-GB" dirty="0"/>
              <a:t>We explored the microscopic world of plankton — the tiny organisms that drift through the ocean.</a:t>
            </a:r>
          </a:p>
          <a:p>
            <a:endParaRPr lang="en-US" dirty="0"/>
          </a:p>
          <a:p>
            <a:r>
              <a:rPr lang="en-US" dirty="0"/>
              <a:t>In the samples collected at </a:t>
            </a:r>
            <a:r>
              <a:rPr lang="en-US" dirty="0" err="1"/>
              <a:t>Signehamna</a:t>
            </a:r>
            <a:r>
              <a:rPr lang="en-US" dirty="0"/>
              <a:t>, </a:t>
            </a:r>
            <a:r>
              <a:rPr lang="en-US" dirty="0" err="1"/>
              <a:t>Faksevågen</a:t>
            </a:r>
            <a:r>
              <a:rPr lang="en-US" dirty="0"/>
              <a:t>, and near the ice edge, we identified phytoplankton (</a:t>
            </a:r>
            <a:r>
              <a:rPr lang="en-US" dirty="0" err="1"/>
              <a:t>Phaeocystis</a:t>
            </a:r>
            <a:r>
              <a:rPr lang="en-US" dirty="0"/>
              <a:t> and diatoms), </a:t>
            </a:r>
            <a:r>
              <a:rPr lang="en-US" dirty="0" err="1"/>
              <a:t>holozooplankton</a:t>
            </a:r>
            <a:r>
              <a:rPr lang="en-US" dirty="0"/>
              <a:t> (copepods, comb jellies, ostracods, </a:t>
            </a:r>
            <a:r>
              <a:rPr lang="en-US" dirty="0" err="1"/>
              <a:t>appendicularians</a:t>
            </a:r>
            <a:r>
              <a:rPr lang="en-US" dirty="0"/>
              <a:t>, and sea butterflies), and </a:t>
            </a:r>
            <a:r>
              <a:rPr lang="en-US" dirty="0" err="1"/>
              <a:t>merozooplankton</a:t>
            </a:r>
            <a:r>
              <a:rPr lang="en-US" dirty="0"/>
              <a:t> (crab, barnacle, and anemone larvae).</a:t>
            </a:r>
          </a:p>
        </p:txBody>
      </p:sp>
      <p:pic>
        <p:nvPicPr>
          <p:cNvPr id="6" name="Picture Placeholder 5" descr="A close-up of a microscope&#10;&#10;AI-generated content may be incorrect.">
            <a:extLst>
              <a:ext uri="{FF2B5EF4-FFF2-40B4-BE49-F238E27FC236}">
                <a16:creationId xmlns:a16="http://schemas.microsoft.com/office/drawing/2014/main" id="{E1DF4D7D-BF9F-734B-2D87-D96749303927}"/>
              </a:ext>
            </a:extLst>
          </p:cNvPr>
          <p:cNvPicPr>
            <a:picLocks noGrp="1" noChangeAspect="1"/>
          </p:cNvPicPr>
          <p:nvPr>
            <p:ph type="pic" sz="quarter" idx="11"/>
          </p:nvPr>
        </p:nvPicPr>
        <p:blipFill>
          <a:blip r:embed="rId3"/>
          <a:srcRect t="204" r="17160" b="-204"/>
          <a:stretch>
            <a:fillRect/>
          </a:stretch>
        </p:blipFill>
        <p:spPr>
          <a:xfrm>
            <a:off x="-1" y="13132"/>
            <a:ext cx="8046721" cy="6844868"/>
          </a:xfrm>
        </p:spPr>
      </p:pic>
      <p:sp>
        <p:nvSpPr>
          <p:cNvPr id="8" name="TextBox 7">
            <a:extLst>
              <a:ext uri="{FF2B5EF4-FFF2-40B4-BE49-F238E27FC236}">
                <a16:creationId xmlns:a16="http://schemas.microsoft.com/office/drawing/2014/main" id="{032373EF-7BA1-5C4B-3C85-56B6048F1433}"/>
              </a:ext>
            </a:extLst>
          </p:cNvPr>
          <p:cNvSpPr txBox="1"/>
          <p:nvPr/>
        </p:nvSpPr>
        <p:spPr>
          <a:xfrm>
            <a:off x="6096000" y="6475536"/>
            <a:ext cx="2109978" cy="369332"/>
          </a:xfrm>
          <a:prstGeom prst="rect">
            <a:avLst/>
          </a:prstGeom>
          <a:noFill/>
        </p:spPr>
        <p:txBody>
          <a:bodyPr wrap="square">
            <a:spAutoFit/>
          </a:bodyPr>
          <a:lstStyle/>
          <a:p>
            <a:r>
              <a:rPr lang="en-GB" i="1" dirty="0">
                <a:solidFill>
                  <a:schemeClr val="bg1"/>
                </a:solidFill>
                <a:latin typeface="+mn-lt"/>
              </a:rPr>
              <a:t>Calanus</a:t>
            </a:r>
            <a:r>
              <a:rPr lang="en-GB" dirty="0">
                <a:solidFill>
                  <a:schemeClr val="bg1"/>
                </a:solidFill>
                <a:latin typeface="+mn-lt"/>
              </a:rPr>
              <a:t> copepods</a:t>
            </a:r>
            <a:endParaRPr lang="en-GB" dirty="0">
              <a:solidFill>
                <a:schemeClr val="bg1"/>
              </a:solidFill>
            </a:endParaRPr>
          </a:p>
        </p:txBody>
      </p:sp>
    </p:spTree>
    <p:extLst>
      <p:ext uri="{BB962C8B-B14F-4D97-AF65-F5344CB8AC3E}">
        <p14:creationId xmlns:p14="http://schemas.microsoft.com/office/powerpoint/2010/main" val="3510505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jellyfish under water&#10;&#10;AI-generated content may be incorrect.">
            <a:extLst>
              <a:ext uri="{FF2B5EF4-FFF2-40B4-BE49-F238E27FC236}">
                <a16:creationId xmlns:a16="http://schemas.microsoft.com/office/drawing/2014/main" id="{11EE6041-A383-C110-E4D9-F8B645BCFAE8}"/>
              </a:ext>
            </a:extLst>
          </p:cNvPr>
          <p:cNvPicPr>
            <a:picLocks noGrp="1" noChangeAspect="1"/>
          </p:cNvPicPr>
          <p:nvPr>
            <p:ph type="pic" sz="quarter" idx="12"/>
          </p:nvPr>
        </p:nvPicPr>
        <p:blipFill>
          <a:blip r:embed="rId2"/>
          <a:srcRect l="113" r="113"/>
          <a:stretch>
            <a:fillRect/>
          </a:stretch>
        </p:blipFill>
        <p:spPr/>
      </p:pic>
      <p:pic>
        <p:nvPicPr>
          <p:cNvPr id="7" name="Picture Placeholder 6" descr="A close-up of a small creature&#10;&#10;AI-generated content may be incorrect.">
            <a:extLst>
              <a:ext uri="{FF2B5EF4-FFF2-40B4-BE49-F238E27FC236}">
                <a16:creationId xmlns:a16="http://schemas.microsoft.com/office/drawing/2014/main" id="{EF314189-810A-1EE7-1D02-285F7C141CC3}"/>
              </a:ext>
            </a:extLst>
          </p:cNvPr>
          <p:cNvPicPr>
            <a:picLocks noGrp="1" noChangeAspect="1"/>
          </p:cNvPicPr>
          <p:nvPr>
            <p:ph type="pic" sz="quarter" idx="13"/>
          </p:nvPr>
        </p:nvPicPr>
        <p:blipFill>
          <a:blip r:embed="rId3"/>
          <a:srcRect t="23778" b="23778"/>
          <a:stretch>
            <a:fillRect/>
          </a:stretch>
        </p:blipFill>
        <p:spPr/>
      </p:pic>
      <p:pic>
        <p:nvPicPr>
          <p:cNvPr id="9" name="Picture Placeholder 8" descr="A close-up of a snail&#10;&#10;AI-generated content may be incorrect.">
            <a:extLst>
              <a:ext uri="{FF2B5EF4-FFF2-40B4-BE49-F238E27FC236}">
                <a16:creationId xmlns:a16="http://schemas.microsoft.com/office/drawing/2014/main" id="{044589A4-436B-4EBC-4976-44BD7BDBEC43}"/>
              </a:ext>
            </a:extLst>
          </p:cNvPr>
          <p:cNvPicPr>
            <a:picLocks noGrp="1" noChangeAspect="1"/>
          </p:cNvPicPr>
          <p:nvPr>
            <p:ph type="pic" sz="quarter" idx="14"/>
          </p:nvPr>
        </p:nvPicPr>
        <p:blipFill>
          <a:blip r:embed="rId4"/>
          <a:srcRect t="22659" b="22659"/>
          <a:stretch>
            <a:fillRect/>
          </a:stretch>
        </p:blipFill>
        <p:spPr/>
      </p:pic>
      <p:pic>
        <p:nvPicPr>
          <p:cNvPr id="13" name="Picture Placeholder 12" descr="A jellyfish under water&#10;&#10;AI-generated content may be incorrect.">
            <a:extLst>
              <a:ext uri="{FF2B5EF4-FFF2-40B4-BE49-F238E27FC236}">
                <a16:creationId xmlns:a16="http://schemas.microsoft.com/office/drawing/2014/main" id="{88D46811-8B27-A6C3-E3D0-25709195655E}"/>
              </a:ext>
            </a:extLst>
          </p:cNvPr>
          <p:cNvPicPr>
            <a:picLocks noGrp="1" noChangeAspect="1"/>
          </p:cNvPicPr>
          <p:nvPr>
            <p:ph type="pic" sz="quarter" idx="15"/>
          </p:nvPr>
        </p:nvPicPr>
        <p:blipFill>
          <a:blip r:embed="rId5"/>
          <a:srcRect l="89" r="89"/>
          <a:stretch>
            <a:fillRect/>
          </a:stretch>
        </p:blipFill>
        <p:spPr/>
      </p:pic>
      <p:sp>
        <p:nvSpPr>
          <p:cNvPr id="14" name="TextBox 13">
            <a:extLst>
              <a:ext uri="{FF2B5EF4-FFF2-40B4-BE49-F238E27FC236}">
                <a16:creationId xmlns:a16="http://schemas.microsoft.com/office/drawing/2014/main" id="{FDDBDDE1-DD8D-883D-57D8-11428F93185A}"/>
              </a:ext>
            </a:extLst>
          </p:cNvPr>
          <p:cNvSpPr txBox="1"/>
          <p:nvPr/>
        </p:nvSpPr>
        <p:spPr>
          <a:xfrm>
            <a:off x="6096000" y="6475536"/>
            <a:ext cx="2109978" cy="369332"/>
          </a:xfrm>
          <a:prstGeom prst="rect">
            <a:avLst/>
          </a:prstGeom>
          <a:noFill/>
        </p:spPr>
        <p:txBody>
          <a:bodyPr wrap="square">
            <a:spAutoFit/>
          </a:bodyPr>
          <a:lstStyle/>
          <a:p>
            <a:r>
              <a:rPr lang="en-GB" dirty="0">
                <a:solidFill>
                  <a:schemeClr val="bg1"/>
                </a:solidFill>
                <a:latin typeface="+mn-lt"/>
              </a:rPr>
              <a:t>Sea Butterfly</a:t>
            </a:r>
            <a:endParaRPr lang="en-GB" dirty="0">
              <a:solidFill>
                <a:schemeClr val="bg1"/>
              </a:solidFill>
            </a:endParaRPr>
          </a:p>
        </p:txBody>
      </p:sp>
      <p:sp>
        <p:nvSpPr>
          <p:cNvPr id="15" name="TextBox 14">
            <a:extLst>
              <a:ext uri="{FF2B5EF4-FFF2-40B4-BE49-F238E27FC236}">
                <a16:creationId xmlns:a16="http://schemas.microsoft.com/office/drawing/2014/main" id="{FED39A21-89B4-C0D0-7892-AD8F1B67477B}"/>
              </a:ext>
            </a:extLst>
          </p:cNvPr>
          <p:cNvSpPr txBox="1"/>
          <p:nvPr/>
        </p:nvSpPr>
        <p:spPr>
          <a:xfrm>
            <a:off x="0" y="6506517"/>
            <a:ext cx="2109978" cy="369332"/>
          </a:xfrm>
          <a:prstGeom prst="rect">
            <a:avLst/>
          </a:prstGeom>
          <a:noFill/>
        </p:spPr>
        <p:txBody>
          <a:bodyPr wrap="square">
            <a:spAutoFit/>
          </a:bodyPr>
          <a:lstStyle/>
          <a:p>
            <a:r>
              <a:rPr lang="en-GB" dirty="0">
                <a:solidFill>
                  <a:schemeClr val="bg1"/>
                </a:solidFill>
                <a:latin typeface="+mn-lt"/>
              </a:rPr>
              <a:t>Jellyfish</a:t>
            </a:r>
            <a:endParaRPr lang="en-GB" dirty="0">
              <a:solidFill>
                <a:schemeClr val="bg1"/>
              </a:solidFill>
            </a:endParaRPr>
          </a:p>
        </p:txBody>
      </p:sp>
      <p:sp>
        <p:nvSpPr>
          <p:cNvPr id="16" name="TextBox 15">
            <a:extLst>
              <a:ext uri="{FF2B5EF4-FFF2-40B4-BE49-F238E27FC236}">
                <a16:creationId xmlns:a16="http://schemas.microsoft.com/office/drawing/2014/main" id="{5E76B6BC-03EC-8440-3428-E337FA99A1D0}"/>
              </a:ext>
            </a:extLst>
          </p:cNvPr>
          <p:cNvSpPr txBox="1"/>
          <p:nvPr/>
        </p:nvSpPr>
        <p:spPr>
          <a:xfrm>
            <a:off x="6092454" y="3050126"/>
            <a:ext cx="2109978" cy="369332"/>
          </a:xfrm>
          <a:prstGeom prst="rect">
            <a:avLst/>
          </a:prstGeom>
          <a:noFill/>
        </p:spPr>
        <p:txBody>
          <a:bodyPr wrap="square">
            <a:spAutoFit/>
          </a:bodyPr>
          <a:lstStyle/>
          <a:p>
            <a:r>
              <a:rPr lang="en-GB" dirty="0">
                <a:solidFill>
                  <a:schemeClr val="bg1"/>
                </a:solidFill>
                <a:latin typeface="+mn-lt"/>
              </a:rPr>
              <a:t>Jellyfish</a:t>
            </a:r>
            <a:endParaRPr lang="en-GB" dirty="0">
              <a:solidFill>
                <a:schemeClr val="bg1"/>
              </a:solidFill>
            </a:endParaRPr>
          </a:p>
        </p:txBody>
      </p:sp>
      <p:sp>
        <p:nvSpPr>
          <p:cNvPr id="17" name="TextBox 16">
            <a:extLst>
              <a:ext uri="{FF2B5EF4-FFF2-40B4-BE49-F238E27FC236}">
                <a16:creationId xmlns:a16="http://schemas.microsoft.com/office/drawing/2014/main" id="{71E7A1DE-8848-9422-BABB-5684B1446507}"/>
              </a:ext>
            </a:extLst>
          </p:cNvPr>
          <p:cNvSpPr txBox="1"/>
          <p:nvPr/>
        </p:nvSpPr>
        <p:spPr>
          <a:xfrm>
            <a:off x="0" y="3087060"/>
            <a:ext cx="2109978" cy="369332"/>
          </a:xfrm>
          <a:prstGeom prst="rect">
            <a:avLst/>
          </a:prstGeom>
          <a:noFill/>
        </p:spPr>
        <p:txBody>
          <a:bodyPr wrap="square">
            <a:spAutoFit/>
          </a:bodyPr>
          <a:lstStyle/>
          <a:p>
            <a:r>
              <a:rPr lang="en-GB" dirty="0">
                <a:solidFill>
                  <a:schemeClr val="bg1"/>
                </a:solidFill>
              </a:rPr>
              <a:t>Crab larvae</a:t>
            </a:r>
          </a:p>
        </p:txBody>
      </p:sp>
    </p:spTree>
    <p:extLst>
      <p:ext uri="{BB962C8B-B14F-4D97-AF65-F5344CB8AC3E}">
        <p14:creationId xmlns:p14="http://schemas.microsoft.com/office/powerpoint/2010/main" val="2052177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A13D21-48A0-C5FC-A480-98E6A3D6C899}"/>
              </a:ext>
            </a:extLst>
          </p:cNvPr>
          <p:cNvSpPr>
            <a:spLocks noGrp="1"/>
          </p:cNvSpPr>
          <p:nvPr>
            <p:ph type="title"/>
          </p:nvPr>
        </p:nvSpPr>
        <p:spPr>
          <a:xfrm>
            <a:off x="8437145" y="1661596"/>
            <a:ext cx="3524483" cy="1296337"/>
          </a:xfrm>
        </p:spPr>
        <p:txBody>
          <a:bodyPr/>
          <a:lstStyle/>
          <a:p>
            <a:r>
              <a:rPr lang="en-GB" sz="3800" dirty="0"/>
              <a:t>Beach </a:t>
            </a:r>
            <a:br>
              <a:rPr lang="en-GB" sz="3800" dirty="0"/>
            </a:br>
            <a:r>
              <a:rPr lang="en-GB" sz="3800" dirty="0"/>
              <a:t>Clean-up</a:t>
            </a:r>
          </a:p>
        </p:txBody>
      </p:sp>
      <p:sp>
        <p:nvSpPr>
          <p:cNvPr id="9" name="Text Placeholder 8">
            <a:extLst>
              <a:ext uri="{FF2B5EF4-FFF2-40B4-BE49-F238E27FC236}">
                <a16:creationId xmlns:a16="http://schemas.microsoft.com/office/drawing/2014/main" id="{A5A2D17E-CD9C-7261-D6D8-2C229C080040}"/>
              </a:ext>
            </a:extLst>
          </p:cNvPr>
          <p:cNvSpPr>
            <a:spLocks noGrp="1"/>
          </p:cNvSpPr>
          <p:nvPr>
            <p:ph type="body" sz="quarter" idx="10"/>
          </p:nvPr>
        </p:nvSpPr>
        <p:spPr>
          <a:xfrm>
            <a:off x="8437145" y="3107232"/>
            <a:ext cx="3438469" cy="2555656"/>
          </a:xfrm>
        </p:spPr>
        <p:txBody>
          <a:bodyPr/>
          <a:lstStyle/>
          <a:p>
            <a:r>
              <a:rPr lang="en-GB" dirty="0"/>
              <a:t>Over the course of the voyage, we took part in the Clean Up Svalbard initiative.</a:t>
            </a:r>
          </a:p>
          <a:p>
            <a:endParaRPr lang="en-GB" dirty="0"/>
          </a:p>
          <a:p>
            <a:r>
              <a:rPr lang="en-GB" dirty="0"/>
              <a:t>Between us we collected 20.7 kg of litter — bottles, fragments of netting and piping, a brush, and part of a hat.</a:t>
            </a:r>
          </a:p>
          <a:p>
            <a:endParaRPr lang="en-GB" dirty="0"/>
          </a:p>
          <a:p>
            <a:r>
              <a:rPr lang="en-GB" dirty="0"/>
              <a:t>Every piece carried off the shoreline helps protect the Arctic ecosystems we travel through. Thank you for taking the time to leave these beaches in better shape than we found them.</a:t>
            </a:r>
          </a:p>
        </p:txBody>
      </p:sp>
      <p:pic>
        <p:nvPicPr>
          <p:cNvPr id="10" name="Picture Placeholder 9">
            <a:extLst>
              <a:ext uri="{FF2B5EF4-FFF2-40B4-BE49-F238E27FC236}">
                <a16:creationId xmlns:a16="http://schemas.microsoft.com/office/drawing/2014/main" id="{6D826689-7FAE-9353-2EAA-EC2054A0B9B0}"/>
              </a:ext>
            </a:extLst>
          </p:cNvPr>
          <p:cNvPicPr>
            <a:picLocks noGrp="1" noChangeAspect="1"/>
          </p:cNvPicPr>
          <p:nvPr>
            <p:ph type="pic" sz="quarter" idx="11"/>
          </p:nvPr>
        </p:nvPicPr>
        <p:blipFill>
          <a:blip r:embed="rId3"/>
          <a:srcRect l="21547" r="12910"/>
          <a:stretch>
            <a:fillRect/>
          </a:stretch>
        </p:blipFill>
        <p:spPr>
          <a:xfrm>
            <a:off x="-1" y="0"/>
            <a:ext cx="7991857" cy="6858000"/>
          </a:xfrm>
        </p:spPr>
      </p:pic>
    </p:spTree>
    <p:extLst>
      <p:ext uri="{BB962C8B-B14F-4D97-AF65-F5344CB8AC3E}">
        <p14:creationId xmlns:p14="http://schemas.microsoft.com/office/powerpoint/2010/main" val="2002667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ird flying over water with many ducks&#10;&#10;AI-generated content may be incorrect.">
            <a:extLst>
              <a:ext uri="{FF2B5EF4-FFF2-40B4-BE49-F238E27FC236}">
                <a16:creationId xmlns:a16="http://schemas.microsoft.com/office/drawing/2014/main" id="{C30B048D-7DB8-031C-1A3F-1E757BCAE8DE}"/>
              </a:ext>
            </a:extLst>
          </p:cNvPr>
          <p:cNvPicPr>
            <a:picLocks noChangeAspect="1"/>
          </p:cNvPicPr>
          <p:nvPr/>
        </p:nvPicPr>
        <p:blipFill>
          <a:blip r:embed="rId3"/>
          <a:srcRect l="10035" t="9493" r="16574" b="7366"/>
          <a:stretch/>
        </p:blipFill>
        <p:spPr>
          <a:xfrm>
            <a:off x="1949449" y="329746"/>
            <a:ext cx="10239375" cy="6528253"/>
          </a:xfrm>
          <a:prstGeom prst="rect">
            <a:avLst/>
          </a:prstGeom>
        </p:spPr>
      </p:pic>
      <p:sp>
        <p:nvSpPr>
          <p:cNvPr id="5" name="Tittel 2">
            <a:extLst>
              <a:ext uri="{FF2B5EF4-FFF2-40B4-BE49-F238E27FC236}">
                <a16:creationId xmlns:a16="http://schemas.microsoft.com/office/drawing/2014/main" id="{595B3F75-751D-757D-F6F7-090822CDE927}"/>
              </a:ext>
            </a:extLst>
          </p:cNvPr>
          <p:cNvSpPr txBox="1">
            <a:spLocks/>
          </p:cNvSpPr>
          <p:nvPr/>
        </p:nvSpPr>
        <p:spPr>
          <a:xfrm>
            <a:off x="910434" y="1993246"/>
            <a:ext cx="6108715" cy="3034204"/>
          </a:xfrm>
          <a:prstGeom prst="rect">
            <a:avLst/>
          </a:prstGeom>
        </p:spPr>
        <p:txBody>
          <a:bodyPr vert="horz"/>
          <a:lstStyle>
            <a:defPPr>
              <a:defRPr lang="en-US"/>
            </a:defPPr>
            <a:lvl1pPr defTabSz="609585">
              <a:lnSpc>
                <a:spcPts val="9000"/>
              </a:lnSpc>
              <a:spcBef>
                <a:spcPct val="0"/>
              </a:spcBef>
              <a:buNone/>
              <a:defRPr sz="9000" b="1" i="0">
                <a:solidFill>
                  <a:schemeClr val="bg1"/>
                </a:solidFill>
                <a:latin typeface="+mj-lt"/>
                <a:ea typeface="+mj-ea"/>
                <a:cs typeface="Arial"/>
              </a:defRPr>
            </a:lvl1pPr>
          </a:lstStyle>
          <a:p>
            <a:r>
              <a:rPr lang="pl-PL" sz="7200" dirty="0"/>
              <a:t>Wildlife </a:t>
            </a:r>
          </a:p>
          <a:p>
            <a:r>
              <a:rPr lang="pl-PL" sz="7200" dirty="0"/>
              <a:t>List - </a:t>
            </a:r>
            <a:r>
              <a:rPr lang="en-GB" sz="7200" dirty="0"/>
              <a:t>Birds</a:t>
            </a:r>
          </a:p>
        </p:txBody>
      </p:sp>
    </p:spTree>
    <p:extLst>
      <p:ext uri="{BB962C8B-B14F-4D97-AF65-F5344CB8AC3E}">
        <p14:creationId xmlns:p14="http://schemas.microsoft.com/office/powerpoint/2010/main" val="599112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A4E4FBD-273B-F7B3-6BDE-11781493EF95}"/>
              </a:ext>
            </a:extLst>
          </p:cNvPr>
          <p:cNvGraphicFramePr>
            <a:graphicFrameLocks noGrp="1"/>
          </p:cNvGraphicFramePr>
          <p:nvPr>
            <p:extLst>
              <p:ext uri="{D42A27DB-BD31-4B8C-83A1-F6EECF244321}">
                <p14:modId xmlns:p14="http://schemas.microsoft.com/office/powerpoint/2010/main" val="2063333618"/>
              </p:ext>
            </p:extLst>
          </p:nvPr>
        </p:nvGraphicFramePr>
        <p:xfrm>
          <a:off x="499730" y="1469683"/>
          <a:ext cx="11131200" cy="4513018"/>
        </p:xfrm>
        <a:graphic>
          <a:graphicData uri="http://schemas.openxmlformats.org/drawingml/2006/table">
            <a:tbl>
              <a:tblPr firstRow="1">
                <a:tableStyleId>{775DCB02-9BB8-47FD-8907-85C794F793BA}</a:tableStyleId>
              </a:tblPr>
              <a:tblGrid>
                <a:gridCol w="2782800">
                  <a:extLst>
                    <a:ext uri="{9D8B030D-6E8A-4147-A177-3AD203B41FA5}">
                      <a16:colId xmlns:a16="http://schemas.microsoft.com/office/drawing/2014/main" val="3088101616"/>
                    </a:ext>
                  </a:extLst>
                </a:gridCol>
                <a:gridCol w="2782800">
                  <a:extLst>
                    <a:ext uri="{9D8B030D-6E8A-4147-A177-3AD203B41FA5}">
                      <a16:colId xmlns:a16="http://schemas.microsoft.com/office/drawing/2014/main" val="2578081934"/>
                    </a:ext>
                  </a:extLst>
                </a:gridCol>
                <a:gridCol w="2782800">
                  <a:extLst>
                    <a:ext uri="{9D8B030D-6E8A-4147-A177-3AD203B41FA5}">
                      <a16:colId xmlns:a16="http://schemas.microsoft.com/office/drawing/2014/main" val="3905369065"/>
                    </a:ext>
                  </a:extLst>
                </a:gridCol>
                <a:gridCol w="2782800">
                  <a:extLst>
                    <a:ext uri="{9D8B030D-6E8A-4147-A177-3AD203B41FA5}">
                      <a16:colId xmlns:a16="http://schemas.microsoft.com/office/drawing/2014/main" val="3595051564"/>
                    </a:ext>
                  </a:extLst>
                </a:gridCol>
              </a:tblGrid>
              <a:tr h="311986">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j-lt"/>
                          <a:ea typeface="Jost Medium" pitchFamily="2" charset="0"/>
                        </a:rPr>
                        <a:t>SCIENTIFIC NAME</a:t>
                      </a:r>
                      <a:endParaRPr lang="en-GB" sz="1200" b="0"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0" dirty="0">
                          <a:solidFill>
                            <a:schemeClr val="tx1"/>
                          </a:solidFill>
                          <a:latin typeface="+mj-lt"/>
                          <a:ea typeface="Jost Medium" pitchFamily="2" charset="0"/>
                        </a:rPr>
                        <a:t>ENGLISH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DEUTSCH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FRANÇAIS</a:t>
                      </a:r>
                      <a:endParaRPr lang="en-US" sz="1200" b="0"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11986">
                <a:tc>
                  <a:txBody>
                    <a:bodyPr/>
                    <a:lstStyle/>
                    <a:p>
                      <a:pPr algn="l" fontAlgn="ctr"/>
                      <a:r>
                        <a:rPr lang="en-GB" sz="1200" b="0" i="1" u="none" strike="noStrike" dirty="0">
                          <a:solidFill>
                            <a:srgbClr val="000000"/>
                          </a:solidFill>
                          <a:effectLst/>
                          <a:latin typeface="Jost" pitchFamily="2" charset="0"/>
                        </a:rPr>
                        <a:t>Fulmarus glacialis</a:t>
                      </a:r>
                    </a:p>
                  </a:txBody>
                  <a:tcPr anchor="ctr"/>
                </a:tc>
                <a:tc>
                  <a:txBody>
                    <a:bodyPr/>
                    <a:lstStyle/>
                    <a:p>
                      <a:pPr algn="l" fontAlgn="ctr"/>
                      <a:r>
                        <a:rPr lang="en-GB" sz="1200" b="1" i="0" u="none" strike="noStrike" dirty="0">
                          <a:solidFill>
                            <a:srgbClr val="000000"/>
                          </a:solidFill>
                          <a:effectLst/>
                          <a:latin typeface="Jost" pitchFamily="2" charset="0"/>
                        </a:rPr>
                        <a:t>Northern Fulmar</a:t>
                      </a:r>
                    </a:p>
                  </a:txBody>
                  <a:tcPr anchor="ctr"/>
                </a:tc>
                <a:tc>
                  <a:txBody>
                    <a:bodyPr/>
                    <a:lstStyle/>
                    <a:p>
                      <a:pPr algn="l" fontAlgn="ctr"/>
                      <a:r>
                        <a:rPr lang="en-GB" sz="1200" b="0" i="0" u="none" strike="noStrike">
                          <a:solidFill>
                            <a:srgbClr val="000000"/>
                          </a:solidFill>
                          <a:effectLst/>
                          <a:latin typeface="Jost" pitchFamily="2" charset="0"/>
                        </a:rPr>
                        <a:t>Eissturmvogel</a:t>
                      </a:r>
                    </a:p>
                  </a:txBody>
                  <a:tcPr anchor="ctr"/>
                </a:tc>
                <a:tc>
                  <a:txBody>
                    <a:bodyPr/>
                    <a:lstStyle/>
                    <a:p>
                      <a:pPr algn="l" fontAlgn="ctr"/>
                      <a:r>
                        <a:rPr lang="en-GB" sz="1200" b="0" i="0" u="none" strike="noStrike">
                          <a:solidFill>
                            <a:srgbClr val="000000"/>
                          </a:solidFill>
                          <a:effectLst/>
                          <a:latin typeface="Jost" pitchFamily="2" charset="0"/>
                        </a:rPr>
                        <a:t>Fulmar boréal</a:t>
                      </a:r>
                    </a:p>
                  </a:txBody>
                  <a:tcPr anchor="ctr"/>
                </a:tc>
                <a:extLst>
                  <a:ext uri="{0D108BD9-81ED-4DB2-BD59-A6C34878D82A}">
                    <a16:rowId xmlns:a16="http://schemas.microsoft.com/office/drawing/2014/main" val="3333023288"/>
                  </a:ext>
                </a:extLst>
              </a:tr>
              <a:tr h="311986">
                <a:tc>
                  <a:txBody>
                    <a:bodyPr/>
                    <a:lstStyle/>
                    <a:p>
                      <a:pPr algn="l" fontAlgn="ctr"/>
                      <a:r>
                        <a:rPr lang="en-GB" sz="1200" b="0" i="1" u="none" strike="noStrike">
                          <a:solidFill>
                            <a:srgbClr val="000000"/>
                          </a:solidFill>
                          <a:effectLst/>
                          <a:latin typeface="Jost" pitchFamily="2" charset="0"/>
                        </a:rPr>
                        <a:t>Stercorarius parasiticus</a:t>
                      </a:r>
                    </a:p>
                  </a:txBody>
                  <a:tcPr anchor="ctr"/>
                </a:tc>
                <a:tc>
                  <a:txBody>
                    <a:bodyPr/>
                    <a:lstStyle/>
                    <a:p>
                      <a:pPr algn="l" fontAlgn="ctr"/>
                      <a:r>
                        <a:rPr lang="en-GB" sz="1200" b="1" i="0" u="none" strike="noStrike">
                          <a:solidFill>
                            <a:srgbClr val="000000"/>
                          </a:solidFill>
                          <a:effectLst/>
                          <a:latin typeface="Jost" pitchFamily="2" charset="0"/>
                        </a:rPr>
                        <a:t>Arctic Skua (Parasitic Jaeger)</a:t>
                      </a:r>
                    </a:p>
                  </a:txBody>
                  <a:tcPr anchor="ctr"/>
                </a:tc>
                <a:tc>
                  <a:txBody>
                    <a:bodyPr/>
                    <a:lstStyle/>
                    <a:p>
                      <a:pPr algn="l" fontAlgn="ctr"/>
                      <a:r>
                        <a:rPr lang="en-GB" sz="1200" b="0" i="0" u="none" strike="noStrike">
                          <a:solidFill>
                            <a:srgbClr val="000000"/>
                          </a:solidFill>
                          <a:effectLst/>
                          <a:latin typeface="Jost" pitchFamily="2" charset="0"/>
                        </a:rPr>
                        <a:t>Schmarotzerraubmöwe</a:t>
                      </a:r>
                    </a:p>
                  </a:txBody>
                  <a:tcPr anchor="ctr"/>
                </a:tc>
                <a:tc>
                  <a:txBody>
                    <a:bodyPr/>
                    <a:lstStyle/>
                    <a:p>
                      <a:pPr algn="l" fontAlgn="ctr"/>
                      <a:r>
                        <a:rPr lang="en-GB" sz="1200" b="0" i="0" u="none" strike="noStrike" dirty="0">
                          <a:solidFill>
                            <a:srgbClr val="000000"/>
                          </a:solidFill>
                          <a:effectLst/>
                          <a:latin typeface="Jost" pitchFamily="2" charset="0"/>
                        </a:rPr>
                        <a:t>Labbe parasite</a:t>
                      </a:r>
                    </a:p>
                  </a:txBody>
                  <a:tcPr anchor="ctr"/>
                </a:tc>
                <a:extLst>
                  <a:ext uri="{0D108BD9-81ED-4DB2-BD59-A6C34878D82A}">
                    <a16:rowId xmlns:a16="http://schemas.microsoft.com/office/drawing/2014/main" val="2300872339"/>
                  </a:ext>
                </a:extLst>
              </a:tr>
              <a:tr h="311986">
                <a:tc>
                  <a:txBody>
                    <a:bodyPr/>
                    <a:lstStyle/>
                    <a:p>
                      <a:pPr algn="l" fontAlgn="ctr"/>
                      <a:r>
                        <a:rPr lang="en-GB" sz="1200" b="0" i="1" u="none" strike="noStrike" dirty="0" err="1">
                          <a:solidFill>
                            <a:schemeClr val="tx1"/>
                          </a:solidFill>
                          <a:effectLst/>
                          <a:latin typeface="Jost" pitchFamily="2" charset="0"/>
                        </a:rPr>
                        <a:t>Stercorarius</a:t>
                      </a:r>
                      <a:r>
                        <a:rPr lang="en-GB" sz="1200" b="0" i="1" u="none" strike="noStrike" dirty="0">
                          <a:solidFill>
                            <a:schemeClr val="tx1"/>
                          </a:solidFill>
                          <a:effectLst/>
                          <a:latin typeface="Jost" pitchFamily="2" charset="0"/>
                        </a:rPr>
                        <a:t> </a:t>
                      </a:r>
                      <a:r>
                        <a:rPr lang="en-GB" sz="1200" b="0" i="1" u="none" strike="noStrike" dirty="0" err="1">
                          <a:solidFill>
                            <a:schemeClr val="tx1"/>
                          </a:solidFill>
                          <a:effectLst/>
                          <a:latin typeface="Jost" pitchFamily="2" charset="0"/>
                        </a:rPr>
                        <a:t>longicaudus</a:t>
                      </a:r>
                      <a:endParaRPr lang="en-GB" sz="1200" b="0" i="1" u="none" strike="noStrike" dirty="0">
                        <a:solidFill>
                          <a:schemeClr val="tx1"/>
                        </a:solidFill>
                        <a:effectLst/>
                        <a:latin typeface="Jost" pitchFamily="2" charset="0"/>
                      </a:endParaRPr>
                    </a:p>
                  </a:txBody>
                  <a:tcPr anchor="ctr"/>
                </a:tc>
                <a:tc>
                  <a:txBody>
                    <a:bodyPr/>
                    <a:lstStyle/>
                    <a:p>
                      <a:pPr algn="l" fontAlgn="ctr"/>
                      <a:r>
                        <a:rPr lang="en-GB" sz="1200" b="1" i="0" u="none" strike="noStrike" dirty="0">
                          <a:solidFill>
                            <a:schemeClr val="tx1"/>
                          </a:solidFill>
                          <a:effectLst/>
                          <a:latin typeface="Jost" pitchFamily="2" charset="0"/>
                        </a:rPr>
                        <a:t>Long-tailed Jaeger</a:t>
                      </a:r>
                    </a:p>
                  </a:txBody>
                  <a:tcPr anchor="ctr"/>
                </a:tc>
                <a:tc>
                  <a:txBody>
                    <a:bodyPr/>
                    <a:lstStyle/>
                    <a:p>
                      <a:pPr algn="l" fontAlgn="ctr"/>
                      <a:r>
                        <a:rPr lang="en-GB" sz="1200" b="0" i="0" u="none" strike="noStrike" dirty="0" err="1">
                          <a:solidFill>
                            <a:schemeClr val="tx1"/>
                          </a:solidFill>
                          <a:effectLst/>
                          <a:latin typeface="Jost" pitchFamily="2" charset="0"/>
                        </a:rPr>
                        <a:t>Falkenraubmöwe</a:t>
                      </a:r>
                      <a:endParaRPr lang="en-GB" sz="1200" b="0" i="0" u="none" strike="noStrike" dirty="0">
                        <a:solidFill>
                          <a:schemeClr val="tx1"/>
                        </a:solidFill>
                        <a:effectLst/>
                        <a:latin typeface="Jost" pitchFamily="2" charset="0"/>
                      </a:endParaRPr>
                    </a:p>
                  </a:txBody>
                  <a:tcPr anchor="ctr"/>
                </a:tc>
                <a:tc>
                  <a:txBody>
                    <a:bodyPr/>
                    <a:lstStyle/>
                    <a:p>
                      <a:pPr algn="l" fontAlgn="ctr"/>
                      <a:r>
                        <a:rPr lang="en-GB" sz="1200" b="0" i="0" u="none" strike="noStrike" dirty="0">
                          <a:solidFill>
                            <a:schemeClr val="tx1"/>
                          </a:solidFill>
                          <a:effectLst/>
                          <a:latin typeface="Jost" pitchFamily="2" charset="0"/>
                        </a:rPr>
                        <a:t>Labbe à longue queue</a:t>
                      </a:r>
                    </a:p>
                  </a:txBody>
                  <a:tcPr anchor="ctr"/>
                </a:tc>
                <a:extLst>
                  <a:ext uri="{0D108BD9-81ED-4DB2-BD59-A6C34878D82A}">
                    <a16:rowId xmlns:a16="http://schemas.microsoft.com/office/drawing/2014/main" val="3184993158"/>
                  </a:ext>
                </a:extLst>
              </a:tr>
              <a:tr h="311986">
                <a:tc>
                  <a:txBody>
                    <a:bodyPr/>
                    <a:lstStyle/>
                    <a:p>
                      <a:pPr algn="l" fontAlgn="ctr"/>
                      <a:r>
                        <a:rPr lang="en-GB" sz="1200" b="0" i="1" u="none" strike="noStrike" dirty="0" err="1">
                          <a:solidFill>
                            <a:srgbClr val="000000"/>
                          </a:solidFill>
                          <a:effectLst/>
                          <a:latin typeface="Jost" pitchFamily="2" charset="0"/>
                        </a:rPr>
                        <a:t>Stercorarius</a:t>
                      </a:r>
                      <a:r>
                        <a:rPr lang="en-GB" sz="1200" b="0" i="1" u="none" strike="noStrike" dirty="0">
                          <a:solidFill>
                            <a:srgbClr val="000000"/>
                          </a:solidFill>
                          <a:effectLst/>
                          <a:latin typeface="Jost" pitchFamily="2" charset="0"/>
                        </a:rPr>
                        <a:t> skua</a:t>
                      </a:r>
                    </a:p>
                  </a:txBody>
                  <a:tcPr anchor="ctr"/>
                </a:tc>
                <a:tc>
                  <a:txBody>
                    <a:bodyPr/>
                    <a:lstStyle/>
                    <a:p>
                      <a:pPr algn="l" fontAlgn="ctr"/>
                      <a:r>
                        <a:rPr lang="en-GB" sz="1200" b="1" i="0" u="none" strike="noStrike" dirty="0">
                          <a:solidFill>
                            <a:srgbClr val="000000"/>
                          </a:solidFill>
                          <a:effectLst/>
                          <a:latin typeface="Jost" pitchFamily="2" charset="0"/>
                        </a:rPr>
                        <a:t>Great Skua </a:t>
                      </a:r>
                    </a:p>
                  </a:txBody>
                  <a:tcPr anchor="ctr"/>
                </a:tc>
                <a:tc>
                  <a:txBody>
                    <a:bodyPr/>
                    <a:lstStyle/>
                    <a:p>
                      <a:pPr algn="l" fontAlgn="ctr"/>
                      <a:r>
                        <a:rPr lang="en-GB" sz="1200" b="0" i="0" u="none" strike="noStrike">
                          <a:solidFill>
                            <a:srgbClr val="000000"/>
                          </a:solidFill>
                          <a:effectLst/>
                          <a:latin typeface="Jost" pitchFamily="2" charset="0"/>
                        </a:rPr>
                        <a:t>Große Raubmöwe</a:t>
                      </a:r>
                      <a:endParaRPr lang="en-GB" sz="1200" b="0" i="0" u="none" strike="noStrike" dirty="0">
                        <a:solidFill>
                          <a:srgbClr val="000000"/>
                        </a:solidFill>
                        <a:effectLst/>
                        <a:latin typeface="Jost" pitchFamily="2" charset="0"/>
                      </a:endParaRPr>
                    </a:p>
                  </a:txBody>
                  <a:tcPr anchor="ctr"/>
                </a:tc>
                <a:tc>
                  <a:txBody>
                    <a:bodyPr/>
                    <a:lstStyle/>
                    <a:p>
                      <a:pPr algn="l" fontAlgn="ctr"/>
                      <a:r>
                        <a:rPr lang="en-GB" sz="1200" b="0" i="0" u="none" strike="noStrike" dirty="0">
                          <a:solidFill>
                            <a:srgbClr val="000000"/>
                          </a:solidFill>
                          <a:effectLst/>
                          <a:latin typeface="Jost" pitchFamily="2" charset="0"/>
                        </a:rPr>
                        <a:t>Grand Labbe</a:t>
                      </a:r>
                    </a:p>
                  </a:txBody>
                  <a:tcPr anchor="ctr"/>
                </a:tc>
                <a:extLst>
                  <a:ext uri="{0D108BD9-81ED-4DB2-BD59-A6C34878D82A}">
                    <a16:rowId xmlns:a16="http://schemas.microsoft.com/office/drawing/2014/main" val="2848237877"/>
                  </a:ext>
                </a:extLst>
              </a:tr>
              <a:tr h="311986">
                <a:tc>
                  <a:txBody>
                    <a:bodyPr/>
                    <a:lstStyle/>
                    <a:p>
                      <a:pPr algn="l" fontAlgn="ctr"/>
                      <a:r>
                        <a:rPr lang="en-GB" sz="1200" b="0" i="1" u="none" strike="noStrike">
                          <a:solidFill>
                            <a:srgbClr val="000000"/>
                          </a:solidFill>
                          <a:effectLst/>
                          <a:latin typeface="Jost" pitchFamily="2" charset="0"/>
                        </a:rPr>
                        <a:t>Larus hyperboreus</a:t>
                      </a:r>
                    </a:p>
                  </a:txBody>
                  <a:tcPr anchor="ctr"/>
                </a:tc>
                <a:tc>
                  <a:txBody>
                    <a:bodyPr/>
                    <a:lstStyle/>
                    <a:p>
                      <a:pPr algn="l" fontAlgn="ctr"/>
                      <a:r>
                        <a:rPr lang="en-GB" sz="1200" b="1" i="0" u="none" strike="noStrike" dirty="0">
                          <a:solidFill>
                            <a:srgbClr val="000000"/>
                          </a:solidFill>
                          <a:effectLst/>
                          <a:latin typeface="Jost" pitchFamily="2" charset="0"/>
                        </a:rPr>
                        <a:t>Glaucous Gull</a:t>
                      </a:r>
                    </a:p>
                  </a:txBody>
                  <a:tcPr anchor="ctr"/>
                </a:tc>
                <a:tc>
                  <a:txBody>
                    <a:bodyPr/>
                    <a:lstStyle/>
                    <a:p>
                      <a:pPr algn="l" fontAlgn="ctr"/>
                      <a:r>
                        <a:rPr lang="en-GB" sz="1200" b="0" i="0" u="none" strike="noStrike" dirty="0" err="1">
                          <a:solidFill>
                            <a:srgbClr val="000000"/>
                          </a:solidFill>
                          <a:effectLst/>
                          <a:latin typeface="Jost" pitchFamily="2" charset="0"/>
                        </a:rPr>
                        <a:t>Eismöwe</a:t>
                      </a:r>
                      <a:endParaRPr lang="en-GB" sz="1200" b="0" i="0" u="none" strike="noStrike" dirty="0">
                        <a:solidFill>
                          <a:srgbClr val="000000"/>
                        </a:solidFill>
                        <a:effectLst/>
                        <a:latin typeface="Jost" pitchFamily="2" charset="0"/>
                      </a:endParaRPr>
                    </a:p>
                  </a:txBody>
                  <a:tcPr anchor="ctr"/>
                </a:tc>
                <a:tc>
                  <a:txBody>
                    <a:bodyPr/>
                    <a:lstStyle/>
                    <a:p>
                      <a:pPr algn="l" fontAlgn="ctr"/>
                      <a:r>
                        <a:rPr lang="en-GB" sz="1200" b="0" i="0" u="none" strike="noStrike" dirty="0" err="1">
                          <a:solidFill>
                            <a:srgbClr val="000000"/>
                          </a:solidFill>
                          <a:effectLst/>
                          <a:latin typeface="Jost" pitchFamily="2" charset="0"/>
                        </a:rPr>
                        <a:t>Goéland</a:t>
                      </a: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Bourgmestre</a:t>
                      </a:r>
                      <a:endParaRPr lang="en-GB" sz="1200" b="0" i="0" u="none" strike="noStrike" dirty="0">
                        <a:solidFill>
                          <a:srgbClr val="000000"/>
                        </a:solidFill>
                        <a:effectLst/>
                        <a:latin typeface="Jost" pitchFamily="2" charset="0"/>
                      </a:endParaRPr>
                    </a:p>
                  </a:txBody>
                  <a:tcPr anchor="ctr"/>
                </a:tc>
                <a:extLst>
                  <a:ext uri="{0D108BD9-81ED-4DB2-BD59-A6C34878D82A}">
                    <a16:rowId xmlns:a16="http://schemas.microsoft.com/office/drawing/2014/main" val="1211485998"/>
                  </a:ext>
                </a:extLst>
              </a:tr>
              <a:tr h="311986">
                <a:tc>
                  <a:txBody>
                    <a:bodyPr/>
                    <a:lstStyle/>
                    <a:p>
                      <a:pPr algn="l" fontAlgn="ctr"/>
                      <a:r>
                        <a:rPr lang="en-GB" sz="1200" b="0" i="1" u="none" strike="noStrike" dirty="0" err="1">
                          <a:solidFill>
                            <a:srgbClr val="000000"/>
                          </a:solidFill>
                          <a:effectLst/>
                          <a:latin typeface="Jost" pitchFamily="2" charset="0"/>
                        </a:rPr>
                        <a:t>Pagophila</a:t>
                      </a:r>
                      <a:r>
                        <a:rPr lang="en-GB" sz="1200" b="0" i="1" u="none" strike="noStrike" dirty="0">
                          <a:solidFill>
                            <a:srgbClr val="000000"/>
                          </a:solidFill>
                          <a:effectLst/>
                          <a:latin typeface="Jost" pitchFamily="2" charset="0"/>
                        </a:rPr>
                        <a:t> </a:t>
                      </a:r>
                      <a:r>
                        <a:rPr lang="en-GB" sz="1200" b="0" i="1" u="none" strike="noStrike" dirty="0" err="1">
                          <a:solidFill>
                            <a:srgbClr val="000000"/>
                          </a:solidFill>
                          <a:effectLst/>
                          <a:latin typeface="Jost" pitchFamily="2" charset="0"/>
                        </a:rPr>
                        <a:t>eburnea</a:t>
                      </a:r>
                      <a:endParaRPr lang="en-GB" sz="1200" b="0" i="1" u="none" strike="noStrike" dirty="0">
                        <a:solidFill>
                          <a:srgbClr val="000000"/>
                        </a:solidFill>
                        <a:effectLst/>
                        <a:latin typeface="Jost" pitchFamily="2" charset="0"/>
                      </a:endParaRPr>
                    </a:p>
                  </a:txBody>
                  <a:tcPr anchor="ctr"/>
                </a:tc>
                <a:tc>
                  <a:txBody>
                    <a:bodyPr/>
                    <a:lstStyle/>
                    <a:p>
                      <a:pPr algn="l" fontAlgn="ctr"/>
                      <a:r>
                        <a:rPr lang="en-GB" sz="1200" b="1" i="0" u="none" strike="noStrike">
                          <a:solidFill>
                            <a:srgbClr val="000000"/>
                          </a:solidFill>
                          <a:effectLst/>
                          <a:latin typeface="Jost" pitchFamily="2" charset="0"/>
                        </a:rPr>
                        <a:t>Ivory Gull</a:t>
                      </a:r>
                      <a:endParaRPr lang="en-GB" sz="1200" b="1" i="0" u="none" strike="noStrike" dirty="0">
                        <a:solidFill>
                          <a:srgbClr val="000000"/>
                        </a:solidFill>
                        <a:effectLst/>
                        <a:latin typeface="Jost" pitchFamily="2" charset="0"/>
                      </a:endParaRPr>
                    </a:p>
                  </a:txBody>
                  <a:tcPr anchor="ctr"/>
                </a:tc>
                <a:tc>
                  <a:txBody>
                    <a:bodyPr/>
                    <a:lstStyle/>
                    <a:p>
                      <a:pPr algn="l" fontAlgn="ctr"/>
                      <a:r>
                        <a:rPr lang="en-GB" sz="1200" b="0" i="0" u="none" strike="noStrike" dirty="0" err="1">
                          <a:solidFill>
                            <a:srgbClr val="000000"/>
                          </a:solidFill>
                          <a:effectLst/>
                          <a:latin typeface="Jost" pitchFamily="2" charset="0"/>
                        </a:rPr>
                        <a:t>Elfenbeinmöwe</a:t>
                      </a:r>
                      <a:endParaRPr lang="en-GB" sz="1200" b="0" i="0" u="none" strike="noStrike" dirty="0">
                        <a:solidFill>
                          <a:srgbClr val="000000"/>
                        </a:solidFill>
                        <a:effectLst/>
                        <a:latin typeface="Jost" pitchFamily="2" charset="0"/>
                      </a:endParaRPr>
                    </a:p>
                  </a:txBody>
                  <a:tcPr anchor="ctr"/>
                </a:tc>
                <a:tc>
                  <a:txBody>
                    <a:bodyPr/>
                    <a:lstStyle/>
                    <a:p>
                      <a:pPr algn="l" fontAlgn="ctr"/>
                      <a:r>
                        <a:rPr lang="en-GB" sz="1200" b="0" i="0" u="none" strike="noStrike" dirty="0" err="1">
                          <a:solidFill>
                            <a:srgbClr val="000000"/>
                          </a:solidFill>
                          <a:effectLst/>
                          <a:latin typeface="Jost" pitchFamily="2" charset="0"/>
                        </a:rPr>
                        <a:t>Mouette</a:t>
                      </a:r>
                      <a:r>
                        <a:rPr lang="en-GB" sz="1200" b="0" i="0" u="none" strike="noStrike" dirty="0">
                          <a:solidFill>
                            <a:srgbClr val="000000"/>
                          </a:solidFill>
                          <a:effectLst/>
                          <a:latin typeface="Jost" pitchFamily="2" charset="0"/>
                        </a:rPr>
                        <a:t> blanche</a:t>
                      </a:r>
                    </a:p>
                  </a:txBody>
                  <a:tcPr anchor="ctr"/>
                </a:tc>
                <a:extLst>
                  <a:ext uri="{0D108BD9-81ED-4DB2-BD59-A6C34878D82A}">
                    <a16:rowId xmlns:a16="http://schemas.microsoft.com/office/drawing/2014/main" val="2079362794"/>
                  </a:ext>
                </a:extLst>
              </a:tr>
              <a:tr h="311986">
                <a:tc>
                  <a:txBody>
                    <a:bodyPr/>
                    <a:lstStyle/>
                    <a:p>
                      <a:pPr algn="l" fontAlgn="ctr"/>
                      <a:r>
                        <a:rPr lang="en-GB" sz="1200" b="0" i="1" u="none" strike="noStrike">
                          <a:solidFill>
                            <a:srgbClr val="000000"/>
                          </a:solidFill>
                          <a:effectLst/>
                          <a:latin typeface="Jost" pitchFamily="2" charset="0"/>
                        </a:rPr>
                        <a:t>Xema sabini</a:t>
                      </a:r>
                    </a:p>
                  </a:txBody>
                  <a:tcPr anchor="ctr"/>
                </a:tc>
                <a:tc>
                  <a:txBody>
                    <a:bodyPr/>
                    <a:lstStyle/>
                    <a:p>
                      <a:pPr algn="l" fontAlgn="ctr"/>
                      <a:r>
                        <a:rPr lang="en-GB" sz="1200" b="1" i="0" u="none" strike="noStrike">
                          <a:solidFill>
                            <a:srgbClr val="000000"/>
                          </a:solidFill>
                          <a:effectLst/>
                          <a:latin typeface="Jost" pitchFamily="2" charset="0"/>
                        </a:rPr>
                        <a:t>Sabine's Gull</a:t>
                      </a:r>
                    </a:p>
                  </a:txBody>
                  <a:tcPr anchor="ctr"/>
                </a:tc>
                <a:tc>
                  <a:txBody>
                    <a:bodyPr/>
                    <a:lstStyle/>
                    <a:p>
                      <a:pPr algn="l" fontAlgn="ctr"/>
                      <a:r>
                        <a:rPr lang="en-GB" sz="1200" b="0" i="0" u="none" strike="noStrike" dirty="0" err="1">
                          <a:solidFill>
                            <a:srgbClr val="000000"/>
                          </a:solidFill>
                          <a:effectLst/>
                          <a:latin typeface="Jost" pitchFamily="2" charset="0"/>
                        </a:rPr>
                        <a:t>Schwalbenmöwe</a:t>
                      </a:r>
                      <a:endParaRPr lang="en-GB" sz="1200" b="0" i="0" u="none" strike="noStrike" dirty="0">
                        <a:solidFill>
                          <a:srgbClr val="000000"/>
                        </a:solidFill>
                        <a:effectLst/>
                        <a:latin typeface="Jost" pitchFamily="2" charset="0"/>
                      </a:endParaRPr>
                    </a:p>
                  </a:txBody>
                  <a:tcPr anchor="ctr"/>
                </a:tc>
                <a:tc>
                  <a:txBody>
                    <a:bodyPr/>
                    <a:lstStyle/>
                    <a:p>
                      <a:pPr algn="l" fontAlgn="ctr"/>
                      <a:r>
                        <a:rPr lang="en-GB" sz="1200" b="0" i="0" u="none" strike="noStrike" dirty="0" err="1">
                          <a:solidFill>
                            <a:srgbClr val="000000"/>
                          </a:solidFill>
                          <a:effectLst/>
                          <a:latin typeface="Jost" pitchFamily="2" charset="0"/>
                        </a:rPr>
                        <a:t>Mouette</a:t>
                      </a:r>
                      <a:r>
                        <a:rPr lang="en-GB" sz="1200" b="0" i="0" u="none" strike="noStrike" dirty="0">
                          <a:solidFill>
                            <a:srgbClr val="000000"/>
                          </a:solidFill>
                          <a:effectLst/>
                          <a:latin typeface="Jost" pitchFamily="2" charset="0"/>
                        </a:rPr>
                        <a:t> de Sabine</a:t>
                      </a:r>
                    </a:p>
                  </a:txBody>
                  <a:tcPr anchor="ctr"/>
                </a:tc>
                <a:extLst>
                  <a:ext uri="{0D108BD9-81ED-4DB2-BD59-A6C34878D82A}">
                    <a16:rowId xmlns:a16="http://schemas.microsoft.com/office/drawing/2014/main" val="1509112679"/>
                  </a:ext>
                </a:extLst>
              </a:tr>
              <a:tr h="311986">
                <a:tc>
                  <a:txBody>
                    <a:bodyPr/>
                    <a:lstStyle/>
                    <a:p>
                      <a:pPr algn="l" fontAlgn="ctr"/>
                      <a:r>
                        <a:rPr lang="en-GB" sz="1200" b="0" i="1" u="none" strike="noStrike" dirty="0">
                          <a:solidFill>
                            <a:srgbClr val="000000"/>
                          </a:solidFill>
                          <a:effectLst/>
                          <a:latin typeface="Jost" pitchFamily="2" charset="0"/>
                        </a:rPr>
                        <a:t>Sterna </a:t>
                      </a:r>
                      <a:r>
                        <a:rPr lang="en-GB" sz="1200" b="0" i="1" u="none" strike="noStrike" dirty="0" err="1">
                          <a:solidFill>
                            <a:srgbClr val="000000"/>
                          </a:solidFill>
                          <a:effectLst/>
                          <a:latin typeface="Jost" pitchFamily="2" charset="0"/>
                        </a:rPr>
                        <a:t>paradisaea</a:t>
                      </a:r>
                      <a:endParaRPr lang="en-GB" sz="1200" b="0" i="1" u="none" strike="noStrike" dirty="0">
                        <a:solidFill>
                          <a:srgbClr val="000000"/>
                        </a:solidFill>
                        <a:effectLst/>
                        <a:latin typeface="Jost" pitchFamily="2" charset="0"/>
                      </a:endParaRPr>
                    </a:p>
                  </a:txBody>
                  <a:tcPr anchor="ctr"/>
                </a:tc>
                <a:tc>
                  <a:txBody>
                    <a:bodyPr/>
                    <a:lstStyle/>
                    <a:p>
                      <a:pPr algn="l" fontAlgn="ctr"/>
                      <a:r>
                        <a:rPr lang="en-GB" sz="1200" b="1" i="0" u="none" strike="noStrike">
                          <a:solidFill>
                            <a:srgbClr val="000000"/>
                          </a:solidFill>
                          <a:effectLst/>
                          <a:latin typeface="Jost" pitchFamily="2" charset="0"/>
                        </a:rPr>
                        <a:t>Arctic Tern</a:t>
                      </a:r>
                    </a:p>
                  </a:txBody>
                  <a:tcPr anchor="ctr"/>
                </a:tc>
                <a:tc>
                  <a:txBody>
                    <a:bodyPr/>
                    <a:lstStyle/>
                    <a:p>
                      <a:pPr algn="l" fontAlgn="ctr"/>
                      <a:r>
                        <a:rPr lang="en-GB" sz="1200" b="0" i="0" u="none" strike="noStrike">
                          <a:solidFill>
                            <a:srgbClr val="000000"/>
                          </a:solidFill>
                          <a:effectLst/>
                          <a:latin typeface="Jost" pitchFamily="2" charset="0"/>
                        </a:rPr>
                        <a:t>Küstenseeschwalbe</a:t>
                      </a:r>
                    </a:p>
                  </a:txBody>
                  <a:tcPr anchor="ctr"/>
                </a:tc>
                <a:tc>
                  <a:txBody>
                    <a:bodyPr/>
                    <a:lstStyle/>
                    <a:p>
                      <a:pPr algn="l" fontAlgn="ctr"/>
                      <a:r>
                        <a:rPr lang="en-GB" sz="1200" b="0" i="0" u="none" strike="noStrike" dirty="0">
                          <a:solidFill>
                            <a:srgbClr val="000000"/>
                          </a:solidFill>
                          <a:effectLst/>
                          <a:latin typeface="Jost" pitchFamily="2" charset="0"/>
                        </a:rPr>
                        <a:t>Sterne </a:t>
                      </a:r>
                      <a:r>
                        <a:rPr lang="en-GB" sz="1200" b="0" i="0" u="none" strike="noStrike" dirty="0" err="1">
                          <a:solidFill>
                            <a:srgbClr val="000000"/>
                          </a:solidFill>
                          <a:effectLst/>
                          <a:latin typeface="Jost" pitchFamily="2" charset="0"/>
                        </a:rPr>
                        <a:t>Arctique</a:t>
                      </a:r>
                      <a:endParaRPr lang="en-GB" sz="1200" b="0" i="0" u="none" strike="noStrike" dirty="0">
                        <a:solidFill>
                          <a:srgbClr val="000000"/>
                        </a:solidFill>
                        <a:effectLst/>
                        <a:latin typeface="Jost" pitchFamily="2" charset="0"/>
                      </a:endParaRPr>
                    </a:p>
                  </a:txBody>
                  <a:tcPr anchor="ctr"/>
                </a:tc>
                <a:extLst>
                  <a:ext uri="{0D108BD9-81ED-4DB2-BD59-A6C34878D82A}">
                    <a16:rowId xmlns:a16="http://schemas.microsoft.com/office/drawing/2014/main" val="4175644486"/>
                  </a:ext>
                </a:extLst>
              </a:tr>
              <a:tr h="311986">
                <a:tc>
                  <a:txBody>
                    <a:bodyPr/>
                    <a:lstStyle/>
                    <a:p>
                      <a:pPr algn="l" fontAlgn="ctr"/>
                      <a:r>
                        <a:rPr lang="en-GB" sz="1200" b="0" i="1" u="none" strike="noStrike">
                          <a:solidFill>
                            <a:srgbClr val="000000"/>
                          </a:solidFill>
                          <a:effectLst/>
                          <a:latin typeface="Jost" pitchFamily="2" charset="0"/>
                        </a:rPr>
                        <a:t>Rissa tridactyla</a:t>
                      </a:r>
                    </a:p>
                  </a:txBody>
                  <a:tcPr anchor="ctr"/>
                </a:tc>
                <a:tc>
                  <a:txBody>
                    <a:bodyPr/>
                    <a:lstStyle/>
                    <a:p>
                      <a:pPr algn="l" fontAlgn="ctr"/>
                      <a:r>
                        <a:rPr lang="en-GB" sz="1200" b="1" i="0" u="none" strike="noStrike" dirty="0">
                          <a:solidFill>
                            <a:srgbClr val="000000"/>
                          </a:solidFill>
                          <a:effectLst/>
                          <a:latin typeface="Jost" pitchFamily="2" charset="0"/>
                        </a:rPr>
                        <a:t>Black-legged Kittiwake</a:t>
                      </a:r>
                    </a:p>
                  </a:txBody>
                  <a:tcPr anchor="ctr"/>
                </a:tc>
                <a:tc>
                  <a:txBody>
                    <a:bodyPr/>
                    <a:lstStyle/>
                    <a:p>
                      <a:pPr algn="l" fontAlgn="ctr"/>
                      <a:r>
                        <a:rPr lang="en-GB" sz="1200" b="0" i="0" u="none" strike="noStrike">
                          <a:solidFill>
                            <a:srgbClr val="000000"/>
                          </a:solidFill>
                          <a:effectLst/>
                          <a:latin typeface="Jost" pitchFamily="2" charset="0"/>
                        </a:rPr>
                        <a:t>Dreizehenmöwe</a:t>
                      </a:r>
                    </a:p>
                  </a:txBody>
                  <a:tcPr anchor="ctr"/>
                </a:tc>
                <a:tc>
                  <a:txBody>
                    <a:bodyPr/>
                    <a:lstStyle/>
                    <a:p>
                      <a:pPr algn="l" fontAlgn="ctr"/>
                      <a:r>
                        <a:rPr lang="en-GB" sz="1200" b="0" i="0" u="none" strike="noStrike" dirty="0" err="1">
                          <a:solidFill>
                            <a:srgbClr val="000000"/>
                          </a:solidFill>
                          <a:effectLst/>
                          <a:latin typeface="Jost" pitchFamily="2" charset="0"/>
                        </a:rPr>
                        <a:t>Mouette</a:t>
                      </a: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tridactyle</a:t>
                      </a:r>
                      <a:endParaRPr lang="en-GB" sz="1200" b="0" i="0" u="none" strike="noStrike" dirty="0">
                        <a:solidFill>
                          <a:srgbClr val="000000"/>
                        </a:solidFill>
                        <a:effectLst/>
                        <a:latin typeface="Jost" pitchFamily="2" charset="0"/>
                      </a:endParaRPr>
                    </a:p>
                  </a:txBody>
                  <a:tcPr anchor="ctr"/>
                </a:tc>
                <a:extLst>
                  <a:ext uri="{0D108BD9-81ED-4DB2-BD59-A6C34878D82A}">
                    <a16:rowId xmlns:a16="http://schemas.microsoft.com/office/drawing/2014/main" val="2998619486"/>
                  </a:ext>
                </a:extLst>
              </a:tr>
              <a:tr h="311986">
                <a:tc>
                  <a:txBody>
                    <a:bodyPr/>
                    <a:lstStyle/>
                    <a:p>
                      <a:pPr algn="l" fontAlgn="ctr"/>
                      <a:r>
                        <a:rPr lang="en-GB" sz="1200" b="0" i="1" u="none" strike="noStrike">
                          <a:solidFill>
                            <a:srgbClr val="000000"/>
                          </a:solidFill>
                          <a:effectLst/>
                          <a:latin typeface="Jost" pitchFamily="2" charset="0"/>
                        </a:rPr>
                        <a:t>Alle alle</a:t>
                      </a:r>
                    </a:p>
                  </a:txBody>
                  <a:tcPr anchor="ctr"/>
                </a:tc>
                <a:tc>
                  <a:txBody>
                    <a:bodyPr/>
                    <a:lstStyle/>
                    <a:p>
                      <a:pPr algn="l" fontAlgn="ctr"/>
                      <a:r>
                        <a:rPr lang="en-GB" sz="1200" b="1" i="0" u="none" strike="noStrike" dirty="0">
                          <a:solidFill>
                            <a:srgbClr val="000000"/>
                          </a:solidFill>
                          <a:effectLst/>
                          <a:latin typeface="Jost" pitchFamily="2" charset="0"/>
                        </a:rPr>
                        <a:t>Little Auk</a:t>
                      </a:r>
                    </a:p>
                  </a:txBody>
                  <a:tcPr anchor="ctr"/>
                </a:tc>
                <a:tc>
                  <a:txBody>
                    <a:bodyPr/>
                    <a:lstStyle/>
                    <a:p>
                      <a:pPr algn="l" fontAlgn="ctr"/>
                      <a:r>
                        <a:rPr lang="en-GB" sz="1200" b="0" i="0" u="none" strike="noStrike">
                          <a:solidFill>
                            <a:srgbClr val="000000"/>
                          </a:solidFill>
                          <a:effectLst/>
                          <a:latin typeface="Jost" pitchFamily="2" charset="0"/>
                        </a:rPr>
                        <a:t>Krabbentaucher</a:t>
                      </a:r>
                    </a:p>
                  </a:txBody>
                  <a:tcPr anchor="ctr"/>
                </a:tc>
                <a:tc>
                  <a:txBody>
                    <a:bodyPr/>
                    <a:lstStyle/>
                    <a:p>
                      <a:pPr algn="l" fontAlgn="ctr"/>
                      <a:r>
                        <a:rPr lang="en-GB" sz="1200" b="0" i="0" u="none" strike="noStrike">
                          <a:solidFill>
                            <a:srgbClr val="000000"/>
                          </a:solidFill>
                          <a:effectLst/>
                          <a:latin typeface="Jost" pitchFamily="2" charset="0"/>
                        </a:rPr>
                        <a:t>Mergule nain</a:t>
                      </a:r>
                    </a:p>
                  </a:txBody>
                  <a:tcPr anchor="ctr"/>
                </a:tc>
                <a:extLst>
                  <a:ext uri="{0D108BD9-81ED-4DB2-BD59-A6C34878D82A}">
                    <a16:rowId xmlns:a16="http://schemas.microsoft.com/office/drawing/2014/main" val="3945770781"/>
                  </a:ext>
                </a:extLst>
              </a:tr>
              <a:tr h="311986">
                <a:tc>
                  <a:txBody>
                    <a:bodyPr/>
                    <a:lstStyle/>
                    <a:p>
                      <a:pPr algn="l" fontAlgn="ctr"/>
                      <a:r>
                        <a:rPr lang="en-GB" sz="1200" b="0" i="1" u="none" strike="noStrike">
                          <a:solidFill>
                            <a:srgbClr val="000000"/>
                          </a:solidFill>
                          <a:effectLst/>
                          <a:latin typeface="Jost" pitchFamily="2" charset="0"/>
                        </a:rPr>
                        <a:t>Fratercula arctica</a:t>
                      </a:r>
                    </a:p>
                  </a:txBody>
                  <a:tcPr anchor="ctr"/>
                </a:tc>
                <a:tc>
                  <a:txBody>
                    <a:bodyPr/>
                    <a:lstStyle/>
                    <a:p>
                      <a:pPr algn="l" fontAlgn="ctr"/>
                      <a:r>
                        <a:rPr lang="en-GB" sz="1200" b="1" i="0" u="none" strike="noStrike" dirty="0">
                          <a:solidFill>
                            <a:srgbClr val="000000"/>
                          </a:solidFill>
                          <a:effectLst/>
                          <a:latin typeface="Jost" pitchFamily="2" charset="0"/>
                        </a:rPr>
                        <a:t>Atlantic Puffin</a:t>
                      </a:r>
                    </a:p>
                  </a:txBody>
                  <a:tcPr anchor="ctr"/>
                </a:tc>
                <a:tc>
                  <a:txBody>
                    <a:bodyPr/>
                    <a:lstStyle/>
                    <a:p>
                      <a:pPr algn="l" fontAlgn="ctr"/>
                      <a:r>
                        <a:rPr lang="en-GB" sz="1200" b="0" i="0" u="none" strike="noStrike">
                          <a:solidFill>
                            <a:srgbClr val="000000"/>
                          </a:solidFill>
                          <a:effectLst/>
                          <a:latin typeface="Jost" pitchFamily="2" charset="0"/>
                        </a:rPr>
                        <a:t>Papageitaucher</a:t>
                      </a:r>
                    </a:p>
                  </a:txBody>
                  <a:tcPr anchor="ctr"/>
                </a:tc>
                <a:tc>
                  <a:txBody>
                    <a:bodyPr/>
                    <a:lstStyle/>
                    <a:p>
                      <a:pPr algn="l" fontAlgn="ctr"/>
                      <a:r>
                        <a:rPr lang="en-GB" sz="1200" b="0" i="0" u="none" strike="noStrike">
                          <a:solidFill>
                            <a:srgbClr val="000000"/>
                          </a:solidFill>
                          <a:effectLst/>
                          <a:latin typeface="Jost" pitchFamily="2" charset="0"/>
                        </a:rPr>
                        <a:t>Macareux moine</a:t>
                      </a:r>
                    </a:p>
                  </a:txBody>
                  <a:tcPr anchor="ctr"/>
                </a:tc>
                <a:extLst>
                  <a:ext uri="{0D108BD9-81ED-4DB2-BD59-A6C34878D82A}">
                    <a16:rowId xmlns:a16="http://schemas.microsoft.com/office/drawing/2014/main" val="3674969032"/>
                  </a:ext>
                </a:extLst>
              </a:tr>
              <a:tr h="311986">
                <a:tc>
                  <a:txBody>
                    <a:bodyPr/>
                    <a:lstStyle/>
                    <a:p>
                      <a:pPr algn="l" fontAlgn="ctr"/>
                      <a:r>
                        <a:rPr lang="en-GB" sz="1200" b="0" i="1" u="none" strike="noStrike">
                          <a:solidFill>
                            <a:srgbClr val="000000"/>
                          </a:solidFill>
                          <a:effectLst/>
                          <a:latin typeface="Jost" pitchFamily="2" charset="0"/>
                        </a:rPr>
                        <a:t>Cepphus grylle</a:t>
                      </a:r>
                    </a:p>
                  </a:txBody>
                  <a:tcPr anchor="ctr"/>
                </a:tc>
                <a:tc>
                  <a:txBody>
                    <a:bodyPr/>
                    <a:lstStyle/>
                    <a:p>
                      <a:pPr algn="l" fontAlgn="ctr"/>
                      <a:r>
                        <a:rPr lang="en-GB" sz="1200" b="1" i="0" u="none" strike="noStrike">
                          <a:solidFill>
                            <a:srgbClr val="000000"/>
                          </a:solidFill>
                          <a:effectLst/>
                          <a:latin typeface="Jost" pitchFamily="2" charset="0"/>
                        </a:rPr>
                        <a:t>Black Guillemot</a:t>
                      </a:r>
                    </a:p>
                  </a:txBody>
                  <a:tcPr anchor="ctr"/>
                </a:tc>
                <a:tc>
                  <a:txBody>
                    <a:bodyPr/>
                    <a:lstStyle/>
                    <a:p>
                      <a:pPr algn="l" fontAlgn="ctr"/>
                      <a:r>
                        <a:rPr lang="en-GB" sz="1200" b="0" i="0" u="none" strike="noStrike" dirty="0" err="1">
                          <a:solidFill>
                            <a:srgbClr val="000000"/>
                          </a:solidFill>
                          <a:effectLst/>
                          <a:latin typeface="Jost" pitchFamily="2" charset="0"/>
                        </a:rPr>
                        <a:t>Gryllteiste</a:t>
                      </a:r>
                      <a:endParaRPr lang="en-GB" sz="1200" b="0" i="0" u="none" strike="noStrike" dirty="0">
                        <a:solidFill>
                          <a:srgbClr val="000000"/>
                        </a:solidFill>
                        <a:effectLst/>
                        <a:latin typeface="Jost" pitchFamily="2" charset="0"/>
                      </a:endParaRPr>
                    </a:p>
                  </a:txBody>
                  <a:tcPr anchor="ctr"/>
                </a:tc>
                <a:tc>
                  <a:txBody>
                    <a:bodyPr/>
                    <a:lstStyle/>
                    <a:p>
                      <a:pPr algn="l" fontAlgn="ctr"/>
                      <a:r>
                        <a:rPr lang="en-GB" sz="1200" b="0" i="0" u="none" strike="noStrike">
                          <a:solidFill>
                            <a:srgbClr val="000000"/>
                          </a:solidFill>
                          <a:effectLst/>
                          <a:latin typeface="Jost" pitchFamily="2" charset="0"/>
                        </a:rPr>
                        <a:t>Guillemot à miroir</a:t>
                      </a:r>
                    </a:p>
                  </a:txBody>
                  <a:tcPr anchor="ctr"/>
                </a:tc>
                <a:extLst>
                  <a:ext uri="{0D108BD9-81ED-4DB2-BD59-A6C34878D82A}">
                    <a16:rowId xmlns:a16="http://schemas.microsoft.com/office/drawing/2014/main" val="1389314521"/>
                  </a:ext>
                </a:extLst>
              </a:tr>
              <a:tr h="311986">
                <a:tc>
                  <a:txBody>
                    <a:bodyPr/>
                    <a:lstStyle/>
                    <a:p>
                      <a:pPr algn="l" fontAlgn="ctr"/>
                      <a:r>
                        <a:rPr lang="en-GB" sz="1200" b="0" i="1" u="none" strike="noStrike" dirty="0">
                          <a:solidFill>
                            <a:srgbClr val="000000"/>
                          </a:solidFill>
                          <a:effectLst/>
                          <a:latin typeface="Jost" pitchFamily="2" charset="0"/>
                        </a:rPr>
                        <a:t>Uria </a:t>
                      </a:r>
                      <a:r>
                        <a:rPr lang="en-GB" sz="1200" b="0" i="1" u="none" strike="noStrike" dirty="0" err="1">
                          <a:solidFill>
                            <a:srgbClr val="000000"/>
                          </a:solidFill>
                          <a:effectLst/>
                          <a:latin typeface="Jost" pitchFamily="2" charset="0"/>
                        </a:rPr>
                        <a:t>lomvia</a:t>
                      </a:r>
                      <a:endParaRPr lang="en-GB" sz="1200" b="0" i="1" u="none" strike="noStrike" dirty="0">
                        <a:solidFill>
                          <a:srgbClr val="000000"/>
                        </a:solidFill>
                        <a:effectLst/>
                        <a:latin typeface="Jost" pitchFamily="2" charset="0"/>
                      </a:endParaRPr>
                    </a:p>
                  </a:txBody>
                  <a:tcPr anchor="ctr"/>
                </a:tc>
                <a:tc>
                  <a:txBody>
                    <a:bodyPr/>
                    <a:lstStyle/>
                    <a:p>
                      <a:pPr algn="l" fontAlgn="ctr"/>
                      <a:r>
                        <a:rPr lang="en-GB" sz="1200" b="1" i="0" u="none" strike="noStrike" dirty="0" err="1">
                          <a:solidFill>
                            <a:srgbClr val="000000"/>
                          </a:solidFill>
                          <a:effectLst/>
                          <a:latin typeface="Jost" pitchFamily="2" charset="0"/>
                        </a:rPr>
                        <a:t>Brünnich's</a:t>
                      </a:r>
                      <a:r>
                        <a:rPr lang="en-GB" sz="1200" b="1" i="0" u="none" strike="noStrike" dirty="0">
                          <a:solidFill>
                            <a:srgbClr val="000000"/>
                          </a:solidFill>
                          <a:effectLst/>
                          <a:latin typeface="Jost" pitchFamily="2" charset="0"/>
                        </a:rPr>
                        <a:t> Guillemot</a:t>
                      </a:r>
                    </a:p>
                    <a:p>
                      <a:pPr algn="l" fontAlgn="ctr"/>
                      <a:r>
                        <a:rPr lang="en-GB" sz="1200" b="1" i="0" u="none" strike="noStrike" dirty="0">
                          <a:solidFill>
                            <a:srgbClr val="000000"/>
                          </a:solidFill>
                          <a:effectLst/>
                          <a:latin typeface="Jost" pitchFamily="2" charset="0"/>
                        </a:rPr>
                        <a:t>(Thick-billed Murre)</a:t>
                      </a:r>
                    </a:p>
                  </a:txBody>
                  <a:tcPr anchor="ctr"/>
                </a:tc>
                <a:tc>
                  <a:txBody>
                    <a:bodyPr/>
                    <a:lstStyle/>
                    <a:p>
                      <a:pPr algn="l" fontAlgn="ctr"/>
                      <a:r>
                        <a:rPr lang="en-GB" sz="1200" b="0" i="0" u="none" strike="noStrike" dirty="0" err="1">
                          <a:solidFill>
                            <a:srgbClr val="000000"/>
                          </a:solidFill>
                          <a:effectLst/>
                          <a:latin typeface="Jost" pitchFamily="2" charset="0"/>
                        </a:rPr>
                        <a:t>Dickschnabellumme</a:t>
                      </a:r>
                      <a:endParaRPr lang="en-GB" sz="1200" b="0" i="0" u="none" strike="noStrike" dirty="0">
                        <a:solidFill>
                          <a:srgbClr val="000000"/>
                        </a:solidFill>
                        <a:effectLst/>
                        <a:latin typeface="Jost" pitchFamily="2" charset="0"/>
                      </a:endParaRPr>
                    </a:p>
                  </a:txBody>
                  <a:tcPr anchor="ctr"/>
                </a:tc>
                <a:tc>
                  <a:txBody>
                    <a:bodyPr/>
                    <a:lstStyle/>
                    <a:p>
                      <a:pPr algn="l" fontAlgn="ctr"/>
                      <a:r>
                        <a:rPr lang="en-GB" sz="1200" b="0" i="0" u="none" strike="noStrike" dirty="0">
                          <a:solidFill>
                            <a:srgbClr val="000000"/>
                          </a:solidFill>
                          <a:effectLst/>
                          <a:latin typeface="Jost" pitchFamily="2" charset="0"/>
                        </a:rPr>
                        <a:t>Guillemot de </a:t>
                      </a:r>
                      <a:r>
                        <a:rPr lang="en-GB" sz="1200" b="0" i="0" u="none" strike="noStrike" dirty="0" err="1">
                          <a:solidFill>
                            <a:srgbClr val="000000"/>
                          </a:solidFill>
                          <a:effectLst/>
                          <a:latin typeface="Jost" pitchFamily="2" charset="0"/>
                        </a:rPr>
                        <a:t>Brünnich</a:t>
                      </a:r>
                      <a:endParaRPr lang="en-GB" sz="1200" b="0" i="0" u="none" strike="noStrike" dirty="0">
                        <a:solidFill>
                          <a:srgbClr val="000000"/>
                        </a:solidFill>
                        <a:effectLst/>
                        <a:latin typeface="Jost" pitchFamily="2" charset="0"/>
                      </a:endParaRPr>
                    </a:p>
                  </a:txBody>
                  <a:tcPr anchor="ctr"/>
                </a:tc>
                <a:extLst>
                  <a:ext uri="{0D108BD9-81ED-4DB2-BD59-A6C34878D82A}">
                    <a16:rowId xmlns:a16="http://schemas.microsoft.com/office/drawing/2014/main" val="1740370512"/>
                  </a:ext>
                </a:extLst>
              </a:tr>
            </a:tbl>
          </a:graphicData>
        </a:graphic>
      </p:graphicFrame>
      <p:sp>
        <p:nvSpPr>
          <p:cNvPr id="3" name="Tittel 1">
            <a:extLst>
              <a:ext uri="{FF2B5EF4-FFF2-40B4-BE49-F238E27FC236}">
                <a16:creationId xmlns:a16="http://schemas.microsoft.com/office/drawing/2014/main" id="{93EC7E8D-1136-0D5B-1DBD-68C96D645B36}"/>
              </a:ext>
            </a:extLst>
          </p:cNvPr>
          <p:cNvSpPr txBox="1">
            <a:spLocks/>
          </p:cNvSpPr>
          <p:nvPr/>
        </p:nvSpPr>
        <p:spPr>
          <a:xfrm>
            <a:off x="499730" y="492051"/>
            <a:ext cx="6727448"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Seabirds</a:t>
            </a:r>
          </a:p>
        </p:txBody>
      </p:sp>
      <p:pic>
        <p:nvPicPr>
          <p:cNvPr id="4" name="Picture 3" descr="A white bird in the sky&#10;&#10;Description automatically generated with low confidence">
            <a:extLst>
              <a:ext uri="{FF2B5EF4-FFF2-40B4-BE49-F238E27FC236}">
                <a16:creationId xmlns:a16="http://schemas.microsoft.com/office/drawing/2014/main" id="{4B757DFB-1F59-9413-0D69-EE47B7DCBEF1}"/>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6222175" y="415779"/>
            <a:ext cx="5410200" cy="889000"/>
          </a:xfrm>
          <a:prstGeom prst="rect">
            <a:avLst/>
          </a:prstGeom>
        </p:spPr>
      </p:pic>
    </p:spTree>
    <p:extLst>
      <p:ext uri="{BB962C8B-B14F-4D97-AF65-F5344CB8AC3E}">
        <p14:creationId xmlns:p14="http://schemas.microsoft.com/office/powerpoint/2010/main" val="1856035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bird with its mouth open in the water&#10;&#10;AI-generated content may be incorrect.">
            <a:extLst>
              <a:ext uri="{FF2B5EF4-FFF2-40B4-BE49-F238E27FC236}">
                <a16:creationId xmlns:a16="http://schemas.microsoft.com/office/drawing/2014/main" id="{F51ABF56-B4CF-078F-B92B-C5C45294BE6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7402" t="7403" r="13476" b="23355"/>
          <a:stretch/>
        </p:blipFill>
        <p:spPr>
          <a:xfrm>
            <a:off x="-3547" y="1"/>
            <a:ext cx="6099547" cy="3437924"/>
          </a:xfrm>
        </p:spPr>
      </p:pic>
      <p:pic>
        <p:nvPicPr>
          <p:cNvPr id="8" name="Picture Placeholder 7" descr="Birds standing on an ice floe&#10;&#10;AI-generated content may be incorrect.">
            <a:extLst>
              <a:ext uri="{FF2B5EF4-FFF2-40B4-BE49-F238E27FC236}">
                <a16:creationId xmlns:a16="http://schemas.microsoft.com/office/drawing/2014/main" id="{831F7E79-8F95-A348-D8EF-B5A8215C6EDD}"/>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87" r="87"/>
          <a:stretch>
            <a:fillRect/>
          </a:stretch>
        </p:blipFill>
        <p:spPr>
          <a:xfrm>
            <a:off x="6088914" y="-3993"/>
            <a:ext cx="6106633" cy="3441918"/>
          </a:xfrm>
        </p:spPr>
      </p:pic>
      <p:pic>
        <p:nvPicPr>
          <p:cNvPr id="22" name="Picture Placeholder 4" descr="A bird standing on a snowy hill&#10;&#10;AI-generated content may be incorrect.">
            <a:extLst>
              <a:ext uri="{FF2B5EF4-FFF2-40B4-BE49-F238E27FC236}">
                <a16:creationId xmlns:a16="http://schemas.microsoft.com/office/drawing/2014/main" id="{88F68BDB-DDCD-2DBC-BC89-F8AB8C8DF20C}"/>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15078" t="19718" r="39946" b="35249"/>
          <a:stretch/>
        </p:blipFill>
        <p:spPr>
          <a:xfrm>
            <a:off x="-10633" y="3427892"/>
            <a:ext cx="6099175" cy="3436938"/>
          </a:xfrm>
        </p:spPr>
      </p:pic>
      <p:pic>
        <p:nvPicPr>
          <p:cNvPr id="5" name="Picture Placeholder 4" descr="A bird flying over water&#10;&#10;AI-generated content may be incorrect.">
            <a:extLst>
              <a:ext uri="{FF2B5EF4-FFF2-40B4-BE49-F238E27FC236}">
                <a16:creationId xmlns:a16="http://schemas.microsoft.com/office/drawing/2014/main" id="{81C078CC-3538-303E-C2BC-EA697588E79B}"/>
              </a:ext>
            </a:extLst>
          </p:cNvPr>
          <p:cNvPicPr>
            <a:picLocks noGrp="1" noChangeAspect="1"/>
          </p:cNvPicPr>
          <p:nvPr>
            <p:ph type="pic" sz="quarter" idx="14"/>
          </p:nvPr>
        </p:nvPicPr>
        <p:blipFill>
          <a:blip r:embed="rId6"/>
          <a:srcRect l="26294" t="28931" r="29151" b="26459"/>
          <a:stretch/>
        </p:blipFill>
        <p:spPr>
          <a:xfrm>
            <a:off x="6086856" y="3437925"/>
            <a:ext cx="6099547" cy="3437924"/>
          </a:xfrm>
        </p:spPr>
      </p:pic>
    </p:spTree>
    <p:extLst>
      <p:ext uri="{BB962C8B-B14F-4D97-AF65-F5344CB8AC3E}">
        <p14:creationId xmlns:p14="http://schemas.microsoft.com/office/powerpoint/2010/main" val="4203360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bird swimming in water&#10;&#10;AI-generated content may be incorrect.">
            <a:extLst>
              <a:ext uri="{FF2B5EF4-FFF2-40B4-BE49-F238E27FC236}">
                <a16:creationId xmlns:a16="http://schemas.microsoft.com/office/drawing/2014/main" id="{B21C894B-455B-D03D-E725-54B5DD3274B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7603" t="19117" r="20736" b="19117"/>
          <a:stretch/>
        </p:blipFill>
        <p:spPr>
          <a:xfrm>
            <a:off x="6099547" y="1"/>
            <a:ext cx="6099547" cy="3437924"/>
          </a:xfrm>
        </p:spPr>
      </p:pic>
      <p:pic>
        <p:nvPicPr>
          <p:cNvPr id="15" name="Picture Placeholder 14" descr="A black duck swimming in water&#10;&#10;AI-generated content may be incorrect.">
            <a:extLst>
              <a:ext uri="{FF2B5EF4-FFF2-40B4-BE49-F238E27FC236}">
                <a16:creationId xmlns:a16="http://schemas.microsoft.com/office/drawing/2014/main" id="{F4FA34BC-C033-0CA5-66B0-F63C7ADA590F}"/>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63" r="63"/>
          <a:stretch>
            <a:fillRect/>
          </a:stretch>
        </p:blipFill>
        <p:spPr/>
      </p:pic>
      <p:pic>
        <p:nvPicPr>
          <p:cNvPr id="18" name="Picture Placeholder 17" descr="A bird swimming in the water&#10;&#10;AI-generated content may be incorrect.">
            <a:extLst>
              <a:ext uri="{FF2B5EF4-FFF2-40B4-BE49-F238E27FC236}">
                <a16:creationId xmlns:a16="http://schemas.microsoft.com/office/drawing/2014/main" id="{29409C45-100B-7806-1048-E15638AC97C5}"/>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63" r="63"/>
          <a:stretch>
            <a:fillRect/>
          </a:stretch>
        </p:blipFill>
        <p:spPr/>
      </p:pic>
      <p:pic>
        <p:nvPicPr>
          <p:cNvPr id="24" name="Picture Placeholder 16" descr="A bird flying over an iceberg&#10;&#10;AI-generated content may be incorrect.">
            <a:extLst>
              <a:ext uri="{FF2B5EF4-FFF2-40B4-BE49-F238E27FC236}">
                <a16:creationId xmlns:a16="http://schemas.microsoft.com/office/drawing/2014/main" id="{FF3CDDBA-0574-62CE-B27E-171CE2732A56}"/>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87" r="87"/>
          <a:stretch>
            <a:fillRect/>
          </a:stretch>
        </p:blipFill>
        <p:spPr>
          <a:xfrm>
            <a:off x="-3175" y="0"/>
            <a:ext cx="6099175" cy="3438525"/>
          </a:xfrm>
        </p:spPr>
      </p:pic>
    </p:spTree>
    <p:extLst>
      <p:ext uri="{BB962C8B-B14F-4D97-AF65-F5344CB8AC3E}">
        <p14:creationId xmlns:p14="http://schemas.microsoft.com/office/powerpoint/2010/main" val="2943599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A4E4FBD-273B-F7B3-6BDE-11781493EF95}"/>
              </a:ext>
            </a:extLst>
          </p:cNvPr>
          <p:cNvGraphicFramePr>
            <a:graphicFrameLocks noGrp="1"/>
          </p:cNvGraphicFramePr>
          <p:nvPr>
            <p:extLst>
              <p:ext uri="{D42A27DB-BD31-4B8C-83A1-F6EECF244321}">
                <p14:modId xmlns:p14="http://schemas.microsoft.com/office/powerpoint/2010/main" val="3964545418"/>
              </p:ext>
            </p:extLst>
          </p:nvPr>
        </p:nvGraphicFramePr>
        <p:xfrm>
          <a:off x="499730" y="1451395"/>
          <a:ext cx="11131200" cy="1871916"/>
        </p:xfrm>
        <a:graphic>
          <a:graphicData uri="http://schemas.openxmlformats.org/drawingml/2006/table">
            <a:tbl>
              <a:tblPr firstRow="1">
                <a:tableStyleId>{775DCB02-9BB8-47FD-8907-85C794F793BA}</a:tableStyleId>
              </a:tblPr>
              <a:tblGrid>
                <a:gridCol w="2782800">
                  <a:extLst>
                    <a:ext uri="{9D8B030D-6E8A-4147-A177-3AD203B41FA5}">
                      <a16:colId xmlns:a16="http://schemas.microsoft.com/office/drawing/2014/main" val="3088101616"/>
                    </a:ext>
                  </a:extLst>
                </a:gridCol>
                <a:gridCol w="2782800">
                  <a:extLst>
                    <a:ext uri="{9D8B030D-6E8A-4147-A177-3AD203B41FA5}">
                      <a16:colId xmlns:a16="http://schemas.microsoft.com/office/drawing/2014/main" val="2578081934"/>
                    </a:ext>
                  </a:extLst>
                </a:gridCol>
                <a:gridCol w="2782800">
                  <a:extLst>
                    <a:ext uri="{9D8B030D-6E8A-4147-A177-3AD203B41FA5}">
                      <a16:colId xmlns:a16="http://schemas.microsoft.com/office/drawing/2014/main" val="3905369065"/>
                    </a:ext>
                  </a:extLst>
                </a:gridCol>
                <a:gridCol w="2782800">
                  <a:extLst>
                    <a:ext uri="{9D8B030D-6E8A-4147-A177-3AD203B41FA5}">
                      <a16:colId xmlns:a16="http://schemas.microsoft.com/office/drawing/2014/main" val="3595051564"/>
                    </a:ext>
                  </a:extLst>
                </a:gridCol>
              </a:tblGrid>
              <a:tr h="311986">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j-lt"/>
                          <a:ea typeface="Jost Medium" pitchFamily="2" charset="0"/>
                        </a:rPr>
                        <a:t>SCIENTIFIC NAME</a:t>
                      </a:r>
                      <a:endParaRPr lang="en-GB" sz="1200" b="0"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0" dirty="0">
                          <a:solidFill>
                            <a:schemeClr val="tx1"/>
                          </a:solidFill>
                          <a:latin typeface="+mj-lt"/>
                          <a:ea typeface="Jost Medium" pitchFamily="2" charset="0"/>
                        </a:rPr>
                        <a:t>ENGLISH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DEUTSCH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FRANÇAIS</a:t>
                      </a:r>
                      <a:endParaRPr lang="en-US" sz="1200" b="0"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11986">
                <a:tc>
                  <a:txBody>
                    <a:bodyPr/>
                    <a:lstStyle/>
                    <a:p>
                      <a:pPr algn="l" fontAlgn="ctr"/>
                      <a:r>
                        <a:rPr lang="en-GB" sz="1200" b="0" i="1" u="none" strike="noStrike" dirty="0">
                          <a:solidFill>
                            <a:srgbClr val="000000"/>
                          </a:solidFill>
                          <a:effectLst/>
                          <a:latin typeface="Jost" pitchFamily="2" charset="0"/>
                        </a:rPr>
                        <a:t>Charadrius </a:t>
                      </a:r>
                      <a:r>
                        <a:rPr lang="en-GB" sz="1200" b="0" i="1" u="none" strike="noStrike" dirty="0" err="1">
                          <a:solidFill>
                            <a:srgbClr val="000000"/>
                          </a:solidFill>
                          <a:effectLst/>
                          <a:latin typeface="Jost" pitchFamily="2" charset="0"/>
                        </a:rPr>
                        <a:t>hiaticula</a:t>
                      </a:r>
                      <a:endParaRPr lang="en-GB" sz="1200" b="0" i="1" u="none" strike="noStrike" dirty="0">
                        <a:solidFill>
                          <a:srgbClr val="000000"/>
                        </a:solidFill>
                        <a:effectLst/>
                        <a:latin typeface="Jost" pitchFamily="2" charset="0"/>
                      </a:endParaRPr>
                    </a:p>
                  </a:txBody>
                  <a:tcPr anchor="ctr"/>
                </a:tc>
                <a:tc>
                  <a:txBody>
                    <a:bodyPr/>
                    <a:lstStyle/>
                    <a:p>
                      <a:pPr algn="l" fontAlgn="ctr"/>
                      <a:r>
                        <a:rPr lang="en-GB" sz="1200" b="1" i="0" u="none" strike="noStrike">
                          <a:solidFill>
                            <a:srgbClr val="000000"/>
                          </a:solidFill>
                          <a:effectLst/>
                          <a:latin typeface="Jost" pitchFamily="2" charset="0"/>
                        </a:rPr>
                        <a:t>Common Ringed Plover </a:t>
                      </a:r>
                    </a:p>
                  </a:txBody>
                  <a:tcPr anchor="ctr"/>
                </a:tc>
                <a:tc>
                  <a:txBody>
                    <a:bodyPr/>
                    <a:lstStyle/>
                    <a:p>
                      <a:pPr algn="l" fontAlgn="ctr"/>
                      <a:r>
                        <a:rPr lang="en-GB" sz="1200" b="0" i="0" u="none" strike="noStrike">
                          <a:solidFill>
                            <a:srgbClr val="000000"/>
                          </a:solidFill>
                          <a:effectLst/>
                          <a:latin typeface="Jost" pitchFamily="2" charset="0"/>
                        </a:rPr>
                        <a:t>Sandregenpfeifer</a:t>
                      </a:r>
                    </a:p>
                  </a:txBody>
                  <a:tcPr anchor="ctr"/>
                </a:tc>
                <a:tc>
                  <a:txBody>
                    <a:bodyPr/>
                    <a:lstStyle/>
                    <a:p>
                      <a:pPr algn="l" fontAlgn="ctr"/>
                      <a:r>
                        <a:rPr lang="en-GB" sz="1200" b="0" i="0" u="none" strike="noStrike" dirty="0" err="1">
                          <a:solidFill>
                            <a:srgbClr val="000000"/>
                          </a:solidFill>
                          <a:effectLst/>
                          <a:latin typeface="Jost" pitchFamily="2" charset="0"/>
                        </a:rPr>
                        <a:t>Pluvier</a:t>
                      </a:r>
                      <a:r>
                        <a:rPr lang="en-GB" sz="1200" b="0" i="0" u="none" strike="noStrike" dirty="0">
                          <a:solidFill>
                            <a:srgbClr val="000000"/>
                          </a:solidFill>
                          <a:effectLst/>
                          <a:latin typeface="Jost" pitchFamily="2" charset="0"/>
                        </a:rPr>
                        <a:t> grand-</a:t>
                      </a:r>
                      <a:r>
                        <a:rPr lang="en-GB" sz="1200" b="0" i="0" u="none" strike="noStrike" dirty="0" err="1">
                          <a:solidFill>
                            <a:srgbClr val="000000"/>
                          </a:solidFill>
                          <a:effectLst/>
                          <a:latin typeface="Jost" pitchFamily="2" charset="0"/>
                        </a:rPr>
                        <a:t>gravelot</a:t>
                      </a:r>
                      <a:endParaRPr lang="en-GB" sz="1200" b="0" i="0" u="none" strike="noStrike" dirty="0">
                        <a:solidFill>
                          <a:srgbClr val="000000"/>
                        </a:solidFill>
                        <a:effectLst/>
                        <a:latin typeface="Jost" pitchFamily="2" charset="0"/>
                      </a:endParaRPr>
                    </a:p>
                  </a:txBody>
                  <a:tcPr anchor="ctr"/>
                </a:tc>
                <a:extLst>
                  <a:ext uri="{0D108BD9-81ED-4DB2-BD59-A6C34878D82A}">
                    <a16:rowId xmlns:a16="http://schemas.microsoft.com/office/drawing/2014/main" val="2435987044"/>
                  </a:ext>
                </a:extLst>
              </a:tr>
              <a:tr h="311986">
                <a:tc>
                  <a:txBody>
                    <a:bodyPr/>
                    <a:lstStyle/>
                    <a:p>
                      <a:pPr algn="l" fontAlgn="ctr"/>
                      <a:r>
                        <a:rPr lang="en-GB" sz="1200" b="0" i="1" u="none" strike="noStrike">
                          <a:solidFill>
                            <a:srgbClr val="000000"/>
                          </a:solidFill>
                          <a:effectLst/>
                          <a:latin typeface="Jost" pitchFamily="2" charset="0"/>
                        </a:rPr>
                        <a:t>Calidris maritima</a:t>
                      </a:r>
                    </a:p>
                  </a:txBody>
                  <a:tcPr anchor="ctr"/>
                </a:tc>
                <a:tc>
                  <a:txBody>
                    <a:bodyPr/>
                    <a:lstStyle/>
                    <a:p>
                      <a:pPr algn="l" fontAlgn="ctr"/>
                      <a:r>
                        <a:rPr lang="en-GB" sz="1200" b="1" i="0" u="none" strike="noStrike" dirty="0">
                          <a:solidFill>
                            <a:srgbClr val="000000"/>
                          </a:solidFill>
                          <a:effectLst/>
                          <a:latin typeface="Jost" pitchFamily="2" charset="0"/>
                        </a:rPr>
                        <a:t>Purple Sandpiper</a:t>
                      </a:r>
                    </a:p>
                  </a:txBody>
                  <a:tcPr anchor="ctr"/>
                </a:tc>
                <a:tc>
                  <a:txBody>
                    <a:bodyPr/>
                    <a:lstStyle/>
                    <a:p>
                      <a:pPr algn="l" fontAlgn="ctr"/>
                      <a:r>
                        <a:rPr lang="en-GB" sz="1200" b="0" i="0" u="none" strike="noStrike">
                          <a:solidFill>
                            <a:srgbClr val="000000"/>
                          </a:solidFill>
                          <a:effectLst/>
                          <a:latin typeface="Jost" pitchFamily="2" charset="0"/>
                        </a:rPr>
                        <a:t>Meerstrandläufer</a:t>
                      </a:r>
                    </a:p>
                  </a:txBody>
                  <a:tcPr anchor="ctr"/>
                </a:tc>
                <a:tc>
                  <a:txBody>
                    <a:bodyPr/>
                    <a:lstStyle/>
                    <a:p>
                      <a:pPr algn="l" fontAlgn="ctr"/>
                      <a:r>
                        <a:rPr lang="en-GB" sz="1200" b="0" i="0" u="none" strike="noStrike" dirty="0" err="1">
                          <a:solidFill>
                            <a:srgbClr val="000000"/>
                          </a:solidFill>
                          <a:effectLst/>
                          <a:latin typeface="Jost" pitchFamily="2" charset="0"/>
                        </a:rPr>
                        <a:t>Bécasseau</a:t>
                      </a:r>
                      <a:r>
                        <a:rPr lang="en-GB" sz="1200" b="0" i="0" u="none" strike="noStrike" dirty="0">
                          <a:solidFill>
                            <a:srgbClr val="000000"/>
                          </a:solidFill>
                          <a:effectLst/>
                          <a:latin typeface="Jost" pitchFamily="2" charset="0"/>
                        </a:rPr>
                        <a:t> violet</a:t>
                      </a:r>
                    </a:p>
                  </a:txBody>
                  <a:tcPr anchor="ctr"/>
                </a:tc>
                <a:extLst>
                  <a:ext uri="{0D108BD9-81ED-4DB2-BD59-A6C34878D82A}">
                    <a16:rowId xmlns:a16="http://schemas.microsoft.com/office/drawing/2014/main" val="3975566596"/>
                  </a:ext>
                </a:extLst>
              </a:tr>
              <a:tr h="311986">
                <a:tc>
                  <a:txBody>
                    <a:bodyPr/>
                    <a:lstStyle/>
                    <a:p>
                      <a:pPr algn="l" fontAlgn="ctr"/>
                      <a:r>
                        <a:rPr lang="en-GB" sz="1200" b="0" i="1" u="none" strike="noStrike" dirty="0">
                          <a:solidFill>
                            <a:srgbClr val="000000"/>
                          </a:solidFill>
                          <a:effectLst/>
                          <a:latin typeface="Jost" pitchFamily="2" charset="0"/>
                        </a:rPr>
                        <a:t>Calidris </a:t>
                      </a:r>
                      <a:r>
                        <a:rPr lang="en-GB" sz="1200" b="0" i="1" u="none" strike="noStrike" dirty="0" err="1">
                          <a:solidFill>
                            <a:srgbClr val="000000"/>
                          </a:solidFill>
                          <a:effectLst/>
                          <a:latin typeface="Jost" pitchFamily="2" charset="0"/>
                        </a:rPr>
                        <a:t>canutus</a:t>
                      </a:r>
                      <a:endParaRPr lang="en-GB" sz="1200" b="0" i="1" u="none" strike="noStrike" dirty="0">
                        <a:solidFill>
                          <a:srgbClr val="000000"/>
                        </a:solidFill>
                        <a:effectLst/>
                        <a:latin typeface="Jost" pitchFamily="2" charset="0"/>
                      </a:endParaRPr>
                    </a:p>
                  </a:txBody>
                  <a:tcPr anchor="ctr"/>
                </a:tc>
                <a:tc>
                  <a:txBody>
                    <a:bodyPr/>
                    <a:lstStyle/>
                    <a:p>
                      <a:pPr algn="l" fontAlgn="ctr"/>
                      <a:r>
                        <a:rPr lang="en-GB" sz="1200" b="1" i="0" u="none" strike="noStrike" dirty="0">
                          <a:solidFill>
                            <a:srgbClr val="000000"/>
                          </a:solidFill>
                          <a:effectLst/>
                          <a:latin typeface="Jost" pitchFamily="2" charset="0"/>
                        </a:rPr>
                        <a:t>Red Knot</a:t>
                      </a:r>
                    </a:p>
                  </a:txBody>
                  <a:tcPr anchor="ctr"/>
                </a:tc>
                <a:tc>
                  <a:txBody>
                    <a:bodyPr/>
                    <a:lstStyle/>
                    <a:p>
                      <a:pPr algn="l" fontAlgn="ctr"/>
                      <a:r>
                        <a:rPr lang="en-GB" sz="1200" b="0" i="0" u="none" strike="noStrike" dirty="0" err="1">
                          <a:solidFill>
                            <a:srgbClr val="000000"/>
                          </a:solidFill>
                          <a:effectLst/>
                          <a:latin typeface="Jost" pitchFamily="2" charset="0"/>
                        </a:rPr>
                        <a:t>Knutt</a:t>
                      </a:r>
                      <a:endParaRPr lang="en-GB" sz="1200" b="0" i="0" u="none" strike="noStrike" dirty="0">
                        <a:solidFill>
                          <a:srgbClr val="000000"/>
                        </a:solidFill>
                        <a:effectLst/>
                        <a:latin typeface="Jost" pitchFamily="2" charset="0"/>
                      </a:endParaRPr>
                    </a:p>
                  </a:txBody>
                  <a:tcPr anchor="ctr"/>
                </a:tc>
                <a:tc>
                  <a:txBody>
                    <a:bodyPr/>
                    <a:lstStyle/>
                    <a:p>
                      <a:pPr algn="l" fontAlgn="ctr"/>
                      <a:r>
                        <a:rPr lang="en-GB" sz="1200" b="0" i="0" u="none" strike="noStrike" dirty="0" err="1">
                          <a:solidFill>
                            <a:srgbClr val="000000"/>
                          </a:solidFill>
                          <a:effectLst/>
                          <a:latin typeface="Jost" pitchFamily="2" charset="0"/>
                        </a:rPr>
                        <a:t>Polarsnipe</a:t>
                      </a:r>
                      <a:endParaRPr lang="en-GB" sz="1200" b="0" i="0" u="none" strike="noStrike" dirty="0">
                        <a:solidFill>
                          <a:srgbClr val="000000"/>
                        </a:solidFill>
                        <a:effectLst/>
                        <a:latin typeface="Jost" pitchFamily="2" charset="0"/>
                      </a:endParaRPr>
                    </a:p>
                  </a:txBody>
                  <a:tcPr anchor="ctr"/>
                </a:tc>
                <a:extLst>
                  <a:ext uri="{0D108BD9-81ED-4DB2-BD59-A6C34878D82A}">
                    <a16:rowId xmlns:a16="http://schemas.microsoft.com/office/drawing/2014/main" val="1506005341"/>
                  </a:ext>
                </a:extLst>
              </a:tr>
              <a:tr h="311986">
                <a:tc>
                  <a:txBody>
                    <a:bodyPr/>
                    <a:lstStyle/>
                    <a:p>
                      <a:pPr algn="l" fontAlgn="ctr"/>
                      <a:r>
                        <a:rPr lang="en-GB" sz="1200" b="0" i="1" u="none" strike="noStrike" dirty="0">
                          <a:solidFill>
                            <a:srgbClr val="000000"/>
                          </a:solidFill>
                          <a:effectLst/>
                          <a:latin typeface="Jost" pitchFamily="2" charset="0"/>
                        </a:rPr>
                        <a:t>  Calidris alba</a:t>
                      </a:r>
                    </a:p>
                  </a:txBody>
                  <a:tcPr marL="6350" marR="6350" marT="6350" marB="0" anchor="ctr"/>
                </a:tc>
                <a:tc>
                  <a:txBody>
                    <a:bodyPr/>
                    <a:lstStyle/>
                    <a:p>
                      <a:pPr algn="l" fontAlgn="ctr"/>
                      <a:r>
                        <a:rPr lang="en-GB" sz="1200" b="1" i="0" u="none" strike="noStrike" dirty="0">
                          <a:solidFill>
                            <a:srgbClr val="000000"/>
                          </a:solidFill>
                          <a:effectLst/>
                          <a:latin typeface="Jost" pitchFamily="2" charset="0"/>
                        </a:rPr>
                        <a:t>  Sanderling </a:t>
                      </a:r>
                    </a:p>
                  </a:txBody>
                  <a:tcPr marL="6350" marR="6350" marT="6350" marB="0" anchor="ctr"/>
                </a:tc>
                <a:tc>
                  <a:txBody>
                    <a:bodyPr/>
                    <a:lstStyle/>
                    <a:p>
                      <a:pPr algn="l" fontAlgn="ctr"/>
                      <a:r>
                        <a:rPr lang="en-GB" sz="1200" b="0" i="0" u="none" strike="noStrike" dirty="0">
                          <a:solidFill>
                            <a:srgbClr val="000000"/>
                          </a:solidFill>
                          <a:effectLst/>
                          <a:latin typeface="Jost" pitchFamily="2" charset="0"/>
                        </a:rPr>
                        <a:t>  Sanderling</a:t>
                      </a:r>
                    </a:p>
                  </a:txBody>
                  <a:tcPr marL="6350" marR="6350" marT="6350" marB="0" anchor="ctr"/>
                </a:tc>
                <a:tc>
                  <a:txBody>
                    <a:bodyPr/>
                    <a:lstStyle/>
                    <a:p>
                      <a:pPr algn="l" fontAlgn="ct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Bécasseau</a:t>
                      </a:r>
                      <a:r>
                        <a:rPr lang="en-GB" sz="1200" b="0" i="0" u="none" strike="noStrike" dirty="0">
                          <a:solidFill>
                            <a:srgbClr val="000000"/>
                          </a:solidFill>
                          <a:effectLst/>
                          <a:latin typeface="Jost" pitchFamily="2" charset="0"/>
                        </a:rPr>
                        <a:t> sanderling</a:t>
                      </a:r>
                    </a:p>
                  </a:txBody>
                  <a:tcPr marL="6350" marR="6350" marT="6350" marB="0" anchor="ctr"/>
                </a:tc>
                <a:extLst>
                  <a:ext uri="{0D108BD9-81ED-4DB2-BD59-A6C34878D82A}">
                    <a16:rowId xmlns:a16="http://schemas.microsoft.com/office/drawing/2014/main" val="2300872339"/>
                  </a:ext>
                </a:extLst>
              </a:tr>
              <a:tr h="311986">
                <a:tc>
                  <a:txBody>
                    <a:bodyPr/>
                    <a:lstStyle/>
                    <a:p>
                      <a:pPr algn="l" fontAlgn="ctr"/>
                      <a:r>
                        <a:rPr lang="en-GB" sz="1200" b="0" i="1" u="none" strike="noStrike" dirty="0">
                          <a:solidFill>
                            <a:srgbClr val="000000"/>
                          </a:solidFill>
                          <a:effectLst/>
                          <a:latin typeface="Jost" pitchFamily="2" charset="0"/>
                        </a:rPr>
                        <a:t>  </a:t>
                      </a:r>
                      <a:r>
                        <a:rPr lang="en-GB" sz="1200" b="0" i="1" u="none" strike="noStrike" dirty="0" err="1">
                          <a:solidFill>
                            <a:srgbClr val="000000"/>
                          </a:solidFill>
                          <a:effectLst/>
                          <a:latin typeface="Jost" pitchFamily="2" charset="0"/>
                        </a:rPr>
                        <a:t>Phalaropus</a:t>
                      </a:r>
                      <a:r>
                        <a:rPr lang="en-GB" sz="1200" b="0" i="1" u="none" strike="noStrike" dirty="0">
                          <a:solidFill>
                            <a:srgbClr val="000000"/>
                          </a:solidFill>
                          <a:effectLst/>
                          <a:latin typeface="Jost" pitchFamily="2" charset="0"/>
                        </a:rPr>
                        <a:t> </a:t>
                      </a:r>
                      <a:r>
                        <a:rPr lang="en-GB" sz="1200" b="0" i="1" u="none" strike="noStrike" dirty="0" err="1">
                          <a:solidFill>
                            <a:srgbClr val="000000"/>
                          </a:solidFill>
                          <a:effectLst/>
                          <a:latin typeface="Jost" pitchFamily="2" charset="0"/>
                        </a:rPr>
                        <a:t>fulicarius</a:t>
                      </a:r>
                      <a:endParaRPr lang="en-GB" sz="1200" b="0" i="1" u="none" strike="noStrike" dirty="0">
                        <a:solidFill>
                          <a:srgbClr val="000000"/>
                        </a:solidFill>
                        <a:effectLst/>
                        <a:latin typeface="Jost" pitchFamily="2" charset="0"/>
                      </a:endParaRPr>
                    </a:p>
                  </a:txBody>
                  <a:tcPr marL="6350" marR="6350" marT="6350" marB="0" anchor="ctr"/>
                </a:tc>
                <a:tc>
                  <a:txBody>
                    <a:bodyPr/>
                    <a:lstStyle/>
                    <a:p>
                      <a:pPr algn="l" fontAlgn="ctr"/>
                      <a:r>
                        <a:rPr lang="en-GB" sz="1200" b="1" i="0" u="none" strike="noStrike" dirty="0">
                          <a:solidFill>
                            <a:srgbClr val="000000"/>
                          </a:solidFill>
                          <a:effectLst/>
                          <a:latin typeface="Jost" pitchFamily="2" charset="0"/>
                        </a:rPr>
                        <a:t>  Red Phalarope (Grey Phalarope)</a:t>
                      </a:r>
                    </a:p>
                  </a:txBody>
                  <a:tcPr marL="6350" marR="6350" marT="6350" marB="0" anchor="ctr"/>
                </a:tc>
                <a:tc>
                  <a:txBody>
                    <a:bodyPr/>
                    <a:lstStyle/>
                    <a:p>
                      <a:pPr algn="l" fontAlgn="ct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Thorshühnchen</a:t>
                      </a:r>
                      <a:endParaRPr lang="en-GB" sz="1200" b="0" i="0" u="none" strike="noStrike" dirty="0">
                        <a:solidFill>
                          <a:srgbClr val="000000"/>
                        </a:solidFill>
                        <a:effectLst/>
                        <a:latin typeface="Jost" pitchFamily="2" charset="0"/>
                      </a:endParaRPr>
                    </a:p>
                  </a:txBody>
                  <a:tcPr marL="6350" marR="6350" marT="6350" marB="0" anchor="ctr"/>
                </a:tc>
                <a:tc>
                  <a:txBody>
                    <a:bodyPr/>
                    <a:lstStyle/>
                    <a:p>
                      <a:pPr algn="l" fontAlgn="ctr"/>
                      <a:r>
                        <a:rPr lang="en-GB" sz="1200" b="0" i="0" u="none" strike="noStrike" dirty="0">
                          <a:solidFill>
                            <a:srgbClr val="000000"/>
                          </a:solidFill>
                          <a:effectLst/>
                          <a:latin typeface="Jost" pitchFamily="2" charset="0"/>
                        </a:rPr>
                        <a:t>  Phalarope à </a:t>
                      </a:r>
                      <a:r>
                        <a:rPr lang="en-GB" sz="1200" b="0" i="0" u="none" strike="noStrike" dirty="0" err="1">
                          <a:solidFill>
                            <a:srgbClr val="000000"/>
                          </a:solidFill>
                          <a:effectLst/>
                          <a:latin typeface="Jost" pitchFamily="2" charset="0"/>
                        </a:rPr>
                        <a:t>bec</a:t>
                      </a:r>
                      <a:r>
                        <a:rPr lang="en-GB" sz="1200" b="0" i="0" u="none" strike="noStrike" dirty="0">
                          <a:solidFill>
                            <a:srgbClr val="000000"/>
                          </a:solidFill>
                          <a:effectLst/>
                          <a:latin typeface="Jost" pitchFamily="2" charset="0"/>
                        </a:rPr>
                        <a:t> large</a:t>
                      </a:r>
                    </a:p>
                  </a:txBody>
                  <a:tcPr marL="6350" marR="6350" marT="6350" marB="0" anchor="ctr"/>
                </a:tc>
                <a:extLst>
                  <a:ext uri="{0D108BD9-81ED-4DB2-BD59-A6C34878D82A}">
                    <a16:rowId xmlns:a16="http://schemas.microsoft.com/office/drawing/2014/main" val="3184993158"/>
                  </a:ext>
                </a:extLst>
              </a:tr>
            </a:tbl>
          </a:graphicData>
        </a:graphic>
      </p:graphicFrame>
      <p:sp>
        <p:nvSpPr>
          <p:cNvPr id="3" name="Tittel 1">
            <a:extLst>
              <a:ext uri="{FF2B5EF4-FFF2-40B4-BE49-F238E27FC236}">
                <a16:creationId xmlns:a16="http://schemas.microsoft.com/office/drawing/2014/main" id="{93EC7E8D-1136-0D5B-1DBD-68C96D645B36}"/>
              </a:ext>
            </a:extLst>
          </p:cNvPr>
          <p:cNvSpPr txBox="1">
            <a:spLocks/>
          </p:cNvSpPr>
          <p:nvPr/>
        </p:nvSpPr>
        <p:spPr>
          <a:xfrm>
            <a:off x="499730" y="584320"/>
            <a:ext cx="7534226"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Shorebirds</a:t>
            </a:r>
          </a:p>
        </p:txBody>
      </p:sp>
      <p:pic>
        <p:nvPicPr>
          <p:cNvPr id="4" name="Picture 3" descr="A white bird in the sky&#10;&#10;Description automatically generated with low confidence">
            <a:extLst>
              <a:ext uri="{FF2B5EF4-FFF2-40B4-BE49-F238E27FC236}">
                <a16:creationId xmlns:a16="http://schemas.microsoft.com/office/drawing/2014/main" id="{4B757DFB-1F59-9413-0D69-EE47B7DCBEF1}"/>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6222175" y="438214"/>
            <a:ext cx="5410200" cy="889000"/>
          </a:xfrm>
          <a:prstGeom prst="rect">
            <a:avLst/>
          </a:prstGeom>
        </p:spPr>
      </p:pic>
    </p:spTree>
    <p:extLst>
      <p:ext uri="{BB962C8B-B14F-4D97-AF65-F5344CB8AC3E}">
        <p14:creationId xmlns:p14="http://schemas.microsoft.com/office/powerpoint/2010/main" val="3522052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B080D-462C-9417-9B62-BCCE70AD529B}"/>
              </a:ext>
            </a:extLst>
          </p:cNvPr>
          <p:cNvSpPr>
            <a:spLocks noGrp="1"/>
          </p:cNvSpPr>
          <p:nvPr>
            <p:ph type="title"/>
          </p:nvPr>
        </p:nvSpPr>
        <p:spPr>
          <a:xfrm>
            <a:off x="319305" y="1290952"/>
            <a:ext cx="3438469" cy="1840717"/>
          </a:xfrm>
        </p:spPr>
        <p:txBody>
          <a:bodyPr/>
          <a:lstStyle/>
          <a:p>
            <a:r>
              <a:rPr lang="en-US" dirty="0"/>
              <a:t>MS Spitsbergen</a:t>
            </a:r>
            <a:br>
              <a:rPr lang="en-US" dirty="0"/>
            </a:br>
            <a:r>
              <a:rPr lang="en-US" sz="2400" dirty="0"/>
              <a:t>09.06. – 16.06.2026</a:t>
            </a:r>
            <a:endParaRPr lang="en-US" dirty="0"/>
          </a:p>
        </p:txBody>
      </p:sp>
      <p:sp>
        <p:nvSpPr>
          <p:cNvPr id="3" name="Text Placeholder 2">
            <a:extLst>
              <a:ext uri="{FF2B5EF4-FFF2-40B4-BE49-F238E27FC236}">
                <a16:creationId xmlns:a16="http://schemas.microsoft.com/office/drawing/2014/main" id="{EA9BB72B-E883-EB95-A15A-020E20AD293E}"/>
              </a:ext>
            </a:extLst>
          </p:cNvPr>
          <p:cNvSpPr>
            <a:spLocks noGrp="1"/>
          </p:cNvSpPr>
          <p:nvPr>
            <p:ph type="body" sz="quarter" idx="10"/>
          </p:nvPr>
        </p:nvSpPr>
        <p:spPr>
          <a:xfrm>
            <a:off x="319305" y="3280968"/>
            <a:ext cx="3438469" cy="503812"/>
          </a:xfrm>
        </p:spPr>
        <p:txBody>
          <a:bodyPr/>
          <a:lstStyle/>
          <a:p>
            <a:r>
              <a:rPr lang="en-US" dirty="0">
                <a:latin typeface="+mj-lt"/>
              </a:rPr>
              <a:t>Svalbard in Spring</a:t>
            </a:r>
          </a:p>
          <a:p>
            <a:r>
              <a:rPr lang="en-US" dirty="0">
                <a:latin typeface="+mj-lt"/>
              </a:rPr>
              <a:t>The Return of the Sun</a:t>
            </a:r>
          </a:p>
        </p:txBody>
      </p:sp>
      <p:pic>
        <p:nvPicPr>
          <p:cNvPr id="10" name="Picture Placeholder 9" descr="A cruise ship in the water&#10;&#10;AI-generated content may be incorrect.">
            <a:extLst>
              <a:ext uri="{FF2B5EF4-FFF2-40B4-BE49-F238E27FC236}">
                <a16:creationId xmlns:a16="http://schemas.microsoft.com/office/drawing/2014/main" id="{166371BB-752F-6ED0-2C4D-38D03CD5E6EE}"/>
              </a:ext>
            </a:extLst>
          </p:cNvPr>
          <p:cNvPicPr>
            <a:picLocks noGrp="1" noChangeAspect="1"/>
          </p:cNvPicPr>
          <p:nvPr>
            <p:ph type="pic" sz="quarter" idx="11"/>
          </p:nvPr>
        </p:nvPicPr>
        <p:blipFill>
          <a:blip r:embed="rId3"/>
          <a:srcRect l="9182" r="19530"/>
          <a:stretch/>
        </p:blipFill>
        <p:spPr>
          <a:xfrm>
            <a:off x="4056000" y="435600"/>
            <a:ext cx="8136000" cy="6422400"/>
          </a:xfrm>
        </p:spPr>
      </p:pic>
    </p:spTree>
    <p:extLst>
      <p:ext uri="{BB962C8B-B14F-4D97-AF65-F5344CB8AC3E}">
        <p14:creationId xmlns:p14="http://schemas.microsoft.com/office/powerpoint/2010/main" val="2336287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87F92783-8505-55B0-8D9F-2A7B3CEAE6A9}"/>
              </a:ext>
            </a:extLst>
          </p:cNvPr>
          <p:cNvSpPr txBox="1">
            <a:spLocks/>
          </p:cNvSpPr>
          <p:nvPr/>
        </p:nvSpPr>
        <p:spPr>
          <a:xfrm>
            <a:off x="498337" y="429183"/>
            <a:ext cx="7534226"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Waterbirds</a:t>
            </a:r>
          </a:p>
        </p:txBody>
      </p:sp>
      <p:pic>
        <p:nvPicPr>
          <p:cNvPr id="6" name="Picture 5" descr="A white bird in the sky&#10;&#10;Description automatically generated with low confidence">
            <a:extLst>
              <a:ext uri="{FF2B5EF4-FFF2-40B4-BE49-F238E27FC236}">
                <a16:creationId xmlns:a16="http://schemas.microsoft.com/office/drawing/2014/main" id="{05A5BEDE-FA48-3C23-6899-D4BB974DE254}"/>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6283135" y="581470"/>
            <a:ext cx="5410200" cy="889000"/>
          </a:xfrm>
          <a:prstGeom prst="rect">
            <a:avLst/>
          </a:prstGeom>
        </p:spPr>
      </p:pic>
      <p:graphicFrame>
        <p:nvGraphicFramePr>
          <p:cNvPr id="7" name="Table 6">
            <a:extLst>
              <a:ext uri="{FF2B5EF4-FFF2-40B4-BE49-F238E27FC236}">
                <a16:creationId xmlns:a16="http://schemas.microsoft.com/office/drawing/2014/main" id="{80EB6A0D-6759-6C3B-9EF2-C904BAB62232}"/>
              </a:ext>
            </a:extLst>
          </p:cNvPr>
          <p:cNvGraphicFramePr>
            <a:graphicFrameLocks noGrp="1"/>
          </p:cNvGraphicFramePr>
          <p:nvPr>
            <p:extLst>
              <p:ext uri="{D42A27DB-BD31-4B8C-83A1-F6EECF244321}">
                <p14:modId xmlns:p14="http://schemas.microsoft.com/office/powerpoint/2010/main" val="2454593166"/>
              </p:ext>
            </p:extLst>
          </p:nvPr>
        </p:nvGraphicFramePr>
        <p:xfrm>
          <a:off x="498337" y="1452390"/>
          <a:ext cx="11131200" cy="2953088"/>
        </p:xfrm>
        <a:graphic>
          <a:graphicData uri="http://schemas.openxmlformats.org/drawingml/2006/table">
            <a:tbl>
              <a:tblPr firstRow="1">
                <a:tableStyleId>{775DCB02-9BB8-47FD-8907-85C794F793BA}</a:tableStyleId>
              </a:tblPr>
              <a:tblGrid>
                <a:gridCol w="2782800">
                  <a:extLst>
                    <a:ext uri="{9D8B030D-6E8A-4147-A177-3AD203B41FA5}">
                      <a16:colId xmlns:a16="http://schemas.microsoft.com/office/drawing/2014/main" val="3088101616"/>
                    </a:ext>
                  </a:extLst>
                </a:gridCol>
                <a:gridCol w="2782800">
                  <a:extLst>
                    <a:ext uri="{9D8B030D-6E8A-4147-A177-3AD203B41FA5}">
                      <a16:colId xmlns:a16="http://schemas.microsoft.com/office/drawing/2014/main" val="2578081934"/>
                    </a:ext>
                  </a:extLst>
                </a:gridCol>
                <a:gridCol w="2782800">
                  <a:extLst>
                    <a:ext uri="{9D8B030D-6E8A-4147-A177-3AD203B41FA5}">
                      <a16:colId xmlns:a16="http://schemas.microsoft.com/office/drawing/2014/main" val="3905369065"/>
                    </a:ext>
                  </a:extLst>
                </a:gridCol>
                <a:gridCol w="2782800">
                  <a:extLst>
                    <a:ext uri="{9D8B030D-6E8A-4147-A177-3AD203B41FA5}">
                      <a16:colId xmlns:a16="http://schemas.microsoft.com/office/drawing/2014/main" val="3595051564"/>
                    </a:ext>
                  </a:extLst>
                </a:gridCol>
              </a:tblGrid>
              <a:tr h="311986">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j-lt"/>
                          <a:ea typeface="Jost Medium" pitchFamily="2" charset="0"/>
                        </a:rPr>
                        <a:t>SCIENTIFIC NAME</a:t>
                      </a:r>
                      <a:endParaRPr lang="en-GB" sz="1200" b="0"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0" dirty="0">
                          <a:solidFill>
                            <a:schemeClr val="tx1"/>
                          </a:solidFill>
                          <a:latin typeface="+mj-lt"/>
                          <a:ea typeface="Jost Medium" pitchFamily="2" charset="0"/>
                        </a:rPr>
                        <a:t>ENGLISH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DEUTSCH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FRANÇAIS</a:t>
                      </a:r>
                      <a:endParaRPr lang="en-US" sz="1200" b="0"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11986">
                <a:tc>
                  <a:txBody>
                    <a:bodyPr/>
                    <a:lstStyle/>
                    <a:p>
                      <a:pPr algn="l" fontAlgn="ctr"/>
                      <a:r>
                        <a:rPr lang="en-GB" sz="1200" b="0" i="1" u="none" strike="noStrike" dirty="0" err="1">
                          <a:solidFill>
                            <a:srgbClr val="000000"/>
                          </a:solidFill>
                          <a:effectLst/>
                          <a:latin typeface="Jost" pitchFamily="2" charset="0"/>
                        </a:rPr>
                        <a:t>Anser</a:t>
                      </a:r>
                      <a:r>
                        <a:rPr lang="en-GB" sz="1200" b="0" i="1" u="none" strike="noStrike" dirty="0">
                          <a:solidFill>
                            <a:srgbClr val="000000"/>
                          </a:solidFill>
                          <a:effectLst/>
                          <a:latin typeface="Jost" pitchFamily="2" charset="0"/>
                        </a:rPr>
                        <a:t> </a:t>
                      </a:r>
                      <a:r>
                        <a:rPr lang="en-GB" sz="1200" b="0" i="1" u="none" strike="noStrike" dirty="0" err="1">
                          <a:solidFill>
                            <a:srgbClr val="000000"/>
                          </a:solidFill>
                          <a:effectLst/>
                          <a:latin typeface="Jost" pitchFamily="2" charset="0"/>
                        </a:rPr>
                        <a:t>brachyrhynchus</a:t>
                      </a:r>
                      <a:endParaRPr lang="en-GB" sz="1200" b="0" i="1" u="none" strike="noStrike" dirty="0">
                        <a:solidFill>
                          <a:srgbClr val="000000"/>
                        </a:solidFill>
                        <a:effectLst/>
                        <a:latin typeface="Jost" pitchFamily="2" charset="0"/>
                      </a:endParaRPr>
                    </a:p>
                  </a:txBody>
                  <a:tcPr anchor="ctr"/>
                </a:tc>
                <a:tc>
                  <a:txBody>
                    <a:bodyPr/>
                    <a:lstStyle/>
                    <a:p>
                      <a:pPr algn="l" fontAlgn="ctr"/>
                      <a:r>
                        <a:rPr lang="en-GB" sz="1200" b="1" i="0" u="none" strike="noStrike">
                          <a:solidFill>
                            <a:srgbClr val="000000"/>
                          </a:solidFill>
                          <a:effectLst/>
                          <a:latin typeface="Jost" pitchFamily="2" charset="0"/>
                        </a:rPr>
                        <a:t>Pink-footed Goose</a:t>
                      </a:r>
                    </a:p>
                  </a:txBody>
                  <a:tcPr anchor="ctr"/>
                </a:tc>
                <a:tc>
                  <a:txBody>
                    <a:bodyPr/>
                    <a:lstStyle/>
                    <a:p>
                      <a:pPr algn="l" fontAlgn="ctr"/>
                      <a:r>
                        <a:rPr lang="en-GB" sz="1200" b="0" i="0" u="none" strike="noStrike">
                          <a:solidFill>
                            <a:srgbClr val="000000"/>
                          </a:solidFill>
                          <a:effectLst/>
                          <a:latin typeface="Jost" pitchFamily="2" charset="0"/>
                        </a:rPr>
                        <a:t>Kurzschnabelgans</a:t>
                      </a:r>
                    </a:p>
                  </a:txBody>
                  <a:tcPr anchor="ctr"/>
                </a:tc>
                <a:tc>
                  <a:txBody>
                    <a:bodyPr/>
                    <a:lstStyle/>
                    <a:p>
                      <a:pPr algn="l" fontAlgn="ctr"/>
                      <a:r>
                        <a:rPr lang="en-GB" sz="1200" b="0" i="0" u="none" strike="noStrike">
                          <a:solidFill>
                            <a:srgbClr val="000000"/>
                          </a:solidFill>
                          <a:effectLst/>
                          <a:latin typeface="Jost" pitchFamily="2" charset="0"/>
                        </a:rPr>
                        <a:t>Oie à bec court</a:t>
                      </a:r>
                    </a:p>
                  </a:txBody>
                  <a:tcPr anchor="ctr"/>
                </a:tc>
                <a:extLst>
                  <a:ext uri="{0D108BD9-81ED-4DB2-BD59-A6C34878D82A}">
                    <a16:rowId xmlns:a16="http://schemas.microsoft.com/office/drawing/2014/main" val="2435987044"/>
                  </a:ext>
                </a:extLst>
              </a:tr>
              <a:tr h="311986">
                <a:tc>
                  <a:txBody>
                    <a:bodyPr/>
                    <a:lstStyle/>
                    <a:p>
                      <a:pPr algn="l" fontAlgn="ctr"/>
                      <a:r>
                        <a:rPr lang="en-GB" sz="1200" b="0" i="1" u="none" strike="noStrike" dirty="0">
                          <a:solidFill>
                            <a:srgbClr val="000000"/>
                          </a:solidFill>
                          <a:effectLst/>
                          <a:latin typeface="Jost" pitchFamily="2" charset="0"/>
                        </a:rPr>
                        <a:t>Branta leucopsis</a:t>
                      </a:r>
                    </a:p>
                  </a:txBody>
                  <a:tcPr anchor="ctr"/>
                </a:tc>
                <a:tc>
                  <a:txBody>
                    <a:bodyPr/>
                    <a:lstStyle/>
                    <a:p>
                      <a:pPr algn="l" fontAlgn="ctr"/>
                      <a:r>
                        <a:rPr lang="en-GB" sz="1200" b="1" i="0" u="none" strike="noStrike" dirty="0">
                          <a:solidFill>
                            <a:srgbClr val="000000"/>
                          </a:solidFill>
                          <a:effectLst/>
                          <a:latin typeface="Jost" pitchFamily="2" charset="0"/>
                        </a:rPr>
                        <a:t>Barnacle Goose</a:t>
                      </a:r>
                    </a:p>
                  </a:txBody>
                  <a:tcPr anchor="ctr"/>
                </a:tc>
                <a:tc>
                  <a:txBody>
                    <a:bodyPr/>
                    <a:lstStyle/>
                    <a:p>
                      <a:pPr algn="l" fontAlgn="ctr"/>
                      <a:r>
                        <a:rPr lang="en-GB" sz="1200" b="0" i="0" u="none" strike="noStrike">
                          <a:solidFill>
                            <a:srgbClr val="000000"/>
                          </a:solidFill>
                          <a:effectLst/>
                          <a:latin typeface="Jost" pitchFamily="2" charset="0"/>
                        </a:rPr>
                        <a:t>Weißwangengans</a:t>
                      </a:r>
                    </a:p>
                  </a:txBody>
                  <a:tcPr anchor="ctr"/>
                </a:tc>
                <a:tc>
                  <a:txBody>
                    <a:bodyPr/>
                    <a:lstStyle/>
                    <a:p>
                      <a:pPr algn="l" fontAlgn="ctr"/>
                      <a:r>
                        <a:rPr lang="en-GB" sz="1200" b="0" i="0" u="none" strike="noStrike" dirty="0" err="1">
                          <a:solidFill>
                            <a:srgbClr val="000000"/>
                          </a:solidFill>
                          <a:effectLst/>
                          <a:latin typeface="Jost" pitchFamily="2" charset="0"/>
                        </a:rPr>
                        <a:t>Bernache</a:t>
                      </a: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nonnette</a:t>
                      </a:r>
                      <a:endParaRPr lang="en-GB" sz="1200" b="0" i="0" u="none" strike="noStrike" dirty="0">
                        <a:solidFill>
                          <a:srgbClr val="000000"/>
                        </a:solidFill>
                        <a:effectLst/>
                        <a:latin typeface="Jost" pitchFamily="2" charset="0"/>
                      </a:endParaRPr>
                    </a:p>
                  </a:txBody>
                  <a:tcPr anchor="ctr"/>
                </a:tc>
                <a:extLst>
                  <a:ext uri="{0D108BD9-81ED-4DB2-BD59-A6C34878D82A}">
                    <a16:rowId xmlns:a16="http://schemas.microsoft.com/office/drawing/2014/main" val="2118256650"/>
                  </a:ext>
                </a:extLst>
              </a:tr>
              <a:tr h="311986">
                <a:tc>
                  <a:txBody>
                    <a:bodyPr/>
                    <a:lstStyle/>
                    <a:p>
                      <a:pPr algn="l" fontAlgn="ctr"/>
                      <a:r>
                        <a:rPr lang="en-GB" sz="1200" b="0" i="1" u="none" strike="noStrike" dirty="0">
                          <a:solidFill>
                            <a:srgbClr val="000000"/>
                          </a:solidFill>
                          <a:effectLst/>
                          <a:latin typeface="Jost" pitchFamily="2" charset="0"/>
                        </a:rPr>
                        <a:t>  Branta </a:t>
                      </a:r>
                      <a:r>
                        <a:rPr lang="en-GB" sz="1200" b="0" i="1" u="none" strike="noStrike" dirty="0" err="1">
                          <a:solidFill>
                            <a:srgbClr val="000000"/>
                          </a:solidFill>
                          <a:effectLst/>
                          <a:latin typeface="Jost" pitchFamily="2" charset="0"/>
                        </a:rPr>
                        <a:t>bernicla</a:t>
                      </a:r>
                      <a:endParaRPr lang="en-GB" sz="1200" b="0" i="1" u="none" strike="noStrike" dirty="0">
                        <a:solidFill>
                          <a:srgbClr val="000000"/>
                        </a:solidFill>
                        <a:effectLst/>
                        <a:latin typeface="Jost" pitchFamily="2" charset="0"/>
                      </a:endParaRPr>
                    </a:p>
                  </a:txBody>
                  <a:tcPr marL="6350" marR="6350" marT="6350" marB="0" anchor="ctr"/>
                </a:tc>
                <a:tc>
                  <a:txBody>
                    <a:bodyPr/>
                    <a:lstStyle/>
                    <a:p>
                      <a:pPr algn="l" fontAlgn="ctr"/>
                      <a:r>
                        <a:rPr lang="en-GB" sz="1200" b="1" i="0" u="none" strike="noStrike" dirty="0">
                          <a:solidFill>
                            <a:srgbClr val="000000"/>
                          </a:solidFill>
                          <a:effectLst/>
                          <a:latin typeface="Jost" pitchFamily="2" charset="0"/>
                        </a:rPr>
                        <a:t>  Brent Goose</a:t>
                      </a:r>
                    </a:p>
                  </a:txBody>
                  <a:tcPr marL="6350" marR="6350" marT="6350" marB="0" anchor="ctr"/>
                </a:tc>
                <a:tc>
                  <a:txBody>
                    <a:bodyPr/>
                    <a:lstStyle/>
                    <a:p>
                      <a:pPr algn="l" fontAlgn="ct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Ringelgans</a:t>
                      </a:r>
                      <a:endParaRPr lang="en-GB" sz="1200" b="0" i="0" u="none" strike="noStrike" dirty="0">
                        <a:solidFill>
                          <a:srgbClr val="000000"/>
                        </a:solidFill>
                        <a:effectLst/>
                        <a:latin typeface="Jost" pitchFamily="2" charset="0"/>
                      </a:endParaRPr>
                    </a:p>
                  </a:txBody>
                  <a:tcPr marL="6350" marR="6350" marT="6350" marB="0" anchor="ctr"/>
                </a:tc>
                <a:tc>
                  <a:txBody>
                    <a:bodyPr/>
                    <a:lstStyle/>
                    <a:p>
                      <a:pPr algn="l" fontAlgn="ct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Bernache</a:t>
                      </a: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cravant</a:t>
                      </a:r>
                      <a:endParaRPr lang="en-GB" sz="1200" b="0" i="0" u="none" strike="noStrike" dirty="0">
                        <a:solidFill>
                          <a:srgbClr val="000000"/>
                        </a:solidFill>
                        <a:effectLst/>
                        <a:latin typeface="Jost" pitchFamily="2" charset="0"/>
                      </a:endParaRPr>
                    </a:p>
                  </a:txBody>
                  <a:tcPr marL="6350" marR="6350" marT="6350" marB="0" anchor="ctr"/>
                </a:tc>
                <a:extLst>
                  <a:ext uri="{0D108BD9-81ED-4DB2-BD59-A6C34878D82A}">
                    <a16:rowId xmlns:a16="http://schemas.microsoft.com/office/drawing/2014/main" val="3975566596"/>
                  </a:ext>
                </a:extLst>
              </a:tr>
              <a:tr h="311986">
                <a:tc>
                  <a:txBody>
                    <a:bodyPr/>
                    <a:lstStyle/>
                    <a:p>
                      <a:pPr algn="l" fontAlgn="ctr"/>
                      <a:r>
                        <a:rPr lang="en-GB" sz="1200" b="0" i="1" u="none" strike="noStrike" dirty="0">
                          <a:solidFill>
                            <a:srgbClr val="000000"/>
                          </a:solidFill>
                          <a:effectLst/>
                          <a:latin typeface="Jost" pitchFamily="2" charset="0"/>
                        </a:rPr>
                        <a:t>Anas </a:t>
                      </a:r>
                      <a:r>
                        <a:rPr lang="en-GB" sz="1200" b="0" i="1" u="none" strike="noStrike" dirty="0" err="1">
                          <a:solidFill>
                            <a:srgbClr val="000000"/>
                          </a:solidFill>
                          <a:effectLst/>
                          <a:latin typeface="Jost" pitchFamily="2" charset="0"/>
                        </a:rPr>
                        <a:t>crecca</a:t>
                      </a:r>
                      <a:endParaRPr lang="en-GB" sz="1200" b="0" i="1" u="none" strike="noStrike" dirty="0">
                        <a:solidFill>
                          <a:srgbClr val="000000"/>
                        </a:solidFill>
                        <a:effectLst/>
                        <a:latin typeface="Jost" pitchFamily="2" charset="0"/>
                      </a:endParaRPr>
                    </a:p>
                  </a:txBody>
                  <a:tcPr anchor="ctr"/>
                </a:tc>
                <a:tc>
                  <a:txBody>
                    <a:bodyPr/>
                    <a:lstStyle/>
                    <a:p>
                      <a:pPr algn="l" fontAlgn="ctr"/>
                      <a:r>
                        <a:rPr lang="en-GB" sz="1200" b="1" i="0" u="none" strike="noStrike" dirty="0">
                          <a:solidFill>
                            <a:srgbClr val="000000"/>
                          </a:solidFill>
                          <a:effectLst/>
                          <a:latin typeface="Jost" pitchFamily="2" charset="0"/>
                        </a:rPr>
                        <a:t>Eurasian Teal</a:t>
                      </a:r>
                    </a:p>
                  </a:txBody>
                  <a:tcPr anchor="ctr"/>
                </a:tc>
                <a:tc>
                  <a:txBody>
                    <a:bodyPr/>
                    <a:lstStyle/>
                    <a:p>
                      <a:pPr algn="l" fontAlgn="ctr"/>
                      <a:r>
                        <a:rPr lang="en-GB" sz="1200" b="0" i="0" u="none" strike="noStrike" dirty="0" err="1">
                          <a:solidFill>
                            <a:srgbClr val="000000"/>
                          </a:solidFill>
                          <a:effectLst/>
                          <a:latin typeface="Jost" pitchFamily="2" charset="0"/>
                        </a:rPr>
                        <a:t>Krickente</a:t>
                      </a:r>
                      <a:endParaRPr lang="en-GB" sz="1200" b="0" i="0" u="none" strike="noStrike" dirty="0">
                        <a:solidFill>
                          <a:srgbClr val="000000"/>
                        </a:solidFill>
                        <a:effectLst/>
                        <a:latin typeface="Jost" pitchFamily="2" charset="0"/>
                      </a:endParaRPr>
                    </a:p>
                  </a:txBody>
                  <a:tcPr anchor="ctr"/>
                </a:tc>
                <a:tc>
                  <a:txBody>
                    <a:bodyPr/>
                    <a:lstStyle/>
                    <a:p>
                      <a:pPr algn="l" fontAlgn="ctr"/>
                      <a:r>
                        <a:rPr lang="en-GB" sz="1200" b="0" i="0" u="none" strike="noStrike" dirty="0" err="1">
                          <a:solidFill>
                            <a:srgbClr val="000000"/>
                          </a:solidFill>
                          <a:effectLst/>
                          <a:latin typeface="Jost" pitchFamily="2" charset="0"/>
                        </a:rPr>
                        <a:t>Sarcelle</a:t>
                      </a: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d’hiver</a:t>
                      </a:r>
                      <a:endParaRPr lang="en-GB" sz="1200" b="0" i="0" u="none" strike="noStrike" dirty="0">
                        <a:solidFill>
                          <a:srgbClr val="000000"/>
                        </a:solidFill>
                        <a:effectLst/>
                        <a:latin typeface="Jost" pitchFamily="2" charset="0"/>
                      </a:endParaRPr>
                    </a:p>
                  </a:txBody>
                  <a:tcPr anchor="ctr"/>
                </a:tc>
                <a:extLst>
                  <a:ext uri="{0D108BD9-81ED-4DB2-BD59-A6C34878D82A}">
                    <a16:rowId xmlns:a16="http://schemas.microsoft.com/office/drawing/2014/main" val="1551342578"/>
                  </a:ext>
                </a:extLst>
              </a:tr>
              <a:tr h="311986">
                <a:tc>
                  <a:txBody>
                    <a:bodyPr/>
                    <a:lstStyle/>
                    <a:p>
                      <a:pPr algn="l" fontAlgn="ctr"/>
                      <a:r>
                        <a:rPr lang="en-GB" sz="1200" b="0" i="1" u="none" strike="noStrike" dirty="0">
                          <a:solidFill>
                            <a:srgbClr val="000000"/>
                          </a:solidFill>
                          <a:effectLst/>
                          <a:latin typeface="Jost" pitchFamily="2" charset="0"/>
                        </a:rPr>
                        <a:t>Somateria </a:t>
                      </a:r>
                      <a:r>
                        <a:rPr lang="en-GB" sz="1200" b="0" i="1" u="none" strike="noStrike" dirty="0" err="1">
                          <a:solidFill>
                            <a:srgbClr val="000000"/>
                          </a:solidFill>
                          <a:effectLst/>
                          <a:latin typeface="Jost" pitchFamily="2" charset="0"/>
                        </a:rPr>
                        <a:t>mollissima</a:t>
                      </a:r>
                      <a:endParaRPr lang="en-GB" sz="1200" b="0" i="1" u="none" strike="noStrike" dirty="0">
                        <a:solidFill>
                          <a:srgbClr val="000000"/>
                        </a:solidFill>
                        <a:effectLst/>
                        <a:latin typeface="Jost" pitchFamily="2" charset="0"/>
                      </a:endParaRPr>
                    </a:p>
                  </a:txBody>
                  <a:tcPr anchor="ctr"/>
                </a:tc>
                <a:tc>
                  <a:txBody>
                    <a:bodyPr/>
                    <a:lstStyle/>
                    <a:p>
                      <a:pPr algn="l" fontAlgn="ctr"/>
                      <a:r>
                        <a:rPr lang="en-GB" sz="1200" b="1" i="0" u="none" strike="noStrike" dirty="0">
                          <a:solidFill>
                            <a:srgbClr val="000000"/>
                          </a:solidFill>
                          <a:effectLst/>
                          <a:latin typeface="Jost" pitchFamily="2" charset="0"/>
                        </a:rPr>
                        <a:t>Common Eider</a:t>
                      </a:r>
                    </a:p>
                  </a:txBody>
                  <a:tcPr anchor="ctr"/>
                </a:tc>
                <a:tc>
                  <a:txBody>
                    <a:bodyPr/>
                    <a:lstStyle/>
                    <a:p>
                      <a:pPr algn="l" fontAlgn="ctr"/>
                      <a:r>
                        <a:rPr lang="en-GB" sz="1200" b="0" i="0" u="none" strike="noStrike" dirty="0" err="1">
                          <a:solidFill>
                            <a:srgbClr val="000000"/>
                          </a:solidFill>
                          <a:effectLst/>
                          <a:latin typeface="Jost" pitchFamily="2" charset="0"/>
                        </a:rPr>
                        <a:t>Eiderente</a:t>
                      </a:r>
                      <a:endParaRPr lang="en-GB" sz="1200" b="0" i="0" u="none" strike="noStrike" dirty="0">
                        <a:solidFill>
                          <a:srgbClr val="000000"/>
                        </a:solidFill>
                        <a:effectLst/>
                        <a:latin typeface="Jost" pitchFamily="2" charset="0"/>
                      </a:endParaRPr>
                    </a:p>
                  </a:txBody>
                  <a:tcPr anchor="ctr"/>
                </a:tc>
                <a:tc>
                  <a:txBody>
                    <a:bodyPr/>
                    <a:lstStyle/>
                    <a:p>
                      <a:pPr algn="l" fontAlgn="ctr"/>
                      <a:r>
                        <a:rPr lang="en-GB" sz="1200" b="0" i="0" u="none" strike="noStrike" dirty="0">
                          <a:solidFill>
                            <a:srgbClr val="000000"/>
                          </a:solidFill>
                          <a:effectLst/>
                          <a:latin typeface="Jost" pitchFamily="2" charset="0"/>
                        </a:rPr>
                        <a:t>Eider à duvet</a:t>
                      </a:r>
                    </a:p>
                  </a:txBody>
                  <a:tcPr anchor="ctr"/>
                </a:tc>
                <a:extLst>
                  <a:ext uri="{0D108BD9-81ED-4DB2-BD59-A6C34878D82A}">
                    <a16:rowId xmlns:a16="http://schemas.microsoft.com/office/drawing/2014/main" val="1506005341"/>
                  </a:ext>
                </a:extLst>
              </a:tr>
              <a:tr h="311986">
                <a:tc>
                  <a:txBody>
                    <a:bodyPr/>
                    <a:lstStyle/>
                    <a:p>
                      <a:pPr algn="l" fontAlgn="ctr"/>
                      <a:r>
                        <a:rPr lang="en-GB" sz="1200" b="0" i="1" u="none" strike="noStrike" dirty="0">
                          <a:solidFill>
                            <a:srgbClr val="000000"/>
                          </a:solidFill>
                          <a:effectLst/>
                          <a:latin typeface="Jost" pitchFamily="2" charset="0"/>
                        </a:rPr>
                        <a:t>  Somateria spectabilis</a:t>
                      </a:r>
                    </a:p>
                  </a:txBody>
                  <a:tcPr marL="6350" marR="6350" marT="6350" marB="0" anchor="ctr"/>
                </a:tc>
                <a:tc>
                  <a:txBody>
                    <a:bodyPr/>
                    <a:lstStyle/>
                    <a:p>
                      <a:pPr algn="l" fontAlgn="ctr"/>
                      <a:r>
                        <a:rPr lang="en-GB" sz="1200" b="1" i="0" u="none" strike="noStrike" dirty="0">
                          <a:solidFill>
                            <a:srgbClr val="000000"/>
                          </a:solidFill>
                          <a:effectLst/>
                          <a:latin typeface="Jost" pitchFamily="2" charset="0"/>
                        </a:rPr>
                        <a:t>  King Eider</a:t>
                      </a:r>
                    </a:p>
                  </a:txBody>
                  <a:tcPr marL="6350" marR="6350" marT="6350" marB="0" anchor="ctr"/>
                </a:tc>
                <a:tc>
                  <a:txBody>
                    <a:bodyPr/>
                    <a:lstStyle/>
                    <a:p>
                      <a:pPr algn="l" fontAlgn="ct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Prachteiderente</a:t>
                      </a:r>
                      <a:endParaRPr lang="en-GB" sz="1200" b="0" i="0" u="none" strike="noStrike" dirty="0">
                        <a:solidFill>
                          <a:srgbClr val="000000"/>
                        </a:solidFill>
                        <a:effectLst/>
                        <a:latin typeface="Jost" pitchFamily="2" charset="0"/>
                      </a:endParaRPr>
                    </a:p>
                  </a:txBody>
                  <a:tcPr marL="6350" marR="6350" marT="6350" marB="0" anchor="ctr"/>
                </a:tc>
                <a:tc>
                  <a:txBody>
                    <a:bodyPr/>
                    <a:lstStyle/>
                    <a:p>
                      <a:pPr algn="l" fontAlgn="ctr"/>
                      <a:r>
                        <a:rPr lang="en-GB" sz="1200" b="0" i="0" u="none" strike="noStrike" dirty="0">
                          <a:solidFill>
                            <a:srgbClr val="000000"/>
                          </a:solidFill>
                          <a:effectLst/>
                          <a:latin typeface="Jost" pitchFamily="2" charset="0"/>
                        </a:rPr>
                        <a:t>  Eider à tête grise</a:t>
                      </a:r>
                    </a:p>
                  </a:txBody>
                  <a:tcPr marL="6350" marR="6350" marT="6350" marB="0" anchor="ctr"/>
                </a:tc>
                <a:extLst>
                  <a:ext uri="{0D108BD9-81ED-4DB2-BD59-A6C34878D82A}">
                    <a16:rowId xmlns:a16="http://schemas.microsoft.com/office/drawing/2014/main" val="2300872339"/>
                  </a:ext>
                </a:extLst>
              </a:tr>
              <a:tr h="311986">
                <a:tc>
                  <a:txBody>
                    <a:bodyPr/>
                    <a:lstStyle/>
                    <a:p>
                      <a:pPr algn="l" fontAlgn="ctr"/>
                      <a:r>
                        <a:rPr lang="en-GB" sz="1200" b="0" i="1" u="none" strike="noStrike" dirty="0">
                          <a:solidFill>
                            <a:srgbClr val="000000"/>
                          </a:solidFill>
                          <a:effectLst/>
                          <a:latin typeface="Jost" pitchFamily="2" charset="0"/>
                        </a:rPr>
                        <a:t>  Clangula </a:t>
                      </a:r>
                      <a:r>
                        <a:rPr lang="en-GB" sz="1200" b="0" i="1" u="none" strike="noStrike" dirty="0" err="1">
                          <a:solidFill>
                            <a:srgbClr val="000000"/>
                          </a:solidFill>
                          <a:effectLst/>
                          <a:latin typeface="Jost" pitchFamily="2" charset="0"/>
                        </a:rPr>
                        <a:t>hyemalis</a:t>
                      </a:r>
                      <a:endParaRPr lang="en-GB" sz="1200" b="0" i="1" u="none" strike="noStrike" dirty="0">
                        <a:solidFill>
                          <a:srgbClr val="000000"/>
                        </a:solidFill>
                        <a:effectLst/>
                        <a:latin typeface="Jost" pitchFamily="2" charset="0"/>
                      </a:endParaRPr>
                    </a:p>
                  </a:txBody>
                  <a:tcPr marL="6350" marR="6350" marT="6350" marB="0" anchor="ctr"/>
                </a:tc>
                <a:tc>
                  <a:txBody>
                    <a:bodyPr/>
                    <a:lstStyle/>
                    <a:p>
                      <a:pPr algn="l" fontAlgn="ctr"/>
                      <a:r>
                        <a:rPr lang="en-GB" sz="1200" b="1" i="0" u="none" strike="noStrike" dirty="0">
                          <a:solidFill>
                            <a:srgbClr val="000000"/>
                          </a:solidFill>
                          <a:effectLst/>
                          <a:latin typeface="Jost" pitchFamily="2" charset="0"/>
                        </a:rPr>
                        <a:t>  Long-tailed Duck</a:t>
                      </a:r>
                    </a:p>
                  </a:txBody>
                  <a:tcPr marL="6350" marR="6350" marT="6350" marB="0" anchor="ctr"/>
                </a:tc>
                <a:tc>
                  <a:txBody>
                    <a:bodyPr/>
                    <a:lstStyle/>
                    <a:p>
                      <a:pPr algn="l" fontAlgn="ct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Eisente</a:t>
                      </a:r>
                      <a:endParaRPr lang="en-GB" sz="1200" b="0" i="0" u="none" strike="noStrike" dirty="0">
                        <a:solidFill>
                          <a:srgbClr val="000000"/>
                        </a:solidFill>
                        <a:effectLst/>
                        <a:latin typeface="Jost" pitchFamily="2" charset="0"/>
                      </a:endParaRPr>
                    </a:p>
                  </a:txBody>
                  <a:tcPr marL="6350" marR="6350" marT="6350" marB="0" anchor="ctr"/>
                </a:tc>
                <a:tc>
                  <a:txBody>
                    <a:bodyPr/>
                    <a:lstStyle/>
                    <a:p>
                      <a:pPr algn="l" fontAlgn="ct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Harelde</a:t>
                      </a: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kakawi</a:t>
                      </a:r>
                      <a:endParaRPr lang="en-GB" sz="1200" b="0" i="0" u="none" strike="noStrike" dirty="0">
                        <a:solidFill>
                          <a:srgbClr val="000000"/>
                        </a:solidFill>
                        <a:effectLst/>
                        <a:latin typeface="Jost" pitchFamily="2" charset="0"/>
                      </a:endParaRPr>
                    </a:p>
                  </a:txBody>
                  <a:tcPr marL="6350" marR="6350" marT="6350" marB="0" anchor="ctr"/>
                </a:tc>
                <a:extLst>
                  <a:ext uri="{0D108BD9-81ED-4DB2-BD59-A6C34878D82A}">
                    <a16:rowId xmlns:a16="http://schemas.microsoft.com/office/drawing/2014/main" val="933791047"/>
                  </a:ext>
                </a:extLst>
              </a:tr>
              <a:tr h="311986">
                <a:tc>
                  <a:txBody>
                    <a:bodyPr/>
                    <a:lstStyle/>
                    <a:p>
                      <a:pPr algn="l" fontAlgn="ctr"/>
                      <a:r>
                        <a:rPr lang="en-GB" sz="1200" b="0" i="1" u="none" strike="noStrike" dirty="0" err="1">
                          <a:solidFill>
                            <a:srgbClr val="000000"/>
                          </a:solidFill>
                          <a:effectLst/>
                          <a:latin typeface="Jost" pitchFamily="2" charset="0"/>
                        </a:rPr>
                        <a:t>Gavia</a:t>
                      </a:r>
                      <a:r>
                        <a:rPr lang="en-GB" sz="1200" b="0" i="1" u="none" strike="noStrike" dirty="0">
                          <a:solidFill>
                            <a:srgbClr val="000000"/>
                          </a:solidFill>
                          <a:effectLst/>
                          <a:latin typeface="Jost" pitchFamily="2" charset="0"/>
                        </a:rPr>
                        <a:t> stellata</a:t>
                      </a:r>
                    </a:p>
                  </a:txBody>
                  <a:tcPr anchor="ctr"/>
                </a:tc>
                <a:tc>
                  <a:txBody>
                    <a:bodyPr/>
                    <a:lstStyle/>
                    <a:p>
                      <a:pPr algn="l" fontAlgn="ctr"/>
                      <a:r>
                        <a:rPr lang="en-GB" sz="1200" b="1" i="0" u="none" strike="noStrike" dirty="0">
                          <a:solidFill>
                            <a:srgbClr val="000000"/>
                          </a:solidFill>
                          <a:effectLst/>
                          <a:latin typeface="Jost" pitchFamily="2" charset="0"/>
                        </a:rPr>
                        <a:t>Red-throated Diver </a:t>
                      </a:r>
                    </a:p>
                    <a:p>
                      <a:pPr algn="l" fontAlgn="ctr"/>
                      <a:r>
                        <a:rPr lang="en-GB" sz="1200" b="1" i="0" u="none" strike="noStrike" dirty="0">
                          <a:solidFill>
                            <a:srgbClr val="000000"/>
                          </a:solidFill>
                          <a:effectLst/>
                          <a:latin typeface="Jost" pitchFamily="2" charset="0"/>
                        </a:rPr>
                        <a:t>(Red-throated Loon)</a:t>
                      </a:r>
                    </a:p>
                  </a:txBody>
                  <a:tcPr anchor="ctr"/>
                </a:tc>
                <a:tc>
                  <a:txBody>
                    <a:bodyPr/>
                    <a:lstStyle/>
                    <a:p>
                      <a:pPr algn="l" fontAlgn="ctr"/>
                      <a:r>
                        <a:rPr lang="en-GB" sz="1200" b="0" i="0" u="none" strike="noStrike">
                          <a:solidFill>
                            <a:srgbClr val="000000"/>
                          </a:solidFill>
                          <a:effectLst/>
                          <a:latin typeface="Jost" pitchFamily="2" charset="0"/>
                        </a:rPr>
                        <a:t>Sterntaucher</a:t>
                      </a:r>
                    </a:p>
                  </a:txBody>
                  <a:tcPr anchor="ctr"/>
                </a:tc>
                <a:tc>
                  <a:txBody>
                    <a:bodyPr/>
                    <a:lstStyle/>
                    <a:p>
                      <a:pPr algn="l" fontAlgn="ctr"/>
                      <a:r>
                        <a:rPr lang="en-GB" sz="1200" b="0" i="0" u="none" strike="noStrike" dirty="0" err="1">
                          <a:solidFill>
                            <a:srgbClr val="000000"/>
                          </a:solidFill>
                          <a:effectLst/>
                          <a:latin typeface="Jost" pitchFamily="2" charset="0"/>
                        </a:rPr>
                        <a:t>Plongeon</a:t>
                      </a:r>
                      <a:r>
                        <a:rPr lang="en-GB" sz="1200" b="0" i="0" u="none" strike="noStrike" dirty="0">
                          <a:solidFill>
                            <a:srgbClr val="000000"/>
                          </a:solidFill>
                          <a:effectLst/>
                          <a:latin typeface="Jost" pitchFamily="2" charset="0"/>
                        </a:rPr>
                        <a:t> </a:t>
                      </a:r>
                      <a:r>
                        <a:rPr lang="en-GB" sz="1200" b="0" i="0" u="none" strike="noStrike" dirty="0" err="1">
                          <a:solidFill>
                            <a:srgbClr val="000000"/>
                          </a:solidFill>
                          <a:effectLst/>
                          <a:latin typeface="Jost" pitchFamily="2" charset="0"/>
                        </a:rPr>
                        <a:t>catmarin</a:t>
                      </a:r>
                      <a:endParaRPr lang="en-GB" sz="1200" b="0" i="0" u="none" strike="noStrike" dirty="0">
                        <a:solidFill>
                          <a:srgbClr val="000000"/>
                        </a:solidFill>
                        <a:effectLst/>
                        <a:latin typeface="Jost" pitchFamily="2" charset="0"/>
                      </a:endParaRPr>
                    </a:p>
                  </a:txBody>
                  <a:tcPr anchor="ctr"/>
                </a:tc>
                <a:extLst>
                  <a:ext uri="{0D108BD9-81ED-4DB2-BD59-A6C34878D82A}">
                    <a16:rowId xmlns:a16="http://schemas.microsoft.com/office/drawing/2014/main" val="2685582964"/>
                  </a:ext>
                </a:extLst>
              </a:tr>
            </a:tbl>
          </a:graphicData>
        </a:graphic>
      </p:graphicFrame>
    </p:spTree>
    <p:extLst>
      <p:ext uri="{BB962C8B-B14F-4D97-AF65-F5344CB8AC3E}">
        <p14:creationId xmlns:p14="http://schemas.microsoft.com/office/powerpoint/2010/main" val="198672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bird sitting on a rock&#10;&#10;AI-generated content may be incorrect.">
            <a:extLst>
              <a:ext uri="{FF2B5EF4-FFF2-40B4-BE49-F238E27FC236}">
                <a16:creationId xmlns:a16="http://schemas.microsoft.com/office/drawing/2014/main" id="{D81AEC09-77C2-DB1D-44FD-E10D2E493ED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87" r="87"/>
          <a:stretch>
            <a:fillRect/>
          </a:stretch>
        </p:blipFill>
        <p:spPr/>
      </p:pic>
      <p:pic>
        <p:nvPicPr>
          <p:cNvPr id="8" name="Picture Placeholder 7" descr="A bird standing on a rock&#10;&#10;AI-generated content may be incorrect.">
            <a:extLst>
              <a:ext uri="{FF2B5EF4-FFF2-40B4-BE49-F238E27FC236}">
                <a16:creationId xmlns:a16="http://schemas.microsoft.com/office/drawing/2014/main" id="{477DA09C-3AA1-5932-7019-C6396746DBB1}"/>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941" t="12140" r="43772" b="34481"/>
          <a:stretch/>
        </p:blipFill>
        <p:spPr>
          <a:xfrm>
            <a:off x="6099547" y="1"/>
            <a:ext cx="6099547" cy="3437924"/>
          </a:xfrm>
        </p:spPr>
      </p:pic>
      <p:pic>
        <p:nvPicPr>
          <p:cNvPr id="9" name="Picture Placeholder 14" descr="A bird sitting on a piece of wood&#10;&#10;AI-generated content may be incorrect.">
            <a:extLst>
              <a:ext uri="{FF2B5EF4-FFF2-40B4-BE49-F238E27FC236}">
                <a16:creationId xmlns:a16="http://schemas.microsoft.com/office/drawing/2014/main" id="{A61ABEA8-015F-0813-4707-BAA50EE10333}"/>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l="89" r="89"/>
          <a:stretch>
            <a:fillRect/>
          </a:stretch>
        </p:blipFill>
        <p:spPr>
          <a:xfrm>
            <a:off x="6096000" y="3438525"/>
            <a:ext cx="6099175" cy="3436938"/>
          </a:xfrm>
        </p:spPr>
      </p:pic>
      <p:pic>
        <p:nvPicPr>
          <p:cNvPr id="11" name="Picture Placeholder 10" descr="A group of birds flying over water&#10;&#10;AI-generated content may be incorrect.">
            <a:extLst>
              <a:ext uri="{FF2B5EF4-FFF2-40B4-BE49-F238E27FC236}">
                <a16:creationId xmlns:a16="http://schemas.microsoft.com/office/drawing/2014/main" id="{443DD7B7-1465-FD31-4BF0-381360DCF42D}"/>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l="21647" t="13478" r="15417" b="23504"/>
          <a:stretch/>
        </p:blipFill>
        <p:spPr>
          <a:xfrm>
            <a:off x="0" y="3438525"/>
            <a:ext cx="6099175" cy="3436938"/>
          </a:xfrm>
        </p:spPr>
      </p:pic>
    </p:spTree>
    <p:extLst>
      <p:ext uri="{BB962C8B-B14F-4D97-AF65-F5344CB8AC3E}">
        <p14:creationId xmlns:p14="http://schemas.microsoft.com/office/powerpoint/2010/main" val="3621525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DC7FF-882E-1C06-6B68-283D516EEDAD}"/>
              </a:ext>
            </a:extLst>
          </p:cNvPr>
          <p:cNvSpPr>
            <a:spLocks noGrp="1"/>
          </p:cNvSpPr>
          <p:nvPr>
            <p:ph type="title"/>
          </p:nvPr>
        </p:nvSpPr>
        <p:spPr>
          <a:xfrm>
            <a:off x="8437145" y="2438061"/>
            <a:ext cx="3438469" cy="693608"/>
          </a:xfrm>
        </p:spPr>
        <p:txBody>
          <a:bodyPr/>
          <a:lstStyle/>
          <a:p>
            <a:r>
              <a:rPr lang="en-US" dirty="0"/>
              <a:t>eBird</a:t>
            </a:r>
          </a:p>
        </p:txBody>
      </p:sp>
      <p:sp>
        <p:nvSpPr>
          <p:cNvPr id="3" name="Text Placeholder 2">
            <a:extLst>
              <a:ext uri="{FF2B5EF4-FFF2-40B4-BE49-F238E27FC236}">
                <a16:creationId xmlns:a16="http://schemas.microsoft.com/office/drawing/2014/main" id="{EA3859AB-018D-B1A8-5D45-0BC25B60E774}"/>
              </a:ext>
            </a:extLst>
          </p:cNvPr>
          <p:cNvSpPr>
            <a:spLocks noGrp="1"/>
          </p:cNvSpPr>
          <p:nvPr>
            <p:ph type="body" sz="quarter" idx="10"/>
          </p:nvPr>
        </p:nvSpPr>
        <p:spPr>
          <a:xfrm>
            <a:off x="8437145" y="3280968"/>
            <a:ext cx="3438469" cy="2555656"/>
          </a:xfrm>
        </p:spPr>
        <p:txBody>
          <a:bodyPr/>
          <a:lstStyle/>
          <a:p>
            <a:r>
              <a:rPr lang="en-GB" dirty="0"/>
              <a:t>During our wildlife watches, our Ornithologist Julia and Expedition Leader Marcus carried out detailed seabird surveys, logging observations to the Citizen Science platform eBird. Across 16 checklists, we recorded 27 different bird species.</a:t>
            </a:r>
          </a:p>
          <a:p>
            <a:endParaRPr lang="en-GB" dirty="0"/>
          </a:p>
          <a:p>
            <a:r>
              <a:rPr lang="en-GB" dirty="0"/>
              <a:t>The data contributes directly to global bird conservation, deepening our shared understanding of seabird populations and the habitats they depend on.</a:t>
            </a:r>
            <a:endParaRPr lang="en-US" dirty="0"/>
          </a:p>
        </p:txBody>
      </p:sp>
      <p:sp>
        <p:nvSpPr>
          <p:cNvPr id="4" name="Text Placeholder 2">
            <a:extLst>
              <a:ext uri="{FF2B5EF4-FFF2-40B4-BE49-F238E27FC236}">
                <a16:creationId xmlns:a16="http://schemas.microsoft.com/office/drawing/2014/main" id="{782271C4-14A3-5EA3-8D30-E679D70FEE90}"/>
              </a:ext>
            </a:extLst>
          </p:cNvPr>
          <p:cNvSpPr txBox="1">
            <a:spLocks/>
          </p:cNvSpPr>
          <p:nvPr/>
        </p:nvSpPr>
        <p:spPr>
          <a:xfrm>
            <a:off x="8437145" y="6408996"/>
            <a:ext cx="3438469" cy="296063"/>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latin typeface="+mn-lt"/>
              </a:rPr>
              <a:t>View our data on our </a:t>
            </a:r>
            <a:r>
              <a:rPr lang="en-US" dirty="0">
                <a:solidFill>
                  <a:schemeClr val="bg1"/>
                </a:solidFill>
                <a:latin typeface="+mn-lt"/>
                <a:hlinkClick r:id="rId3">
                  <a:extLst>
                    <a:ext uri="{A12FA001-AC4F-418D-AE19-62706E023703}">
                      <ahyp:hlinkClr xmlns:ahyp="http://schemas.microsoft.com/office/drawing/2018/hyperlinkcolor" val="tx"/>
                    </a:ext>
                  </a:extLst>
                </a:hlinkClick>
              </a:rPr>
              <a:t>e-Bird trip report</a:t>
            </a:r>
            <a:endParaRPr lang="en-US" dirty="0">
              <a:solidFill>
                <a:schemeClr val="bg1"/>
              </a:solidFill>
              <a:latin typeface="+mn-lt"/>
            </a:endParaRPr>
          </a:p>
        </p:txBody>
      </p:sp>
      <p:pic>
        <p:nvPicPr>
          <p:cNvPr id="8" name="Picture Placeholder 7" descr="Two women looking at a mountain&#10;&#10;AI-generated content may be incorrect.">
            <a:extLst>
              <a:ext uri="{FF2B5EF4-FFF2-40B4-BE49-F238E27FC236}">
                <a16:creationId xmlns:a16="http://schemas.microsoft.com/office/drawing/2014/main" id="{8F9380F2-3637-4C0F-1B3D-E94C827FE108}"/>
              </a:ext>
            </a:extLst>
          </p:cNvPr>
          <p:cNvPicPr>
            <a:picLocks noGrp="1" noChangeAspect="1"/>
          </p:cNvPicPr>
          <p:nvPr>
            <p:ph type="pic" sz="quarter" idx="11"/>
          </p:nvPr>
        </p:nvPicPr>
        <p:blipFill>
          <a:blip r:embed="rId4"/>
          <a:srcRect l="14356" r="14356"/>
          <a:stretch>
            <a:fillRect/>
          </a:stretch>
        </p:blipFill>
        <p:spPr/>
      </p:pic>
    </p:spTree>
    <p:extLst>
      <p:ext uri="{BB962C8B-B14F-4D97-AF65-F5344CB8AC3E}">
        <p14:creationId xmlns:p14="http://schemas.microsoft.com/office/powerpoint/2010/main" val="30194462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6" descr="A polar bear walking on snow&#10;&#10;AI-generated content may be incorrect.">
            <a:extLst>
              <a:ext uri="{FF2B5EF4-FFF2-40B4-BE49-F238E27FC236}">
                <a16:creationId xmlns:a16="http://schemas.microsoft.com/office/drawing/2014/main" id="{EC9B133B-93A5-D12B-946F-68EECD51FCF3}"/>
              </a:ext>
            </a:extLst>
          </p:cNvPr>
          <p:cNvPicPr>
            <a:picLocks noChangeAspect="1"/>
          </p:cNvPicPr>
          <p:nvPr/>
        </p:nvPicPr>
        <p:blipFill>
          <a:blip r:embed="rId2">
            <a:extLst>
              <a:ext uri="{28A0092B-C50C-407E-A947-70E740481C1C}">
                <a14:useLocalDpi xmlns:a14="http://schemas.microsoft.com/office/drawing/2010/main" val="0"/>
              </a:ext>
            </a:extLst>
          </a:blip>
          <a:srcRect l="13808" t="7675" r="27873" b="25570"/>
          <a:stretch/>
        </p:blipFill>
        <p:spPr>
          <a:xfrm>
            <a:off x="1952626" y="329747"/>
            <a:ext cx="10239374" cy="6594446"/>
          </a:xfrm>
          <a:prstGeom prst="rect">
            <a:avLst/>
          </a:prstGeom>
        </p:spPr>
      </p:pic>
      <p:sp>
        <p:nvSpPr>
          <p:cNvPr id="4" name="Tittel 2">
            <a:extLst>
              <a:ext uri="{FF2B5EF4-FFF2-40B4-BE49-F238E27FC236}">
                <a16:creationId xmlns:a16="http://schemas.microsoft.com/office/drawing/2014/main" id="{87932F2C-36A9-7C2B-53BA-D7D21585C2C2}"/>
              </a:ext>
            </a:extLst>
          </p:cNvPr>
          <p:cNvSpPr txBox="1">
            <a:spLocks/>
          </p:cNvSpPr>
          <p:nvPr/>
        </p:nvSpPr>
        <p:spPr>
          <a:xfrm>
            <a:off x="919291" y="2076771"/>
            <a:ext cx="10042875" cy="3034204"/>
          </a:xfrm>
          <a:prstGeom prst="rect">
            <a:avLst/>
          </a:prstGeom>
        </p:spPr>
        <p:txBody>
          <a:bodyPr vert="horz"/>
          <a:lstStyle>
            <a:lvl1pPr algn="l" defTabSz="609585" rtl="0" eaLnBrk="1" latinLnBrk="0" hangingPunct="1">
              <a:spcBef>
                <a:spcPct val="0"/>
              </a:spcBef>
              <a:buNone/>
              <a:defRPr sz="3733" b="0" i="0" kern="1200">
                <a:solidFill>
                  <a:srgbClr val="000000"/>
                </a:solidFill>
                <a:latin typeface="+mj-lt"/>
                <a:ea typeface="+mj-ea"/>
                <a:cs typeface="Arial"/>
              </a:defRPr>
            </a:lvl1pPr>
          </a:lstStyle>
          <a:p>
            <a:pPr>
              <a:lnSpc>
                <a:spcPts val="9000"/>
              </a:lnSpc>
            </a:pPr>
            <a:r>
              <a:rPr lang="pl-PL" sz="7200" b="1" i="0" dirty="0">
                <a:solidFill>
                  <a:schemeClr val="bg1"/>
                </a:solidFill>
              </a:rPr>
              <a:t>Wildlife </a:t>
            </a:r>
          </a:p>
          <a:p>
            <a:pPr>
              <a:lnSpc>
                <a:spcPts val="9000"/>
              </a:lnSpc>
            </a:pPr>
            <a:r>
              <a:rPr lang="pl-PL" sz="7200" b="1" i="0" dirty="0">
                <a:solidFill>
                  <a:schemeClr val="bg1"/>
                </a:solidFill>
              </a:rPr>
              <a:t>List </a:t>
            </a:r>
            <a:r>
              <a:rPr lang="en-GB" sz="7200" b="1" dirty="0">
                <a:solidFill>
                  <a:schemeClr val="bg1"/>
                </a:solidFill>
              </a:rPr>
              <a:t>-</a:t>
            </a:r>
            <a:r>
              <a:rPr lang="pl-PL" sz="7200" b="1" i="0" dirty="0">
                <a:solidFill>
                  <a:schemeClr val="bg1"/>
                </a:solidFill>
              </a:rPr>
              <a:t> </a:t>
            </a:r>
            <a:r>
              <a:rPr lang="en-GB" sz="7200" b="1" i="0" noProof="0" dirty="0">
                <a:solidFill>
                  <a:schemeClr val="bg1"/>
                </a:solidFill>
              </a:rPr>
              <a:t>Mammals</a:t>
            </a:r>
          </a:p>
        </p:txBody>
      </p:sp>
    </p:spTree>
    <p:extLst>
      <p:ext uri="{BB962C8B-B14F-4D97-AF65-F5344CB8AC3E}">
        <p14:creationId xmlns:p14="http://schemas.microsoft.com/office/powerpoint/2010/main" val="1202743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B4B4BEE-A364-0E2A-4C8C-1D65DBCCD85A}"/>
              </a:ext>
            </a:extLst>
          </p:cNvPr>
          <p:cNvGraphicFramePr>
            <a:graphicFrameLocks noGrp="1"/>
          </p:cNvGraphicFramePr>
          <p:nvPr>
            <p:extLst>
              <p:ext uri="{D42A27DB-BD31-4B8C-83A1-F6EECF244321}">
                <p14:modId xmlns:p14="http://schemas.microsoft.com/office/powerpoint/2010/main" val="2166232930"/>
              </p:ext>
            </p:extLst>
          </p:nvPr>
        </p:nvGraphicFramePr>
        <p:xfrm>
          <a:off x="548640" y="1469683"/>
          <a:ext cx="11131200" cy="2183902"/>
        </p:xfrm>
        <a:graphic>
          <a:graphicData uri="http://schemas.openxmlformats.org/drawingml/2006/table">
            <a:tbl>
              <a:tblPr firstRow="1">
                <a:tableStyleId>{775DCB02-9BB8-47FD-8907-85C794F793BA}</a:tableStyleId>
              </a:tblPr>
              <a:tblGrid>
                <a:gridCol w="2782800">
                  <a:extLst>
                    <a:ext uri="{9D8B030D-6E8A-4147-A177-3AD203B41FA5}">
                      <a16:colId xmlns:a16="http://schemas.microsoft.com/office/drawing/2014/main" val="3088101616"/>
                    </a:ext>
                  </a:extLst>
                </a:gridCol>
                <a:gridCol w="2782800">
                  <a:extLst>
                    <a:ext uri="{9D8B030D-6E8A-4147-A177-3AD203B41FA5}">
                      <a16:colId xmlns:a16="http://schemas.microsoft.com/office/drawing/2014/main" val="2578081934"/>
                    </a:ext>
                  </a:extLst>
                </a:gridCol>
                <a:gridCol w="2782800">
                  <a:extLst>
                    <a:ext uri="{9D8B030D-6E8A-4147-A177-3AD203B41FA5}">
                      <a16:colId xmlns:a16="http://schemas.microsoft.com/office/drawing/2014/main" val="3905369065"/>
                    </a:ext>
                  </a:extLst>
                </a:gridCol>
                <a:gridCol w="2782800">
                  <a:extLst>
                    <a:ext uri="{9D8B030D-6E8A-4147-A177-3AD203B41FA5}">
                      <a16:colId xmlns:a16="http://schemas.microsoft.com/office/drawing/2014/main" val="3595051564"/>
                    </a:ext>
                  </a:extLst>
                </a:gridCol>
              </a:tblGrid>
              <a:tr h="311986">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j-lt"/>
                          <a:ea typeface="Jost Medium" pitchFamily="2" charset="0"/>
                        </a:rPr>
                        <a:t>SCIENTIFIC NAME</a:t>
                      </a:r>
                      <a:endParaRPr lang="en-GB" sz="1200" b="0"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0" dirty="0">
                          <a:solidFill>
                            <a:schemeClr val="tx1"/>
                          </a:solidFill>
                          <a:latin typeface="+mj-lt"/>
                          <a:ea typeface="Jost Medium" pitchFamily="2" charset="0"/>
                        </a:rPr>
                        <a:t>ENGLISH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DEUTSCH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FRANÇAIS</a:t>
                      </a:r>
                      <a:endParaRPr lang="en-US" sz="1200" b="0"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11986">
                <a:tc>
                  <a:txBody>
                    <a:bodyPr/>
                    <a:lstStyle/>
                    <a:p>
                      <a:pPr marL="0" algn="l" defTabSz="914400" rtl="0" eaLnBrk="1" latinLnBrk="0" hangingPunct="1"/>
                      <a:r>
                        <a:rPr lang="en-GB" sz="1200" b="0" i="1" kern="1200" dirty="0">
                          <a:solidFill>
                            <a:schemeClr val="tx1"/>
                          </a:solidFill>
                          <a:effectLst/>
                          <a:latin typeface="+mn-lt"/>
                          <a:ea typeface="Jost Medium" pitchFamily="2" charset="0"/>
                          <a:cs typeface="+mn-cs"/>
                        </a:rPr>
                        <a:t> Ursus maritimus</a:t>
                      </a:r>
                    </a:p>
                  </a:txBody>
                  <a:tcPr marL="68580" marR="68580" marT="0" marB="0" anchor="ctr"/>
                </a:tc>
                <a:tc>
                  <a:txBody>
                    <a:bodyPr/>
                    <a:lstStyle/>
                    <a:p>
                      <a:r>
                        <a:rPr lang="en-GB" sz="1200" b="1" i="0" dirty="0">
                          <a:solidFill>
                            <a:schemeClr val="tx1"/>
                          </a:solidFill>
                          <a:effectLst/>
                          <a:latin typeface="+mn-lt"/>
                          <a:ea typeface="Jost Medium" pitchFamily="2" charset="0"/>
                          <a:cs typeface="Times New Roman" panose="02020603050405020304" pitchFamily="18" charset="0"/>
                        </a:rPr>
                        <a:t> Polar Bear</a:t>
                      </a:r>
                    </a:p>
                  </a:txBody>
                  <a:tcPr marL="68580" marR="68580" marT="0" marB="0" anchor="ctr"/>
                </a:tc>
                <a:tc>
                  <a:txBody>
                    <a:bodyPr/>
                    <a:lstStyle/>
                    <a:p>
                      <a:pPr marL="0" algn="l" defTabSz="914400" rtl="0" eaLnBrk="1" latinLnBrk="0" hangingPunct="1"/>
                      <a:r>
                        <a:rPr lang="en-GB" sz="1200" b="0" kern="1200" dirty="0" err="1">
                          <a:solidFill>
                            <a:schemeClr val="tx1"/>
                          </a:solidFill>
                          <a:effectLst/>
                          <a:latin typeface="+mn-lt"/>
                          <a:ea typeface="Jost Medium" pitchFamily="2" charset="0"/>
                          <a:cs typeface="+mn-cs"/>
                        </a:rPr>
                        <a:t>Eisbär</a:t>
                      </a:r>
                      <a:endParaRPr lang="en-GB" sz="1200" b="0" kern="1200" dirty="0">
                        <a:solidFill>
                          <a:schemeClr val="tx1"/>
                        </a:solidFill>
                        <a:effectLst/>
                        <a:latin typeface="+mn-lt"/>
                        <a:ea typeface="Jost Medium" pitchFamily="2" charset="0"/>
                        <a:cs typeface="+mn-cs"/>
                      </a:endParaRPr>
                    </a:p>
                  </a:txBody>
                  <a:tcPr marL="68580" marR="68580" marT="0" marB="0" anchor="ctr"/>
                </a:tc>
                <a:tc>
                  <a:txBody>
                    <a:bodyPr/>
                    <a:lstStyle/>
                    <a:p>
                      <a:pPr marL="0" lvl="1" algn="l" defTabSz="914400" rtl="0" eaLnBrk="1" fontAlgn="ctr" latinLnBrk="0" hangingPunct="1"/>
                      <a:r>
                        <a:rPr lang="en-GB" sz="1200" b="0" i="0" u="none" strike="noStrike" kern="1200" dirty="0">
                          <a:solidFill>
                            <a:srgbClr val="000000"/>
                          </a:solidFill>
                          <a:effectLst/>
                          <a:latin typeface="+mn-lt"/>
                          <a:ea typeface="Jost Medium" pitchFamily="2" charset="0"/>
                          <a:cs typeface="+mn-cs"/>
                        </a:rPr>
                        <a:t>Ours </a:t>
                      </a:r>
                      <a:r>
                        <a:rPr lang="en-GB" sz="1200" b="0" i="0" u="none" strike="noStrike" kern="1200" dirty="0" err="1">
                          <a:solidFill>
                            <a:srgbClr val="000000"/>
                          </a:solidFill>
                          <a:effectLst/>
                          <a:latin typeface="+mn-lt"/>
                          <a:ea typeface="Jost Medium" pitchFamily="2" charset="0"/>
                          <a:cs typeface="+mn-cs"/>
                        </a:rPr>
                        <a:t>polaire</a:t>
                      </a:r>
                      <a:endParaRPr lang="en-GB" sz="1200" b="0" i="0" u="none" strike="noStrike" kern="1200" dirty="0">
                        <a:solidFill>
                          <a:srgbClr val="000000"/>
                        </a:solidFill>
                        <a:effectLst/>
                        <a:latin typeface="+mn-lt"/>
                        <a:ea typeface="Jost Medium" pitchFamily="2" charset="0"/>
                        <a:cs typeface="+mn-cs"/>
                      </a:endParaRPr>
                    </a:p>
                  </a:txBody>
                  <a:tcPr marL="68580" marR="68580" marT="0" marB="0" anchor="ctr"/>
                </a:tc>
                <a:extLst>
                  <a:ext uri="{0D108BD9-81ED-4DB2-BD59-A6C34878D82A}">
                    <a16:rowId xmlns:a16="http://schemas.microsoft.com/office/drawing/2014/main" val="2365018516"/>
                  </a:ext>
                </a:extLst>
              </a:tr>
              <a:tr h="311986">
                <a:tc>
                  <a:txBody>
                    <a:bodyPr/>
                    <a:lstStyle/>
                    <a:p>
                      <a:r>
                        <a:rPr lang="en-CA" sz="1200" b="0" i="1" dirty="0">
                          <a:solidFill>
                            <a:schemeClr val="tx1"/>
                          </a:solidFill>
                          <a:effectLst/>
                          <a:latin typeface="Jost" pitchFamily="2" charset="0"/>
                          <a:ea typeface="Jost" pitchFamily="2" charset="0"/>
                        </a:rPr>
                        <a:t> Balaenoptera </a:t>
                      </a:r>
                      <a:r>
                        <a:rPr lang="en-CA" sz="1200" b="0" i="1" dirty="0" err="1">
                          <a:solidFill>
                            <a:schemeClr val="tx1"/>
                          </a:solidFill>
                          <a:effectLst/>
                          <a:latin typeface="Jost" pitchFamily="2" charset="0"/>
                          <a:ea typeface="Jost" pitchFamily="2" charset="0"/>
                        </a:rPr>
                        <a:t>acutorostrata</a:t>
                      </a:r>
                      <a:endParaRPr lang="en-GB" sz="1200" b="0" i="1" dirty="0">
                        <a:solidFill>
                          <a:schemeClr val="tx1"/>
                        </a:solidFill>
                        <a:effectLst/>
                        <a:latin typeface="Jost" pitchFamily="2" charset="0"/>
                        <a:ea typeface="Jost" pitchFamily="2" charset="0"/>
                        <a:cs typeface="Times New Roman" panose="02020603050405020304" pitchFamily="18" charset="0"/>
                      </a:endParaRPr>
                    </a:p>
                  </a:txBody>
                  <a:tcPr marL="68580" marR="68580" marT="0" marB="0" anchor="ctr"/>
                </a:tc>
                <a:tc>
                  <a:txBody>
                    <a:bodyPr/>
                    <a:lstStyle/>
                    <a:p>
                      <a:r>
                        <a:rPr lang="en-CA" sz="1200" b="1" dirty="0">
                          <a:solidFill>
                            <a:schemeClr val="tx1"/>
                          </a:solidFill>
                          <a:effectLst/>
                          <a:latin typeface="Jost" pitchFamily="2" charset="0"/>
                          <a:ea typeface="Jost" pitchFamily="2" charset="0"/>
                        </a:rPr>
                        <a:t> Common Minke whale</a:t>
                      </a:r>
                      <a:endParaRPr lang="en-GB" sz="1200" b="1" i="0" dirty="0">
                        <a:solidFill>
                          <a:schemeClr val="tx1"/>
                        </a:solidFill>
                        <a:effectLst/>
                        <a:latin typeface="Jost" pitchFamily="2" charset="0"/>
                        <a:ea typeface="Jost" pitchFamily="2" charset="0"/>
                        <a:cs typeface="Times New Roman" panose="02020603050405020304" pitchFamily="18" charset="0"/>
                      </a:endParaRPr>
                    </a:p>
                  </a:txBody>
                  <a:tcPr marL="68580" marR="68580" marT="0" marB="0" anchor="ctr"/>
                </a:tc>
                <a:tc>
                  <a:txBody>
                    <a:bodyPr/>
                    <a:lstStyle/>
                    <a:p>
                      <a:r>
                        <a:rPr lang="en-CA" sz="1200" b="0" dirty="0" err="1">
                          <a:solidFill>
                            <a:schemeClr val="tx1"/>
                          </a:solidFill>
                          <a:effectLst/>
                          <a:latin typeface="Jost" pitchFamily="2" charset="0"/>
                          <a:ea typeface="Jost" pitchFamily="2" charset="0"/>
                        </a:rPr>
                        <a:t>Zwergwal</a:t>
                      </a:r>
                      <a:endParaRPr lang="en-GB" sz="1200" b="0" i="0" dirty="0">
                        <a:solidFill>
                          <a:schemeClr val="tx1"/>
                        </a:solidFill>
                        <a:effectLst/>
                        <a:latin typeface="Jost" pitchFamily="2" charset="0"/>
                        <a:ea typeface="Jost" pitchFamily="2" charset="0"/>
                        <a:cs typeface="Times New Roman" panose="02020603050405020304" pitchFamily="18" charset="0"/>
                      </a:endParaRPr>
                    </a:p>
                  </a:txBody>
                  <a:tcPr marL="68580" marR="68580" marT="0" marB="0" anchor="ctr"/>
                </a:tc>
                <a:tc>
                  <a:txBody>
                    <a:bodyPr/>
                    <a:lstStyle/>
                    <a:p>
                      <a:r>
                        <a:rPr lang="nb-NO" sz="1200" b="0" i="0" dirty="0" err="1">
                          <a:solidFill>
                            <a:schemeClr val="tx1"/>
                          </a:solidFill>
                          <a:effectLst/>
                          <a:latin typeface="Jost" pitchFamily="2" charset="0"/>
                          <a:ea typeface="Jost" pitchFamily="2" charset="0"/>
                          <a:cs typeface="Times New Roman" panose="02020603050405020304" pitchFamily="18" charset="0"/>
                        </a:rPr>
                        <a:t>Rorqual</a:t>
                      </a:r>
                      <a:r>
                        <a:rPr lang="nb-NO" sz="1200" b="0" i="0" dirty="0">
                          <a:solidFill>
                            <a:schemeClr val="tx1"/>
                          </a:solidFill>
                          <a:effectLst/>
                          <a:latin typeface="Jost" pitchFamily="2" charset="0"/>
                          <a:ea typeface="Jost" pitchFamily="2" charset="0"/>
                          <a:cs typeface="Times New Roman" panose="02020603050405020304" pitchFamily="18" charset="0"/>
                        </a:rPr>
                        <a:t> à </a:t>
                      </a:r>
                      <a:r>
                        <a:rPr lang="nb-NO" sz="1200" b="0" i="0" dirty="0" err="1">
                          <a:solidFill>
                            <a:schemeClr val="tx1"/>
                          </a:solidFill>
                          <a:effectLst/>
                          <a:latin typeface="Jost" pitchFamily="2" charset="0"/>
                          <a:ea typeface="Jost" pitchFamily="2" charset="0"/>
                          <a:cs typeface="Times New Roman" panose="02020603050405020304" pitchFamily="18" charset="0"/>
                        </a:rPr>
                        <a:t>museau</a:t>
                      </a:r>
                      <a:r>
                        <a:rPr lang="nb-NO" sz="1200" b="0" i="0" dirty="0">
                          <a:solidFill>
                            <a:schemeClr val="tx1"/>
                          </a:solidFill>
                          <a:effectLst/>
                          <a:latin typeface="Jost" pitchFamily="2" charset="0"/>
                          <a:ea typeface="Jost" pitchFamily="2" charset="0"/>
                          <a:cs typeface="Times New Roman" panose="02020603050405020304" pitchFamily="18" charset="0"/>
                        </a:rPr>
                        <a:t> </a:t>
                      </a:r>
                      <a:r>
                        <a:rPr lang="nb-NO" sz="1200" b="0" i="0" dirty="0" err="1">
                          <a:solidFill>
                            <a:schemeClr val="tx1"/>
                          </a:solidFill>
                          <a:effectLst/>
                          <a:latin typeface="Jost" pitchFamily="2" charset="0"/>
                          <a:ea typeface="Jost" pitchFamily="2" charset="0"/>
                          <a:cs typeface="Times New Roman" panose="02020603050405020304" pitchFamily="18" charset="0"/>
                        </a:rPr>
                        <a:t>pontu</a:t>
                      </a:r>
                      <a:endParaRPr lang="en-GB" sz="1200" b="0" i="0" dirty="0">
                        <a:solidFill>
                          <a:schemeClr val="tx1"/>
                        </a:solidFill>
                        <a:effectLst/>
                        <a:latin typeface="Jost" pitchFamily="2" charset="0"/>
                        <a:ea typeface="Jost"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2178255"/>
                  </a:ext>
                </a:extLst>
              </a:tr>
              <a:tr h="311986">
                <a:tc>
                  <a:txBody>
                    <a:bodyPr/>
                    <a:lstStyle/>
                    <a:p>
                      <a:r>
                        <a:rPr lang="en-CA" sz="1200" b="0" i="1" dirty="0">
                          <a:solidFill>
                            <a:schemeClr val="tx1"/>
                          </a:solidFill>
                          <a:effectLst/>
                          <a:latin typeface="Jost" pitchFamily="2" charset="0"/>
                          <a:ea typeface="Jost" pitchFamily="2" charset="0"/>
                        </a:rPr>
                        <a:t> Balaenoptera physalus</a:t>
                      </a:r>
                      <a:endParaRPr lang="en-GB" sz="1200" b="0" i="1" dirty="0">
                        <a:solidFill>
                          <a:schemeClr val="tx1"/>
                        </a:solidFill>
                        <a:effectLst/>
                        <a:latin typeface="Jost" pitchFamily="2" charset="0"/>
                        <a:ea typeface="Jost" pitchFamily="2" charset="0"/>
                        <a:cs typeface="Times New Roman" panose="02020603050405020304" pitchFamily="18" charset="0"/>
                      </a:endParaRPr>
                    </a:p>
                  </a:txBody>
                  <a:tcPr marL="68580" marR="68580" marT="0" marB="0" anchor="ctr"/>
                </a:tc>
                <a:tc>
                  <a:txBody>
                    <a:bodyPr/>
                    <a:lstStyle/>
                    <a:p>
                      <a:r>
                        <a:rPr lang="en-CA" sz="1200" b="1" dirty="0">
                          <a:solidFill>
                            <a:schemeClr val="tx1"/>
                          </a:solidFill>
                          <a:effectLst/>
                          <a:latin typeface="Jost" pitchFamily="2" charset="0"/>
                          <a:ea typeface="Jost" pitchFamily="2" charset="0"/>
                        </a:rPr>
                        <a:t> Fin whale</a:t>
                      </a:r>
                      <a:endParaRPr lang="en-GB" sz="1200" b="1" i="0" dirty="0">
                        <a:solidFill>
                          <a:schemeClr val="tx1"/>
                        </a:solidFill>
                        <a:effectLst/>
                        <a:latin typeface="Jost" pitchFamily="2" charset="0"/>
                        <a:ea typeface="Jost" pitchFamily="2" charset="0"/>
                        <a:cs typeface="Times New Roman" panose="02020603050405020304" pitchFamily="18" charset="0"/>
                      </a:endParaRPr>
                    </a:p>
                  </a:txBody>
                  <a:tcPr marL="68580" marR="68580" marT="0" marB="0" anchor="ctr"/>
                </a:tc>
                <a:tc>
                  <a:txBody>
                    <a:bodyPr/>
                    <a:lstStyle/>
                    <a:p>
                      <a:r>
                        <a:rPr lang="en-CA" sz="1200" b="0" dirty="0" err="1">
                          <a:solidFill>
                            <a:schemeClr val="tx1"/>
                          </a:solidFill>
                          <a:effectLst/>
                          <a:latin typeface="Jost" pitchFamily="2" charset="0"/>
                          <a:ea typeface="Jost" pitchFamily="2" charset="0"/>
                        </a:rPr>
                        <a:t>Finnwal</a:t>
                      </a:r>
                      <a:endParaRPr lang="en-GB" sz="1200" b="0" i="0" dirty="0">
                        <a:solidFill>
                          <a:schemeClr val="tx1"/>
                        </a:solidFill>
                        <a:effectLst/>
                        <a:latin typeface="Jost" pitchFamily="2" charset="0"/>
                        <a:ea typeface="Jost" pitchFamily="2" charset="0"/>
                        <a:cs typeface="Times New Roman" panose="02020603050405020304" pitchFamily="18" charset="0"/>
                      </a:endParaRPr>
                    </a:p>
                  </a:txBody>
                  <a:tcPr marL="68580" marR="68580" marT="0" marB="0" anchor="ctr"/>
                </a:tc>
                <a:tc>
                  <a:txBody>
                    <a:bodyPr/>
                    <a:lstStyle/>
                    <a:p>
                      <a:r>
                        <a:rPr lang="en-CA" sz="1200" b="0" dirty="0">
                          <a:solidFill>
                            <a:schemeClr val="tx1"/>
                          </a:solidFill>
                          <a:effectLst/>
                          <a:latin typeface="Jost" pitchFamily="2" charset="0"/>
                          <a:ea typeface="Jost" pitchFamily="2" charset="0"/>
                        </a:rPr>
                        <a:t>Rorqual </a:t>
                      </a:r>
                      <a:r>
                        <a:rPr lang="en-CA" sz="1200" b="0" dirty="0" err="1">
                          <a:solidFill>
                            <a:schemeClr val="tx1"/>
                          </a:solidFill>
                          <a:effectLst/>
                          <a:latin typeface="Jost" pitchFamily="2" charset="0"/>
                          <a:ea typeface="Jost" pitchFamily="2" charset="0"/>
                        </a:rPr>
                        <a:t>commun</a:t>
                      </a:r>
                      <a:endParaRPr lang="en-GB" sz="1200" b="0" i="0" dirty="0">
                        <a:solidFill>
                          <a:schemeClr val="tx1"/>
                        </a:solidFill>
                        <a:effectLst/>
                        <a:latin typeface="Jost" pitchFamily="2" charset="0"/>
                        <a:ea typeface="Jost"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039166293"/>
                  </a:ext>
                </a:extLst>
              </a:tr>
              <a:tr h="311986">
                <a:tc>
                  <a:txBody>
                    <a:bodyPr/>
                    <a:lstStyle/>
                    <a:p>
                      <a:r>
                        <a:rPr lang="en-GB" sz="1200" b="0" i="1" dirty="0" err="1">
                          <a:solidFill>
                            <a:schemeClr val="tx1"/>
                          </a:solidFill>
                          <a:effectLst/>
                          <a:latin typeface="+mn-lt"/>
                          <a:ea typeface="Jost Medium" pitchFamily="2" charset="0"/>
                          <a:cs typeface="Times New Roman" panose="02020603050405020304" pitchFamily="18" charset="0"/>
                        </a:rPr>
                        <a:t>Phoca</a:t>
                      </a:r>
                      <a:r>
                        <a:rPr lang="en-GB" sz="1200" b="0" i="1" dirty="0">
                          <a:solidFill>
                            <a:schemeClr val="tx1"/>
                          </a:solidFill>
                          <a:effectLst/>
                          <a:latin typeface="+mn-lt"/>
                          <a:ea typeface="Jost Medium" pitchFamily="2" charset="0"/>
                          <a:cs typeface="Times New Roman" panose="02020603050405020304" pitchFamily="18" charset="0"/>
                        </a:rPr>
                        <a:t> </a:t>
                      </a:r>
                      <a:r>
                        <a:rPr lang="en-GB" sz="1200" b="0" i="1" dirty="0" err="1">
                          <a:solidFill>
                            <a:schemeClr val="tx1"/>
                          </a:solidFill>
                          <a:effectLst/>
                          <a:latin typeface="+mn-lt"/>
                          <a:ea typeface="Jost Medium" pitchFamily="2" charset="0"/>
                          <a:cs typeface="Times New Roman" panose="02020603050405020304" pitchFamily="18" charset="0"/>
                        </a:rPr>
                        <a:t>vitulina</a:t>
                      </a:r>
                      <a:endParaRPr lang="en-GB" sz="1200" b="0" i="1" dirty="0">
                        <a:solidFill>
                          <a:schemeClr val="tx1"/>
                        </a:solidFill>
                        <a:effectLst/>
                        <a:latin typeface="+mn-lt"/>
                        <a:ea typeface="Jost Medium" pitchFamily="2" charset="0"/>
                        <a:cs typeface="Times New Roman" panose="02020603050405020304" pitchFamily="18" charset="0"/>
                      </a:endParaRPr>
                    </a:p>
                  </a:txBody>
                  <a:tcPr anchor="ctr"/>
                </a:tc>
                <a:tc>
                  <a:txBody>
                    <a:bodyPr/>
                    <a:lstStyle/>
                    <a:p>
                      <a:r>
                        <a:rPr lang="en-GB" sz="1200" b="1" i="0" dirty="0">
                          <a:solidFill>
                            <a:schemeClr val="tx1"/>
                          </a:solidFill>
                          <a:effectLst/>
                          <a:latin typeface="+mn-lt"/>
                          <a:ea typeface="Jost Medium" pitchFamily="2" charset="0"/>
                          <a:cs typeface="Times New Roman" panose="02020603050405020304" pitchFamily="18" charset="0"/>
                        </a:rPr>
                        <a:t>Harbour seal, Common seal</a:t>
                      </a:r>
                    </a:p>
                  </a:txBody>
                  <a:tcPr anchor="ctr"/>
                </a:tc>
                <a:tc>
                  <a:txBody>
                    <a:bodyPr/>
                    <a:lstStyle/>
                    <a:p>
                      <a:r>
                        <a:rPr lang="en-GB" sz="1200" b="0" i="0" dirty="0" err="1">
                          <a:solidFill>
                            <a:schemeClr val="tx1"/>
                          </a:solidFill>
                          <a:effectLst/>
                          <a:latin typeface="+mn-lt"/>
                          <a:ea typeface="Jost Medium" pitchFamily="2" charset="0"/>
                          <a:cs typeface="Times New Roman" panose="02020603050405020304" pitchFamily="18" charset="0"/>
                        </a:rPr>
                        <a:t>Seehund</a:t>
                      </a:r>
                      <a:endParaRPr lang="en-GB" sz="1200" b="0" i="0" dirty="0">
                        <a:solidFill>
                          <a:schemeClr val="tx1"/>
                        </a:solidFill>
                        <a:effectLst/>
                        <a:latin typeface="+mn-lt"/>
                        <a:ea typeface="Jost Medium" pitchFamily="2" charset="0"/>
                        <a:cs typeface="Times New Roman" panose="02020603050405020304" pitchFamily="18" charset="0"/>
                      </a:endParaRPr>
                    </a:p>
                  </a:txBody>
                  <a:tcPr anchor="ctr"/>
                </a:tc>
                <a:tc>
                  <a:txBody>
                    <a:bodyPr/>
                    <a:lstStyle/>
                    <a:p>
                      <a:r>
                        <a:rPr lang="en-GB" sz="1200" b="0" i="0" dirty="0" err="1">
                          <a:solidFill>
                            <a:schemeClr val="tx1"/>
                          </a:solidFill>
                          <a:effectLst/>
                          <a:latin typeface="+mn-lt"/>
                          <a:ea typeface="Jost Medium" pitchFamily="2" charset="0"/>
                          <a:cs typeface="Times New Roman" panose="02020603050405020304" pitchFamily="18" charset="0"/>
                        </a:rPr>
                        <a:t>Phoque</a:t>
                      </a:r>
                      <a:r>
                        <a:rPr lang="en-GB" sz="1200" b="0" i="0" dirty="0">
                          <a:solidFill>
                            <a:schemeClr val="tx1"/>
                          </a:solidFill>
                          <a:effectLst/>
                          <a:latin typeface="+mn-lt"/>
                          <a:ea typeface="Jost Medium" pitchFamily="2" charset="0"/>
                          <a:cs typeface="Times New Roman" panose="02020603050405020304" pitchFamily="18" charset="0"/>
                        </a:rPr>
                        <a:t> </a:t>
                      </a:r>
                      <a:r>
                        <a:rPr lang="en-GB" sz="1200" b="0" i="0" dirty="0" err="1">
                          <a:solidFill>
                            <a:schemeClr val="tx1"/>
                          </a:solidFill>
                          <a:effectLst/>
                          <a:latin typeface="+mn-lt"/>
                          <a:ea typeface="Jost Medium" pitchFamily="2" charset="0"/>
                          <a:cs typeface="Times New Roman" panose="02020603050405020304" pitchFamily="18" charset="0"/>
                        </a:rPr>
                        <a:t>commún</a:t>
                      </a:r>
                      <a:endParaRPr lang="en-GB" sz="1200" b="0" i="0" dirty="0">
                        <a:solidFill>
                          <a:schemeClr val="tx1"/>
                        </a:solidFill>
                        <a:effectLst/>
                        <a:latin typeface="+mn-lt"/>
                        <a:ea typeface="Jost Medium" pitchFamily="2" charset="0"/>
                        <a:cs typeface="Times New Roman" panose="02020603050405020304" pitchFamily="18" charset="0"/>
                      </a:endParaRPr>
                    </a:p>
                  </a:txBody>
                  <a:tcPr anchor="ctr"/>
                </a:tc>
                <a:extLst>
                  <a:ext uri="{0D108BD9-81ED-4DB2-BD59-A6C34878D82A}">
                    <a16:rowId xmlns:a16="http://schemas.microsoft.com/office/drawing/2014/main" val="2861004057"/>
                  </a:ext>
                </a:extLst>
              </a:tr>
              <a:tr h="311986">
                <a:tc>
                  <a:txBody>
                    <a:bodyPr/>
                    <a:lstStyle/>
                    <a:p>
                      <a:pPr algn="l" fontAlgn="ctr"/>
                      <a:r>
                        <a:rPr lang="en-GB" sz="1200" b="0" i="1" u="none" strike="noStrike" dirty="0">
                          <a:solidFill>
                            <a:srgbClr val="000000"/>
                          </a:solidFill>
                          <a:effectLst/>
                          <a:latin typeface="+mn-lt"/>
                          <a:ea typeface="Jost Medium" pitchFamily="2" charset="0"/>
                        </a:rPr>
                        <a:t>  </a:t>
                      </a:r>
                      <a:r>
                        <a:rPr lang="en-GB" sz="1200" b="0" i="1" u="none" strike="noStrike" dirty="0" err="1">
                          <a:solidFill>
                            <a:srgbClr val="000000"/>
                          </a:solidFill>
                          <a:effectLst/>
                          <a:latin typeface="+mn-lt"/>
                          <a:ea typeface="Jost Medium" pitchFamily="2" charset="0"/>
                        </a:rPr>
                        <a:t>Erignathus</a:t>
                      </a:r>
                      <a:r>
                        <a:rPr lang="en-GB" sz="1200" b="0" i="1" u="none" strike="noStrike" dirty="0">
                          <a:solidFill>
                            <a:srgbClr val="000000"/>
                          </a:solidFill>
                          <a:effectLst/>
                          <a:latin typeface="+mn-lt"/>
                          <a:ea typeface="Jost Medium" pitchFamily="2" charset="0"/>
                        </a:rPr>
                        <a:t> barbatus</a:t>
                      </a:r>
                    </a:p>
                  </a:txBody>
                  <a:tcPr marL="6350" marR="6350" marT="6350" marB="0" anchor="ctr"/>
                </a:tc>
                <a:tc>
                  <a:txBody>
                    <a:bodyPr/>
                    <a:lstStyle/>
                    <a:p>
                      <a:pPr marL="0" algn="l" defTabSz="914400" rtl="0" eaLnBrk="1" fontAlgn="ctr" latinLnBrk="0" hangingPunct="1"/>
                      <a:r>
                        <a:rPr lang="en-GB" sz="1200" b="1" i="0" kern="1200" dirty="0">
                          <a:solidFill>
                            <a:schemeClr val="tx1"/>
                          </a:solidFill>
                          <a:effectLst/>
                          <a:latin typeface="+mn-lt"/>
                          <a:ea typeface="Jost Medium" pitchFamily="2" charset="0"/>
                          <a:cs typeface="Times New Roman" panose="02020603050405020304" pitchFamily="18" charset="0"/>
                        </a:rPr>
                        <a:t>  Bearded Seal</a:t>
                      </a:r>
                    </a:p>
                  </a:txBody>
                  <a:tcPr marL="6350" marR="6350" marT="6350" marB="0" anchor="ctr"/>
                </a:tc>
                <a:tc>
                  <a:txBody>
                    <a:bodyPr/>
                    <a:lstStyle/>
                    <a:p>
                      <a:pPr algn="l" fontAlgn="ctr"/>
                      <a:r>
                        <a:rPr lang="en-GB" sz="1200" b="0" i="0" u="none" strike="noStrike" dirty="0">
                          <a:solidFill>
                            <a:srgbClr val="000000"/>
                          </a:solidFill>
                          <a:effectLst/>
                          <a:latin typeface="+mn-lt"/>
                          <a:ea typeface="Jost Medium" pitchFamily="2" charset="0"/>
                        </a:rPr>
                        <a:t>  </a:t>
                      </a:r>
                      <a:r>
                        <a:rPr lang="en-GB" sz="1200" b="0" i="0" u="none" strike="noStrike" dirty="0" err="1">
                          <a:solidFill>
                            <a:srgbClr val="000000"/>
                          </a:solidFill>
                          <a:effectLst/>
                          <a:latin typeface="+mn-lt"/>
                          <a:ea typeface="Jost Medium" pitchFamily="2" charset="0"/>
                        </a:rPr>
                        <a:t>Artrobbe</a:t>
                      </a:r>
                      <a:endParaRPr lang="en-GB" sz="1200" b="0" i="0" u="none" strike="noStrike" dirty="0">
                        <a:solidFill>
                          <a:srgbClr val="000000"/>
                        </a:solidFill>
                        <a:effectLst/>
                        <a:latin typeface="+mn-lt"/>
                        <a:ea typeface="Jost Medium" pitchFamily="2" charset="0"/>
                      </a:endParaRPr>
                    </a:p>
                  </a:txBody>
                  <a:tcPr marL="6350" marR="6350" marT="6350" marB="0" anchor="ctr"/>
                </a:tc>
                <a:tc>
                  <a:txBody>
                    <a:bodyPr/>
                    <a:lstStyle/>
                    <a:p>
                      <a:pPr algn="l" fontAlgn="ctr"/>
                      <a:r>
                        <a:rPr lang="en-GB" sz="1200" b="0" i="0" u="none" strike="noStrike" dirty="0">
                          <a:solidFill>
                            <a:srgbClr val="000000"/>
                          </a:solidFill>
                          <a:effectLst/>
                          <a:latin typeface="+mn-lt"/>
                          <a:ea typeface="Jost Medium" pitchFamily="2" charset="0"/>
                        </a:rPr>
                        <a:t>  </a:t>
                      </a:r>
                      <a:r>
                        <a:rPr lang="en-GB" sz="1200" b="0" i="0" u="none" strike="noStrike" dirty="0" err="1">
                          <a:solidFill>
                            <a:srgbClr val="000000"/>
                          </a:solidFill>
                          <a:effectLst/>
                          <a:latin typeface="+mn-lt"/>
                          <a:ea typeface="Jost Medium" pitchFamily="2" charset="0"/>
                        </a:rPr>
                        <a:t>Phoque</a:t>
                      </a:r>
                      <a:r>
                        <a:rPr lang="en-GB" sz="1200" b="0" i="0" u="none" strike="noStrike" dirty="0">
                          <a:solidFill>
                            <a:srgbClr val="000000"/>
                          </a:solidFill>
                          <a:effectLst/>
                          <a:latin typeface="+mn-lt"/>
                          <a:ea typeface="Jost Medium" pitchFamily="2" charset="0"/>
                        </a:rPr>
                        <a:t> </a:t>
                      </a:r>
                      <a:r>
                        <a:rPr lang="en-GB" sz="1200" b="0" i="0" u="none" strike="noStrike" dirty="0" err="1">
                          <a:solidFill>
                            <a:srgbClr val="000000"/>
                          </a:solidFill>
                          <a:effectLst/>
                          <a:latin typeface="+mn-lt"/>
                          <a:ea typeface="Jost Medium" pitchFamily="2" charset="0"/>
                        </a:rPr>
                        <a:t>Barbu</a:t>
                      </a:r>
                      <a:r>
                        <a:rPr lang="en-GB" sz="1200" b="0" i="0" u="none" strike="noStrike" dirty="0">
                          <a:solidFill>
                            <a:srgbClr val="000000"/>
                          </a:solidFill>
                          <a:effectLst/>
                          <a:latin typeface="+mn-lt"/>
                          <a:ea typeface="Jost Medium" pitchFamily="2" charset="0"/>
                        </a:rPr>
                        <a:t> </a:t>
                      </a:r>
                    </a:p>
                  </a:txBody>
                  <a:tcPr marL="6350" marR="6350" marT="6350" marB="0" anchor="ctr"/>
                </a:tc>
                <a:extLst>
                  <a:ext uri="{0D108BD9-81ED-4DB2-BD59-A6C34878D82A}">
                    <a16:rowId xmlns:a16="http://schemas.microsoft.com/office/drawing/2014/main" val="2886085770"/>
                  </a:ext>
                </a:extLst>
              </a:tr>
              <a:tr h="311986">
                <a:tc>
                  <a:txBody>
                    <a:bodyPr/>
                    <a:lstStyle/>
                    <a:p>
                      <a:r>
                        <a:rPr lang="en-GB" sz="1200" b="0" i="1" dirty="0">
                          <a:solidFill>
                            <a:schemeClr val="tx1"/>
                          </a:solidFill>
                          <a:effectLst/>
                          <a:latin typeface="+mn-lt"/>
                          <a:ea typeface="Jost Medium" pitchFamily="2" charset="0"/>
                          <a:cs typeface="Times New Roman" panose="02020603050405020304" pitchFamily="18" charset="0"/>
                        </a:rPr>
                        <a:t>Odobenus rosmarus</a:t>
                      </a:r>
                    </a:p>
                  </a:txBody>
                  <a:tcPr anchor="ctr"/>
                </a:tc>
                <a:tc>
                  <a:txBody>
                    <a:bodyPr/>
                    <a:lstStyle/>
                    <a:p>
                      <a:r>
                        <a:rPr lang="en-GB" sz="1200" b="1" i="0" dirty="0">
                          <a:solidFill>
                            <a:schemeClr val="tx1"/>
                          </a:solidFill>
                          <a:effectLst/>
                          <a:latin typeface="+mn-lt"/>
                          <a:ea typeface="Jost Medium" pitchFamily="2" charset="0"/>
                          <a:cs typeface="Times New Roman" panose="02020603050405020304" pitchFamily="18" charset="0"/>
                        </a:rPr>
                        <a:t>Walrus</a:t>
                      </a:r>
                    </a:p>
                  </a:txBody>
                  <a:tcPr anchor="ctr"/>
                </a:tc>
                <a:tc>
                  <a:txBody>
                    <a:bodyPr/>
                    <a:lstStyle/>
                    <a:p>
                      <a:r>
                        <a:rPr lang="en-GB" sz="1200" b="0" i="0" dirty="0" err="1">
                          <a:solidFill>
                            <a:schemeClr val="tx1"/>
                          </a:solidFill>
                          <a:effectLst/>
                          <a:latin typeface="+mn-lt"/>
                          <a:ea typeface="Jost Medium" pitchFamily="2" charset="0"/>
                          <a:cs typeface="Times New Roman" panose="02020603050405020304" pitchFamily="18" charset="0"/>
                        </a:rPr>
                        <a:t>Walross</a:t>
                      </a:r>
                      <a:endParaRPr lang="en-GB" sz="1200" b="0" i="0" dirty="0">
                        <a:solidFill>
                          <a:schemeClr val="tx1"/>
                        </a:solidFill>
                        <a:effectLst/>
                        <a:latin typeface="+mn-lt"/>
                        <a:ea typeface="Jost Medium" pitchFamily="2" charset="0"/>
                        <a:cs typeface="Times New Roman" panose="02020603050405020304" pitchFamily="18" charset="0"/>
                      </a:endParaRPr>
                    </a:p>
                  </a:txBody>
                  <a:tcPr anchor="ctr"/>
                </a:tc>
                <a:tc>
                  <a:txBody>
                    <a:bodyPr/>
                    <a:lstStyle/>
                    <a:p>
                      <a:r>
                        <a:rPr lang="en-GB" sz="1200" b="0" i="0" dirty="0">
                          <a:solidFill>
                            <a:schemeClr val="tx1"/>
                          </a:solidFill>
                          <a:effectLst/>
                          <a:latin typeface="+mn-lt"/>
                          <a:ea typeface="Jost Medium" pitchFamily="2" charset="0"/>
                          <a:cs typeface="Times New Roman" panose="02020603050405020304" pitchFamily="18" charset="0"/>
                        </a:rPr>
                        <a:t>Morse</a:t>
                      </a:r>
                    </a:p>
                  </a:txBody>
                  <a:tcPr anchor="ctr"/>
                </a:tc>
                <a:extLst>
                  <a:ext uri="{0D108BD9-81ED-4DB2-BD59-A6C34878D82A}">
                    <a16:rowId xmlns:a16="http://schemas.microsoft.com/office/drawing/2014/main" val="4078143060"/>
                  </a:ext>
                </a:extLst>
              </a:tr>
            </a:tbl>
          </a:graphicData>
        </a:graphic>
      </p:graphicFrame>
      <p:sp>
        <p:nvSpPr>
          <p:cNvPr id="3" name="Tittel 1">
            <a:extLst>
              <a:ext uri="{FF2B5EF4-FFF2-40B4-BE49-F238E27FC236}">
                <a16:creationId xmlns:a16="http://schemas.microsoft.com/office/drawing/2014/main" id="{5E9321E3-840E-B4F3-4864-B958BEFBD0AA}"/>
              </a:ext>
            </a:extLst>
          </p:cNvPr>
          <p:cNvSpPr txBox="1">
            <a:spLocks/>
          </p:cNvSpPr>
          <p:nvPr/>
        </p:nvSpPr>
        <p:spPr>
          <a:xfrm>
            <a:off x="548640" y="4545200"/>
            <a:ext cx="8501789"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Land mammals</a:t>
            </a:r>
          </a:p>
        </p:txBody>
      </p:sp>
      <p:pic>
        <p:nvPicPr>
          <p:cNvPr id="4" name="Picture 3" descr="A white whale tail on a black background&#10;&#10;Description automatically generated with low confidence">
            <a:extLst>
              <a:ext uri="{FF2B5EF4-FFF2-40B4-BE49-F238E27FC236}">
                <a16:creationId xmlns:a16="http://schemas.microsoft.com/office/drawing/2014/main" id="{F3D2CA4C-BB46-3A54-F2F4-28895C1E5001}"/>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7114480" y="704280"/>
            <a:ext cx="4521200" cy="744137"/>
          </a:xfrm>
          <a:prstGeom prst="rect">
            <a:avLst/>
          </a:prstGeom>
          <a:effectLst>
            <a:outerShdw blurRad="50800" dist="50800" dir="5400000" algn="ctr" rotWithShape="0">
              <a:srgbClr val="000000"/>
            </a:outerShdw>
          </a:effectLst>
        </p:spPr>
      </p:pic>
      <p:sp>
        <p:nvSpPr>
          <p:cNvPr id="5" name="Tittel 1">
            <a:extLst>
              <a:ext uri="{FF2B5EF4-FFF2-40B4-BE49-F238E27FC236}">
                <a16:creationId xmlns:a16="http://schemas.microsoft.com/office/drawing/2014/main" id="{950CFAC8-E16D-8D97-F589-123EE61D5CBB}"/>
              </a:ext>
            </a:extLst>
          </p:cNvPr>
          <p:cNvSpPr txBox="1">
            <a:spLocks/>
          </p:cNvSpPr>
          <p:nvPr/>
        </p:nvSpPr>
        <p:spPr>
          <a:xfrm>
            <a:off x="528796" y="423312"/>
            <a:ext cx="8501789"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r>
              <a:rPr lang="en-GB" sz="4400" dirty="0">
                <a:latin typeface="+mj-lt"/>
              </a:rPr>
              <a:t>Wildlife List – Marine Mammals</a:t>
            </a:r>
          </a:p>
        </p:txBody>
      </p:sp>
      <p:graphicFrame>
        <p:nvGraphicFramePr>
          <p:cNvPr id="6" name="Table 5">
            <a:extLst>
              <a:ext uri="{FF2B5EF4-FFF2-40B4-BE49-F238E27FC236}">
                <a16:creationId xmlns:a16="http://schemas.microsoft.com/office/drawing/2014/main" id="{CCD6C41B-978A-B254-F400-D3B5D14CEAFC}"/>
              </a:ext>
            </a:extLst>
          </p:cNvPr>
          <p:cNvGraphicFramePr>
            <a:graphicFrameLocks noGrp="1"/>
          </p:cNvGraphicFramePr>
          <p:nvPr>
            <p:extLst>
              <p:ext uri="{D42A27DB-BD31-4B8C-83A1-F6EECF244321}">
                <p14:modId xmlns:p14="http://schemas.microsoft.com/office/powerpoint/2010/main" val="1590567698"/>
              </p:ext>
            </p:extLst>
          </p:nvPr>
        </p:nvGraphicFramePr>
        <p:xfrm>
          <a:off x="548640" y="5536396"/>
          <a:ext cx="11131200" cy="586306"/>
        </p:xfrm>
        <a:graphic>
          <a:graphicData uri="http://schemas.openxmlformats.org/drawingml/2006/table">
            <a:tbl>
              <a:tblPr firstRow="1">
                <a:tableStyleId>{775DCB02-9BB8-47FD-8907-85C794F793BA}</a:tableStyleId>
              </a:tblPr>
              <a:tblGrid>
                <a:gridCol w="2782800">
                  <a:extLst>
                    <a:ext uri="{9D8B030D-6E8A-4147-A177-3AD203B41FA5}">
                      <a16:colId xmlns:a16="http://schemas.microsoft.com/office/drawing/2014/main" val="3088101616"/>
                    </a:ext>
                  </a:extLst>
                </a:gridCol>
                <a:gridCol w="2782800">
                  <a:extLst>
                    <a:ext uri="{9D8B030D-6E8A-4147-A177-3AD203B41FA5}">
                      <a16:colId xmlns:a16="http://schemas.microsoft.com/office/drawing/2014/main" val="2578081934"/>
                    </a:ext>
                  </a:extLst>
                </a:gridCol>
                <a:gridCol w="2782800">
                  <a:extLst>
                    <a:ext uri="{9D8B030D-6E8A-4147-A177-3AD203B41FA5}">
                      <a16:colId xmlns:a16="http://schemas.microsoft.com/office/drawing/2014/main" val="3905369065"/>
                    </a:ext>
                  </a:extLst>
                </a:gridCol>
                <a:gridCol w="2782800">
                  <a:extLst>
                    <a:ext uri="{9D8B030D-6E8A-4147-A177-3AD203B41FA5}">
                      <a16:colId xmlns:a16="http://schemas.microsoft.com/office/drawing/2014/main" val="3595051564"/>
                    </a:ext>
                  </a:extLst>
                </a:gridCol>
              </a:tblGrid>
              <a:tr h="0">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j-lt"/>
                          <a:ea typeface="Jost Medium" pitchFamily="2" charset="0"/>
                        </a:rPr>
                        <a:t>SCIENTIFIC NAME</a:t>
                      </a:r>
                      <a:endParaRPr lang="en-GB" sz="1200" b="0"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0" dirty="0">
                          <a:solidFill>
                            <a:schemeClr val="tx1"/>
                          </a:solidFill>
                          <a:latin typeface="+mj-lt"/>
                          <a:ea typeface="Jost Medium" pitchFamily="2" charset="0"/>
                        </a:rPr>
                        <a:t>ENGLISH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DEUTSCH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FRANÇAIS</a:t>
                      </a:r>
                      <a:endParaRPr lang="en-US" sz="1200" b="0"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11986">
                <a:tc>
                  <a:txBody>
                    <a:bodyPr/>
                    <a:lstStyle/>
                    <a:p>
                      <a:r>
                        <a:rPr lang="en-GB" sz="1200" b="0" i="1" dirty="0">
                          <a:solidFill>
                            <a:schemeClr val="tx1"/>
                          </a:solidFill>
                          <a:effectLst/>
                          <a:latin typeface="+mn-lt"/>
                          <a:ea typeface="Jost Medium" pitchFamily="2" charset="0"/>
                          <a:cs typeface="Times New Roman" panose="02020603050405020304" pitchFamily="18" charset="0"/>
                        </a:rPr>
                        <a:t>Rangifer tarandus </a:t>
                      </a:r>
                      <a:r>
                        <a:rPr lang="en-GB" sz="1200" b="0" i="1" dirty="0" err="1">
                          <a:solidFill>
                            <a:schemeClr val="tx1"/>
                          </a:solidFill>
                          <a:effectLst/>
                          <a:latin typeface="+mn-lt"/>
                          <a:ea typeface="Jost Medium" pitchFamily="2" charset="0"/>
                          <a:cs typeface="Times New Roman" panose="02020603050405020304" pitchFamily="18" charset="0"/>
                        </a:rPr>
                        <a:t>platyrhynchus</a:t>
                      </a:r>
                      <a:endParaRPr lang="en-GB" sz="1200" b="0" i="1" dirty="0">
                        <a:solidFill>
                          <a:schemeClr val="tx1"/>
                        </a:solidFill>
                        <a:effectLst/>
                        <a:latin typeface="+mn-lt"/>
                        <a:ea typeface="Jost Medium" pitchFamily="2" charset="0"/>
                        <a:cs typeface="Times New Roman" panose="02020603050405020304" pitchFamily="18" charset="0"/>
                      </a:endParaRPr>
                    </a:p>
                  </a:txBody>
                  <a:tcPr marL="68580" marR="68580" marT="0" marB="0" anchor="ctr"/>
                </a:tc>
                <a:tc>
                  <a:txBody>
                    <a:bodyPr/>
                    <a:lstStyle/>
                    <a:p>
                      <a:r>
                        <a:rPr lang="en-GB" sz="1200" b="1" i="0" dirty="0">
                          <a:solidFill>
                            <a:schemeClr val="tx1"/>
                          </a:solidFill>
                          <a:effectLst/>
                          <a:latin typeface="+mn-lt"/>
                          <a:ea typeface="Jost Medium" pitchFamily="2" charset="0"/>
                          <a:cs typeface="Times New Roman" panose="02020603050405020304" pitchFamily="18" charset="0"/>
                        </a:rPr>
                        <a:t>Svalbard Reindeer</a:t>
                      </a:r>
                    </a:p>
                  </a:txBody>
                  <a:tcPr marL="68580" marR="68580" marT="0" marB="0" anchor="ctr"/>
                </a:tc>
                <a:tc>
                  <a:txBody>
                    <a:bodyPr/>
                    <a:lstStyle/>
                    <a:p>
                      <a:r>
                        <a:rPr lang="en-GB" sz="1200" b="0" i="0" dirty="0">
                          <a:solidFill>
                            <a:schemeClr val="tx1"/>
                          </a:solidFill>
                          <a:effectLst/>
                          <a:latin typeface="+mn-lt"/>
                          <a:ea typeface="Jost Medium" pitchFamily="2" charset="0"/>
                          <a:cs typeface="Times New Roman" panose="02020603050405020304" pitchFamily="18" charset="0"/>
                        </a:rPr>
                        <a:t>Rentier</a:t>
                      </a:r>
                    </a:p>
                  </a:txBody>
                  <a:tcPr marL="68580" marR="68580" marT="0" marB="0" anchor="ctr"/>
                </a:tc>
                <a:tc>
                  <a:txBody>
                    <a:bodyPr/>
                    <a:lstStyle/>
                    <a:p>
                      <a:r>
                        <a:rPr lang="en-GB" sz="1200" b="0" i="0" dirty="0" err="1">
                          <a:solidFill>
                            <a:schemeClr val="tx1"/>
                          </a:solidFill>
                          <a:effectLst/>
                          <a:latin typeface="+mn-lt"/>
                          <a:ea typeface="Jost Medium" pitchFamily="2" charset="0"/>
                          <a:cs typeface="Times New Roman" panose="02020603050405020304" pitchFamily="18" charset="0"/>
                        </a:rPr>
                        <a:t>Renne</a:t>
                      </a:r>
                      <a:r>
                        <a:rPr lang="en-GB" sz="1200" b="0" i="0" dirty="0">
                          <a:solidFill>
                            <a:schemeClr val="tx1"/>
                          </a:solidFill>
                          <a:effectLst/>
                          <a:latin typeface="+mn-lt"/>
                          <a:ea typeface="Jost Medium" pitchFamily="2" charset="0"/>
                          <a:cs typeface="Times New Roman" panose="02020603050405020304" pitchFamily="18" charset="0"/>
                        </a:rPr>
                        <a:t> du </a:t>
                      </a:r>
                      <a:r>
                        <a:rPr lang="en-GB" sz="1200" b="0" i="0" dirty="0" err="1">
                          <a:solidFill>
                            <a:schemeClr val="tx1"/>
                          </a:solidFill>
                          <a:effectLst/>
                          <a:latin typeface="+mn-lt"/>
                          <a:ea typeface="Jost Medium" pitchFamily="2" charset="0"/>
                          <a:cs typeface="Times New Roman" panose="02020603050405020304" pitchFamily="18" charset="0"/>
                        </a:rPr>
                        <a:t>Spitzberg</a:t>
                      </a:r>
                      <a:endParaRPr lang="en-GB" sz="1200" b="0" i="0" dirty="0">
                        <a:solidFill>
                          <a:schemeClr val="tx1"/>
                        </a:solidFill>
                        <a:effectLst/>
                        <a:latin typeface="+mn-lt"/>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023288"/>
                  </a:ext>
                </a:extLst>
              </a:tr>
            </a:tbl>
          </a:graphicData>
        </a:graphic>
      </p:graphicFrame>
      <p:pic>
        <p:nvPicPr>
          <p:cNvPr id="7" name="Picture 6" descr="A white silhouette of a deer&#10;&#10;Description automatically generated">
            <a:extLst>
              <a:ext uri="{FF2B5EF4-FFF2-40B4-BE49-F238E27FC236}">
                <a16:creationId xmlns:a16="http://schemas.microsoft.com/office/drawing/2014/main" id="{652057DC-92EC-7387-CC85-A01F95348538}"/>
              </a:ext>
            </a:extLst>
          </p:cNvPr>
          <p:cNvPicPr>
            <a:picLocks noChangeAspect="1"/>
          </p:cNvPicPr>
          <p:nvPr/>
        </p:nvPicPr>
        <p:blipFill>
          <a:blip r:embed="rId4">
            <a:alphaModFix amt="10000"/>
          </a:blip>
          <a:stretch>
            <a:fillRect/>
          </a:stretch>
        </p:blipFill>
        <p:spPr>
          <a:xfrm>
            <a:off x="7239991" y="4545200"/>
            <a:ext cx="4270178" cy="809189"/>
          </a:xfrm>
          <a:prstGeom prst="rect">
            <a:avLst/>
          </a:prstGeom>
        </p:spPr>
      </p:pic>
    </p:spTree>
    <p:extLst>
      <p:ext uri="{BB962C8B-B14F-4D97-AF65-F5344CB8AC3E}">
        <p14:creationId xmlns:p14="http://schemas.microsoft.com/office/powerpoint/2010/main" val="1408425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seal lying on an ice floe&#10;&#10;AI-generated content may be incorrect.">
            <a:extLst>
              <a:ext uri="{FF2B5EF4-FFF2-40B4-BE49-F238E27FC236}">
                <a16:creationId xmlns:a16="http://schemas.microsoft.com/office/drawing/2014/main" id="{565237A9-3205-7A14-5FBE-134B0FB07D9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7853" t="27810" r="15837" b="15781"/>
          <a:stretch/>
        </p:blipFill>
        <p:spPr>
          <a:xfrm>
            <a:off x="-3547" y="1"/>
            <a:ext cx="6099547" cy="3437924"/>
          </a:xfrm>
        </p:spPr>
      </p:pic>
      <p:pic>
        <p:nvPicPr>
          <p:cNvPr id="8" name="Picture Placeholder 7" descr="A group of elephants swimming in the water&#10;&#10;AI-generated content may be incorrect.">
            <a:extLst>
              <a:ext uri="{FF2B5EF4-FFF2-40B4-BE49-F238E27FC236}">
                <a16:creationId xmlns:a16="http://schemas.microsoft.com/office/drawing/2014/main" id="{D9178B80-F234-BBEA-0DE4-CDD90EB4DAEF}"/>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63" r="63"/>
          <a:stretch>
            <a:fillRect/>
          </a:stretch>
        </p:blipFill>
        <p:spPr/>
      </p:pic>
      <p:pic>
        <p:nvPicPr>
          <p:cNvPr id="14" name="Picture Placeholder 13" descr="A seal swimming in water&#10;&#10;AI-generated content may be incorrect.">
            <a:extLst>
              <a:ext uri="{FF2B5EF4-FFF2-40B4-BE49-F238E27FC236}">
                <a16:creationId xmlns:a16="http://schemas.microsoft.com/office/drawing/2014/main" id="{F7F2F39D-CC3A-8D09-EBD5-2CFF778A0DD1}"/>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3224" r="8989" b="12060"/>
          <a:stretch/>
        </p:blipFill>
        <p:spPr>
          <a:xfrm>
            <a:off x="6089608" y="-3602"/>
            <a:ext cx="6105939" cy="3441527"/>
          </a:xfrm>
        </p:spPr>
      </p:pic>
      <p:pic>
        <p:nvPicPr>
          <p:cNvPr id="7" name="Picture Placeholder 6" descr="A whale in the ocean&#10;&#10;AI-generated content may be incorrect.">
            <a:extLst>
              <a:ext uri="{FF2B5EF4-FFF2-40B4-BE49-F238E27FC236}">
                <a16:creationId xmlns:a16="http://schemas.microsoft.com/office/drawing/2014/main" id="{D38E7D00-E301-0AB3-0C19-0A133259D9FF}"/>
              </a:ext>
            </a:extLst>
          </p:cNvPr>
          <p:cNvPicPr>
            <a:picLocks noGrp="1" noChangeAspect="1"/>
          </p:cNvPicPr>
          <p:nvPr>
            <p:ph type="pic" sz="quarter" idx="15"/>
          </p:nvPr>
        </p:nvPicPr>
        <p:blipFill>
          <a:blip r:embed="rId6"/>
          <a:srcRect l="27662" t="38386" r="40675" b="29912"/>
          <a:stretch/>
        </p:blipFill>
        <p:spPr>
          <a:xfrm>
            <a:off x="0" y="3438525"/>
            <a:ext cx="6099175" cy="3436938"/>
          </a:xfrm>
          <a:prstGeom prst="rect">
            <a:avLst/>
          </a:prstGeom>
        </p:spPr>
      </p:pic>
    </p:spTree>
    <p:extLst>
      <p:ext uri="{BB962C8B-B14F-4D97-AF65-F5344CB8AC3E}">
        <p14:creationId xmlns:p14="http://schemas.microsoft.com/office/powerpoint/2010/main" val="1833701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olar bear walking on a snowy mountain&#10;&#10;AI-generated content may be incorrect.">
            <a:extLst>
              <a:ext uri="{FF2B5EF4-FFF2-40B4-BE49-F238E27FC236}">
                <a16:creationId xmlns:a16="http://schemas.microsoft.com/office/drawing/2014/main" id="{E1D2DCE0-500D-493D-95F2-47EB77C9DEEA}"/>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6575" t="13619" r="22901" b="35793"/>
          <a:stretch/>
        </p:blipFill>
        <p:spPr>
          <a:xfrm>
            <a:off x="6096000" y="3437925"/>
            <a:ext cx="6099547" cy="3437924"/>
          </a:xfrm>
        </p:spPr>
      </p:pic>
      <p:pic>
        <p:nvPicPr>
          <p:cNvPr id="15" name="Picture Placeholder 14" descr="A group of animals grazing in a field&#10;&#10;AI-generated content may be incorrect.">
            <a:extLst>
              <a:ext uri="{FF2B5EF4-FFF2-40B4-BE49-F238E27FC236}">
                <a16:creationId xmlns:a16="http://schemas.microsoft.com/office/drawing/2014/main" id="{8000B420-000B-6220-BF8A-7333EFC0D6B1}"/>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26599" t="37732" r="29250" b="18063"/>
          <a:stretch/>
        </p:blipFill>
        <p:spPr>
          <a:xfrm>
            <a:off x="0" y="3437925"/>
            <a:ext cx="6099547" cy="3437924"/>
          </a:xfrm>
        </p:spPr>
      </p:pic>
      <p:pic>
        <p:nvPicPr>
          <p:cNvPr id="12" name="Picture Placeholder 11" descr="A group of animals on a rocky surface&#10;&#10;AI-generated content may be incorrect.">
            <a:extLst>
              <a:ext uri="{FF2B5EF4-FFF2-40B4-BE49-F238E27FC236}">
                <a16:creationId xmlns:a16="http://schemas.microsoft.com/office/drawing/2014/main" id="{1219D6B1-A546-F7EB-60DD-E121E7363007}"/>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26987" t="26919" r="26933" b="26919"/>
          <a:stretch/>
        </p:blipFill>
        <p:spPr>
          <a:xfrm>
            <a:off x="6099547" y="1"/>
            <a:ext cx="6099547" cy="3437924"/>
          </a:xfrm>
        </p:spPr>
      </p:pic>
      <p:pic>
        <p:nvPicPr>
          <p:cNvPr id="4" name="Picture Placeholder 6" descr="A polar bear lying in the snow&#10;&#10;AI-generated content may be incorrect.">
            <a:extLst>
              <a:ext uri="{FF2B5EF4-FFF2-40B4-BE49-F238E27FC236}">
                <a16:creationId xmlns:a16="http://schemas.microsoft.com/office/drawing/2014/main" id="{819A533F-B668-E286-14CE-AAA1AFDB554C}"/>
              </a:ext>
            </a:extLst>
          </p:cNvPr>
          <p:cNvPicPr>
            <a:picLocks noGrp="1" noChangeAspect="1"/>
          </p:cNvPicPr>
          <p:nvPr>
            <p:ph type="pic" sz="quarter" idx="13"/>
          </p:nvPr>
        </p:nvPicPr>
        <p:blipFill>
          <a:blip r:embed="rId6"/>
          <a:srcRect l="22796" t="25714" r="28709" b="25706"/>
          <a:stretch/>
        </p:blipFill>
        <p:spPr>
          <a:xfrm>
            <a:off x="-3175" y="0"/>
            <a:ext cx="6099175" cy="3438525"/>
          </a:xfrm>
        </p:spPr>
      </p:pic>
    </p:spTree>
    <p:extLst>
      <p:ext uri="{BB962C8B-B14F-4D97-AF65-F5344CB8AC3E}">
        <p14:creationId xmlns:p14="http://schemas.microsoft.com/office/powerpoint/2010/main" val="118135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E98222D-85C3-2A38-0BF2-54447F8047B3}"/>
              </a:ext>
            </a:extLst>
          </p:cNvPr>
          <p:cNvSpPr>
            <a:spLocks noGrp="1"/>
          </p:cNvSpPr>
          <p:nvPr>
            <p:ph type="ctrTitle"/>
          </p:nvPr>
        </p:nvSpPr>
        <p:spPr/>
        <p:txBody>
          <a:bodyPr>
            <a:normAutofit/>
          </a:bodyPr>
          <a:lstStyle/>
          <a:p>
            <a:r>
              <a:rPr lang="en-GB" dirty="0">
                <a:solidFill>
                  <a:srgbClr val="72839B"/>
                </a:solidFill>
              </a:rPr>
              <a:t>Connect with your inner scientist</a:t>
            </a:r>
          </a:p>
        </p:txBody>
      </p:sp>
      <p:sp>
        <p:nvSpPr>
          <p:cNvPr id="2" name="Subtitle 1">
            <a:extLst>
              <a:ext uri="{FF2B5EF4-FFF2-40B4-BE49-F238E27FC236}">
                <a16:creationId xmlns:a16="http://schemas.microsoft.com/office/drawing/2014/main" id="{B26B8B9E-D269-FCCC-D9BE-9C94BE01F041}"/>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427035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6D7539-814F-1A35-BAA3-E96FC342067D}"/>
              </a:ext>
            </a:extLst>
          </p:cNvPr>
          <p:cNvSpPr>
            <a:spLocks noGrp="1"/>
          </p:cNvSpPr>
          <p:nvPr>
            <p:ph type="title"/>
          </p:nvPr>
        </p:nvSpPr>
        <p:spPr>
          <a:xfrm>
            <a:off x="8437145" y="1229397"/>
            <a:ext cx="3438469" cy="1902272"/>
          </a:xfrm>
        </p:spPr>
        <p:txBody>
          <a:bodyPr/>
          <a:lstStyle/>
          <a:p>
            <a:r>
              <a:rPr lang="en-GB" dirty="0"/>
              <a:t>NASA Globe Cloud Observer</a:t>
            </a:r>
          </a:p>
        </p:txBody>
      </p:sp>
      <p:sp>
        <p:nvSpPr>
          <p:cNvPr id="7" name="Text Placeholder 6">
            <a:extLst>
              <a:ext uri="{FF2B5EF4-FFF2-40B4-BE49-F238E27FC236}">
                <a16:creationId xmlns:a16="http://schemas.microsoft.com/office/drawing/2014/main" id="{3F217A73-E518-37EC-A161-0AF78B0A52EF}"/>
              </a:ext>
            </a:extLst>
          </p:cNvPr>
          <p:cNvSpPr>
            <a:spLocks noGrp="1"/>
          </p:cNvSpPr>
          <p:nvPr>
            <p:ph type="body" sz="quarter" idx="10"/>
          </p:nvPr>
        </p:nvSpPr>
        <p:spPr>
          <a:xfrm>
            <a:off x="8437145" y="3280968"/>
            <a:ext cx="3438469" cy="2145287"/>
          </a:xfrm>
        </p:spPr>
        <p:txBody>
          <a:bodyPr/>
          <a:lstStyle/>
          <a:p>
            <a:r>
              <a:rPr lang="de-DE" dirty="0" err="1">
                <a:solidFill>
                  <a:schemeClr val="bg1"/>
                </a:solidFill>
              </a:rPr>
              <a:t>Together</a:t>
            </a:r>
            <a:r>
              <a:rPr lang="de-DE" dirty="0">
                <a:solidFill>
                  <a:schemeClr val="bg1"/>
                </a:solidFill>
              </a:rPr>
              <a:t> </a:t>
            </a:r>
            <a:r>
              <a:rPr lang="de-DE" dirty="0" err="1">
                <a:solidFill>
                  <a:schemeClr val="bg1"/>
                </a:solidFill>
              </a:rPr>
              <a:t>with</a:t>
            </a:r>
            <a:r>
              <a:rPr lang="de-DE" dirty="0">
                <a:solidFill>
                  <a:schemeClr val="bg1"/>
                </a:solidFill>
              </a:rPr>
              <a:t> </a:t>
            </a:r>
            <a:r>
              <a:rPr lang="de-DE" dirty="0" err="1">
                <a:solidFill>
                  <a:schemeClr val="bg1"/>
                </a:solidFill>
              </a:rPr>
              <a:t>our</a:t>
            </a:r>
            <a:r>
              <a:rPr lang="de-DE" dirty="0">
                <a:solidFill>
                  <a:schemeClr val="bg1"/>
                </a:solidFill>
              </a:rPr>
              <a:t> Environmental Scientist Liam </a:t>
            </a:r>
            <a:r>
              <a:rPr lang="de-DE" dirty="0" err="1">
                <a:solidFill>
                  <a:schemeClr val="bg1"/>
                </a:solidFill>
              </a:rPr>
              <a:t>you</a:t>
            </a:r>
            <a:r>
              <a:rPr lang="de-DE" dirty="0">
                <a:solidFill>
                  <a:schemeClr val="bg1"/>
                </a:solidFill>
              </a:rPr>
              <a:t> </a:t>
            </a:r>
            <a:r>
              <a:rPr lang="de-DE" dirty="0" err="1">
                <a:solidFill>
                  <a:schemeClr val="bg1"/>
                </a:solidFill>
              </a:rPr>
              <a:t>observed</a:t>
            </a:r>
            <a:r>
              <a:rPr lang="de-DE" dirty="0">
                <a:solidFill>
                  <a:schemeClr val="bg1"/>
                </a:solidFill>
              </a:rPr>
              <a:t> </a:t>
            </a:r>
            <a:r>
              <a:rPr lang="de-DE" dirty="0" err="1">
                <a:solidFill>
                  <a:schemeClr val="bg1"/>
                </a:solidFill>
              </a:rPr>
              <a:t>the</a:t>
            </a:r>
            <a:r>
              <a:rPr lang="de-DE" dirty="0">
                <a:solidFill>
                  <a:schemeClr val="bg1"/>
                </a:solidFill>
              </a:rPr>
              <a:t> </a:t>
            </a:r>
            <a:r>
              <a:rPr lang="de-DE" dirty="0" err="1">
                <a:solidFill>
                  <a:schemeClr val="bg1"/>
                </a:solidFill>
              </a:rPr>
              <a:t>clouds</a:t>
            </a:r>
            <a:r>
              <a:rPr lang="de-DE" dirty="0">
                <a:solidFill>
                  <a:schemeClr val="bg1"/>
                </a:solidFill>
              </a:rPr>
              <a:t> and </a:t>
            </a:r>
            <a:r>
              <a:rPr lang="de-DE" dirty="0" err="1">
                <a:solidFill>
                  <a:schemeClr val="bg1"/>
                </a:solidFill>
              </a:rPr>
              <a:t>submitted</a:t>
            </a:r>
            <a:r>
              <a:rPr lang="de-DE" dirty="0">
                <a:solidFill>
                  <a:schemeClr val="bg1"/>
                </a:solidFill>
              </a:rPr>
              <a:t> </a:t>
            </a:r>
            <a:r>
              <a:rPr lang="de-DE" dirty="0" err="1">
                <a:solidFill>
                  <a:schemeClr val="bg1"/>
                </a:solidFill>
              </a:rPr>
              <a:t>your</a:t>
            </a:r>
            <a:r>
              <a:rPr lang="de-DE" dirty="0">
                <a:solidFill>
                  <a:schemeClr val="bg1"/>
                </a:solidFill>
              </a:rPr>
              <a:t> </a:t>
            </a:r>
            <a:r>
              <a:rPr lang="de-DE" dirty="0" err="1">
                <a:solidFill>
                  <a:schemeClr val="bg1"/>
                </a:solidFill>
              </a:rPr>
              <a:t>observations</a:t>
            </a:r>
            <a:r>
              <a:rPr lang="de-DE" dirty="0">
                <a:solidFill>
                  <a:schemeClr val="bg1"/>
                </a:solidFill>
              </a:rPr>
              <a:t> </a:t>
            </a:r>
            <a:r>
              <a:rPr lang="de-DE" dirty="0" err="1">
                <a:solidFill>
                  <a:schemeClr val="bg1"/>
                </a:solidFill>
              </a:rPr>
              <a:t>to</a:t>
            </a:r>
            <a:r>
              <a:rPr lang="de-DE" dirty="0">
                <a:solidFill>
                  <a:schemeClr val="bg1"/>
                </a:solidFill>
              </a:rPr>
              <a:t> NASA GLOBE Observer on </a:t>
            </a:r>
            <a:r>
              <a:rPr lang="de-DE" b="1" dirty="0">
                <a:solidFill>
                  <a:srgbClr val="FFFF00"/>
                </a:solidFill>
              </a:rPr>
              <a:t>X</a:t>
            </a:r>
            <a:r>
              <a:rPr lang="de-DE" dirty="0">
                <a:solidFill>
                  <a:schemeClr val="bg1"/>
                </a:solidFill>
              </a:rPr>
              <a:t> </a:t>
            </a:r>
            <a:r>
              <a:rPr lang="de-DE" dirty="0" err="1">
                <a:solidFill>
                  <a:schemeClr val="bg1"/>
                </a:solidFill>
              </a:rPr>
              <a:t>occasions</a:t>
            </a:r>
            <a:r>
              <a:rPr lang="de-DE" dirty="0">
                <a:solidFill>
                  <a:schemeClr val="bg1"/>
                </a:solidFill>
              </a:rPr>
              <a:t>.</a:t>
            </a:r>
          </a:p>
          <a:p>
            <a:endParaRPr lang="de-DE" dirty="0">
              <a:solidFill>
                <a:schemeClr val="bg1"/>
              </a:solidFill>
            </a:endParaRPr>
          </a:p>
          <a:p>
            <a:r>
              <a:rPr lang="de-DE" dirty="0">
                <a:solidFill>
                  <a:schemeClr val="bg1"/>
                </a:solidFill>
              </a:rPr>
              <a:t>These </a:t>
            </a:r>
            <a:r>
              <a:rPr lang="de-DE" dirty="0" err="1">
                <a:solidFill>
                  <a:schemeClr val="bg1"/>
                </a:solidFill>
              </a:rPr>
              <a:t>cloud</a:t>
            </a:r>
            <a:r>
              <a:rPr lang="de-DE" dirty="0">
                <a:solidFill>
                  <a:schemeClr val="bg1"/>
                </a:solidFill>
              </a:rPr>
              <a:t> </a:t>
            </a:r>
            <a:r>
              <a:rPr lang="de-DE" dirty="0" err="1">
                <a:solidFill>
                  <a:schemeClr val="bg1"/>
                </a:solidFill>
              </a:rPr>
              <a:t>observations</a:t>
            </a:r>
            <a:r>
              <a:rPr lang="de-DE" dirty="0">
                <a:solidFill>
                  <a:schemeClr val="bg1"/>
                </a:solidFill>
              </a:rPr>
              <a:t> </a:t>
            </a:r>
            <a:r>
              <a:rPr lang="de-DE" dirty="0" err="1">
                <a:solidFill>
                  <a:schemeClr val="bg1"/>
                </a:solidFill>
              </a:rPr>
              <a:t>can</a:t>
            </a:r>
            <a:r>
              <a:rPr lang="de-DE" dirty="0">
                <a:solidFill>
                  <a:schemeClr val="bg1"/>
                </a:solidFill>
              </a:rPr>
              <a:t> </a:t>
            </a:r>
            <a:r>
              <a:rPr lang="de-DE" dirty="0" err="1">
                <a:solidFill>
                  <a:schemeClr val="bg1"/>
                </a:solidFill>
              </a:rPr>
              <a:t>help</a:t>
            </a:r>
            <a:r>
              <a:rPr lang="de-DE" dirty="0">
                <a:solidFill>
                  <a:schemeClr val="bg1"/>
                </a:solidFill>
              </a:rPr>
              <a:t> NASA </a:t>
            </a:r>
            <a:r>
              <a:rPr lang="de-DE" dirty="0" err="1">
                <a:solidFill>
                  <a:schemeClr val="bg1"/>
                </a:solidFill>
              </a:rPr>
              <a:t>improve</a:t>
            </a:r>
            <a:r>
              <a:rPr lang="de-DE" dirty="0">
                <a:solidFill>
                  <a:schemeClr val="bg1"/>
                </a:solidFill>
              </a:rPr>
              <a:t> </a:t>
            </a:r>
            <a:r>
              <a:rPr lang="de-DE" dirty="0" err="1">
                <a:solidFill>
                  <a:schemeClr val="bg1"/>
                </a:solidFill>
              </a:rPr>
              <a:t>our</a:t>
            </a:r>
            <a:r>
              <a:rPr lang="de-DE" dirty="0">
                <a:solidFill>
                  <a:schemeClr val="bg1"/>
                </a:solidFill>
              </a:rPr>
              <a:t> </a:t>
            </a:r>
            <a:r>
              <a:rPr lang="de-DE" dirty="0" err="1">
                <a:solidFill>
                  <a:schemeClr val="bg1"/>
                </a:solidFill>
              </a:rPr>
              <a:t>understanding</a:t>
            </a:r>
            <a:r>
              <a:rPr lang="de-DE" dirty="0">
                <a:solidFill>
                  <a:schemeClr val="bg1"/>
                </a:solidFill>
              </a:rPr>
              <a:t> </a:t>
            </a:r>
            <a:r>
              <a:rPr lang="de-DE" dirty="0" err="1">
                <a:solidFill>
                  <a:schemeClr val="bg1"/>
                </a:solidFill>
              </a:rPr>
              <a:t>of</a:t>
            </a:r>
            <a:r>
              <a:rPr lang="de-DE" dirty="0">
                <a:solidFill>
                  <a:schemeClr val="bg1"/>
                </a:solidFill>
              </a:rPr>
              <a:t> </a:t>
            </a:r>
            <a:r>
              <a:rPr lang="de-DE" dirty="0" err="1">
                <a:solidFill>
                  <a:schemeClr val="bg1"/>
                </a:solidFill>
              </a:rPr>
              <a:t>Earth‘s</a:t>
            </a:r>
            <a:r>
              <a:rPr lang="de-DE" dirty="0">
                <a:solidFill>
                  <a:schemeClr val="bg1"/>
                </a:solidFill>
              </a:rPr>
              <a:t> </a:t>
            </a:r>
            <a:r>
              <a:rPr lang="de-DE" dirty="0" err="1">
                <a:solidFill>
                  <a:schemeClr val="bg1"/>
                </a:solidFill>
              </a:rPr>
              <a:t>atmosphere</a:t>
            </a:r>
            <a:r>
              <a:rPr lang="de-DE" dirty="0">
                <a:solidFill>
                  <a:schemeClr val="bg1"/>
                </a:solidFill>
              </a:rPr>
              <a:t> and </a:t>
            </a:r>
            <a:r>
              <a:rPr lang="de-DE" dirty="0" err="1">
                <a:solidFill>
                  <a:schemeClr val="bg1"/>
                </a:solidFill>
              </a:rPr>
              <a:t>climate</a:t>
            </a:r>
            <a:r>
              <a:rPr lang="de-DE" dirty="0">
                <a:solidFill>
                  <a:schemeClr val="bg1"/>
                </a:solidFill>
              </a:rPr>
              <a:t> </a:t>
            </a:r>
            <a:r>
              <a:rPr lang="de-DE" dirty="0" err="1">
                <a:solidFill>
                  <a:schemeClr val="bg1"/>
                </a:solidFill>
              </a:rPr>
              <a:t>by</a:t>
            </a:r>
            <a:r>
              <a:rPr lang="de-DE" dirty="0">
                <a:solidFill>
                  <a:schemeClr val="bg1"/>
                </a:solidFill>
              </a:rPr>
              <a:t> </a:t>
            </a:r>
            <a:r>
              <a:rPr lang="de-DE" dirty="0" err="1">
                <a:solidFill>
                  <a:schemeClr val="bg1"/>
                </a:solidFill>
              </a:rPr>
              <a:t>providing</a:t>
            </a:r>
            <a:r>
              <a:rPr lang="de-DE" dirty="0">
                <a:solidFill>
                  <a:schemeClr val="bg1"/>
                </a:solidFill>
              </a:rPr>
              <a:t> </a:t>
            </a:r>
            <a:r>
              <a:rPr lang="de-DE" dirty="0" err="1">
                <a:solidFill>
                  <a:schemeClr val="bg1"/>
                </a:solidFill>
              </a:rPr>
              <a:t>valuable</a:t>
            </a:r>
            <a:r>
              <a:rPr lang="de-DE" dirty="0">
                <a:solidFill>
                  <a:schemeClr val="bg1"/>
                </a:solidFill>
              </a:rPr>
              <a:t> </a:t>
            </a:r>
            <a:r>
              <a:rPr lang="de-DE" dirty="0" err="1">
                <a:solidFill>
                  <a:schemeClr val="bg1"/>
                </a:solidFill>
              </a:rPr>
              <a:t>data</a:t>
            </a:r>
            <a:r>
              <a:rPr lang="de-DE" dirty="0">
                <a:solidFill>
                  <a:schemeClr val="bg1"/>
                </a:solidFill>
              </a:rPr>
              <a:t> </a:t>
            </a:r>
            <a:r>
              <a:rPr lang="de-DE" dirty="0" err="1">
                <a:solidFill>
                  <a:schemeClr val="bg1"/>
                </a:solidFill>
              </a:rPr>
              <a:t>for</a:t>
            </a:r>
            <a:r>
              <a:rPr lang="de-DE" dirty="0">
                <a:solidFill>
                  <a:schemeClr val="bg1"/>
                </a:solidFill>
              </a:rPr>
              <a:t> </a:t>
            </a:r>
            <a:r>
              <a:rPr lang="de-DE" dirty="0" err="1">
                <a:solidFill>
                  <a:schemeClr val="bg1"/>
                </a:solidFill>
              </a:rPr>
              <a:t>scientific</a:t>
            </a:r>
            <a:r>
              <a:rPr lang="de-DE" dirty="0">
                <a:solidFill>
                  <a:schemeClr val="bg1"/>
                </a:solidFill>
              </a:rPr>
              <a:t> </a:t>
            </a:r>
            <a:r>
              <a:rPr lang="de-DE" dirty="0" err="1">
                <a:solidFill>
                  <a:schemeClr val="bg1"/>
                </a:solidFill>
              </a:rPr>
              <a:t>research</a:t>
            </a:r>
            <a:r>
              <a:rPr lang="de-DE" dirty="0">
                <a:solidFill>
                  <a:schemeClr val="bg1"/>
                </a:solidFill>
              </a:rPr>
              <a:t> and </a:t>
            </a:r>
            <a:r>
              <a:rPr lang="de-DE" dirty="0" err="1">
                <a:solidFill>
                  <a:schemeClr val="bg1"/>
                </a:solidFill>
              </a:rPr>
              <a:t>climate</a:t>
            </a:r>
            <a:r>
              <a:rPr lang="de-DE" dirty="0">
                <a:solidFill>
                  <a:schemeClr val="bg1"/>
                </a:solidFill>
              </a:rPr>
              <a:t> </a:t>
            </a:r>
            <a:r>
              <a:rPr lang="de-DE" dirty="0" err="1">
                <a:solidFill>
                  <a:schemeClr val="bg1"/>
                </a:solidFill>
              </a:rPr>
              <a:t>modelling</a:t>
            </a:r>
            <a:r>
              <a:rPr lang="de-DE" dirty="0">
                <a:solidFill>
                  <a:schemeClr val="bg1"/>
                </a:solidFill>
              </a:rPr>
              <a:t>.</a:t>
            </a:r>
            <a:endParaRPr lang="et-EE" dirty="0">
              <a:solidFill>
                <a:schemeClr val="bg1"/>
              </a:solidFill>
            </a:endParaRPr>
          </a:p>
        </p:txBody>
      </p:sp>
      <p:sp>
        <p:nvSpPr>
          <p:cNvPr id="8" name="Text Placeholder 6">
            <a:extLst>
              <a:ext uri="{FF2B5EF4-FFF2-40B4-BE49-F238E27FC236}">
                <a16:creationId xmlns:a16="http://schemas.microsoft.com/office/drawing/2014/main" id="{E4F21C87-1949-348F-A924-D4FE82F8910C}"/>
              </a:ext>
            </a:extLst>
          </p:cNvPr>
          <p:cNvSpPr txBox="1">
            <a:spLocks/>
          </p:cNvSpPr>
          <p:nvPr/>
        </p:nvSpPr>
        <p:spPr>
          <a:xfrm>
            <a:off x="8437145" y="5995815"/>
            <a:ext cx="3438469" cy="296063"/>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B0F0"/>
                </a:solidFill>
                <a:latin typeface="+mn-lt"/>
                <a:hlinkClick r:id="rId3">
                  <a:extLst>
                    <a:ext uri="{A12FA001-AC4F-418D-AE19-62706E023703}">
                      <ahyp:hlinkClr xmlns:ahyp="http://schemas.microsoft.com/office/drawing/2018/hyperlinkcolor" val="tx"/>
                    </a:ext>
                  </a:extLst>
                </a:hlinkClick>
              </a:rPr>
              <a:t>View our data</a:t>
            </a:r>
            <a:r>
              <a:rPr lang="en-US" dirty="0">
                <a:solidFill>
                  <a:srgbClr val="00B0F0"/>
                </a:solidFill>
                <a:latin typeface="+mn-lt"/>
              </a:rPr>
              <a:t> </a:t>
            </a:r>
            <a:r>
              <a:rPr lang="en-US" dirty="0">
                <a:latin typeface="+mn-lt"/>
              </a:rPr>
              <a:t>on the global map</a:t>
            </a:r>
            <a:endParaRPr lang="et-EE" u="sng" dirty="0">
              <a:solidFill>
                <a:srgbClr val="00B0F0"/>
              </a:solidFill>
              <a:latin typeface="+mn-lt"/>
            </a:endParaRPr>
          </a:p>
        </p:txBody>
      </p:sp>
      <p:sp>
        <p:nvSpPr>
          <p:cNvPr id="4" name="Bildplatzhalter 3">
            <a:extLst>
              <a:ext uri="{FF2B5EF4-FFF2-40B4-BE49-F238E27FC236}">
                <a16:creationId xmlns:a16="http://schemas.microsoft.com/office/drawing/2014/main" id="{6FBF4E70-80C1-20C1-9D9F-68FF9E4CF008}"/>
              </a:ext>
            </a:extLst>
          </p:cNvPr>
          <p:cNvSpPr>
            <a:spLocks noGrp="1"/>
          </p:cNvSpPr>
          <p:nvPr>
            <p:ph type="pic" sz="quarter" idx="11"/>
          </p:nvPr>
        </p:nvSpPr>
        <p:spPr/>
        <p:txBody>
          <a:bodyPr/>
          <a:lstStyle/>
          <a:p>
            <a:endParaRPr lang="de-DE"/>
          </a:p>
        </p:txBody>
      </p:sp>
    </p:spTree>
    <p:extLst>
      <p:ext uri="{BB962C8B-B14F-4D97-AF65-F5344CB8AC3E}">
        <p14:creationId xmlns:p14="http://schemas.microsoft.com/office/powerpoint/2010/main" val="1315211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Table 1">
            <a:extLst>
              <a:ext uri="{FF2B5EF4-FFF2-40B4-BE49-F238E27FC236}">
                <a16:creationId xmlns:a16="http://schemas.microsoft.com/office/drawing/2014/main" id="{C3767D1C-CB04-1C18-9936-CB94F9F87093}"/>
              </a:ext>
            </a:extLst>
          </p:cNvPr>
          <p:cNvGraphicFramePr>
            <a:graphicFrameLocks noGrp="1"/>
          </p:cNvGraphicFramePr>
          <p:nvPr>
            <p:extLst>
              <p:ext uri="{D42A27DB-BD31-4B8C-83A1-F6EECF244321}">
                <p14:modId xmlns:p14="http://schemas.microsoft.com/office/powerpoint/2010/main" val="861342015"/>
              </p:ext>
            </p:extLst>
          </p:nvPr>
        </p:nvGraphicFramePr>
        <p:xfrm>
          <a:off x="499730" y="533725"/>
          <a:ext cx="11131200" cy="5927734"/>
        </p:xfrm>
        <a:graphic>
          <a:graphicData uri="http://schemas.openxmlformats.org/drawingml/2006/table">
            <a:tbl>
              <a:tblPr firstRow="1">
                <a:tableStyleId>{775DCB02-9BB8-47FD-8907-85C794F793BA}</a:tableStyleId>
              </a:tblPr>
              <a:tblGrid>
                <a:gridCol w="2782800">
                  <a:extLst>
                    <a:ext uri="{9D8B030D-6E8A-4147-A177-3AD203B41FA5}">
                      <a16:colId xmlns:a16="http://schemas.microsoft.com/office/drawing/2014/main" val="3088101616"/>
                    </a:ext>
                  </a:extLst>
                </a:gridCol>
                <a:gridCol w="2782800">
                  <a:extLst>
                    <a:ext uri="{9D8B030D-6E8A-4147-A177-3AD203B41FA5}">
                      <a16:colId xmlns:a16="http://schemas.microsoft.com/office/drawing/2014/main" val="2578081934"/>
                    </a:ext>
                  </a:extLst>
                </a:gridCol>
                <a:gridCol w="2782800">
                  <a:extLst>
                    <a:ext uri="{9D8B030D-6E8A-4147-A177-3AD203B41FA5}">
                      <a16:colId xmlns:a16="http://schemas.microsoft.com/office/drawing/2014/main" val="3905369065"/>
                    </a:ext>
                  </a:extLst>
                </a:gridCol>
                <a:gridCol w="2782800">
                  <a:extLst>
                    <a:ext uri="{9D8B030D-6E8A-4147-A177-3AD203B41FA5}">
                      <a16:colId xmlns:a16="http://schemas.microsoft.com/office/drawing/2014/main" val="3595051564"/>
                    </a:ext>
                  </a:extLst>
                </a:gridCol>
              </a:tblGrid>
              <a:tr h="311986">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j-lt"/>
                          <a:ea typeface="Jost Medium" pitchFamily="2" charset="0"/>
                        </a:rPr>
                        <a:t>SCIENTIFIC NAME</a:t>
                      </a:r>
                      <a:endParaRPr lang="en-GB" sz="1200" b="0"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0" dirty="0">
                          <a:solidFill>
                            <a:schemeClr val="tx1"/>
                          </a:solidFill>
                          <a:latin typeface="+mj-lt"/>
                          <a:ea typeface="Jost Medium" pitchFamily="2" charset="0"/>
                        </a:rPr>
                        <a:t>ENGLISH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DEUTSCH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FRANÇAIS</a:t>
                      </a:r>
                      <a:endParaRPr lang="en-US" sz="1200" b="0"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023288"/>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9072874"/>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310720671"/>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300239549"/>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348636444"/>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7914586"/>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6459010"/>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975566596"/>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1506005341"/>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300872339"/>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4993158"/>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848237877"/>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646075330"/>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485789950"/>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1485998"/>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300709788"/>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2079362794"/>
                  </a:ext>
                </a:extLst>
              </a:tr>
              <a:tr h="311986">
                <a:tc>
                  <a:txBody>
                    <a:bodyPr/>
                    <a:lstStyle/>
                    <a:p>
                      <a:endParaRPr lang="en-GB" sz="1100" b="0" i="1"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tc>
                  <a:txBody>
                    <a:bodyPr/>
                    <a:lstStyle/>
                    <a:p>
                      <a:endParaRPr lang="en-GB" sz="1100" b="0" i="0" dirty="0">
                        <a:solidFill>
                          <a:schemeClr val="tx1"/>
                        </a:solidFill>
                        <a:effectLst/>
                        <a:latin typeface="Jost Medium" pitchFamily="2" charset="0"/>
                        <a:ea typeface="Jost Medium" pitchFamily="2" charset="0"/>
                        <a:cs typeface="Times New Roman" panose="02020603050405020304" pitchFamily="18" charset="0"/>
                      </a:endParaRPr>
                    </a:p>
                  </a:txBody>
                  <a:tcPr marL="68580" marR="68580" marT="0" marB="0" anchor="ctr"/>
                </a:tc>
                <a:extLst>
                  <a:ext uri="{0D108BD9-81ED-4DB2-BD59-A6C34878D82A}">
                    <a16:rowId xmlns:a16="http://schemas.microsoft.com/office/drawing/2014/main" val="1509112679"/>
                  </a:ext>
                </a:extLst>
              </a:tr>
            </a:tbl>
          </a:graphicData>
        </a:graphic>
      </p:graphicFrame>
      <p:pic>
        <p:nvPicPr>
          <p:cNvPr id="4" name="Picture 3" descr="A white bird in the sky&#10;&#10;Description automatically generated with low confidence">
            <a:extLst>
              <a:ext uri="{FF2B5EF4-FFF2-40B4-BE49-F238E27FC236}">
                <a16:creationId xmlns:a16="http://schemas.microsoft.com/office/drawing/2014/main" id="{4B757DFB-1F59-9413-0D69-EE47B7DCBEF1}"/>
              </a:ext>
            </a:extLst>
          </p:cNvPr>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6222175" y="5572459"/>
            <a:ext cx="5410200" cy="889000"/>
          </a:xfrm>
          <a:prstGeom prst="rect">
            <a:avLst/>
          </a:prstGeom>
        </p:spPr>
      </p:pic>
    </p:spTree>
    <p:extLst>
      <p:ext uri="{BB962C8B-B14F-4D97-AF65-F5344CB8AC3E}">
        <p14:creationId xmlns:p14="http://schemas.microsoft.com/office/powerpoint/2010/main" val="3793596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18D65C-7EAE-FA0A-DEAD-62DD44240EA5}"/>
              </a:ext>
            </a:extLst>
          </p:cNvPr>
          <p:cNvSpPr>
            <a:spLocks noGrp="1"/>
          </p:cNvSpPr>
          <p:nvPr>
            <p:ph type="title"/>
          </p:nvPr>
        </p:nvSpPr>
        <p:spPr>
          <a:xfrm>
            <a:off x="8437145" y="1232603"/>
            <a:ext cx="3438469" cy="1899066"/>
          </a:xfrm>
        </p:spPr>
        <p:txBody>
          <a:bodyPr/>
          <a:lstStyle/>
          <a:p>
            <a:r>
              <a:rPr lang="en-US" dirty="0"/>
              <a:t>Science &amp; Education Program</a:t>
            </a:r>
          </a:p>
        </p:txBody>
      </p:sp>
      <p:sp>
        <p:nvSpPr>
          <p:cNvPr id="4" name="Text Placeholder 3">
            <a:extLst>
              <a:ext uri="{FF2B5EF4-FFF2-40B4-BE49-F238E27FC236}">
                <a16:creationId xmlns:a16="http://schemas.microsoft.com/office/drawing/2014/main" id="{F993E81A-8FDF-0CE3-AAE0-935A73BA2759}"/>
              </a:ext>
            </a:extLst>
          </p:cNvPr>
          <p:cNvSpPr>
            <a:spLocks noGrp="1"/>
          </p:cNvSpPr>
          <p:nvPr>
            <p:ph type="body" sz="quarter" idx="10"/>
          </p:nvPr>
        </p:nvSpPr>
        <p:spPr>
          <a:xfrm>
            <a:off x="8437145" y="3280968"/>
            <a:ext cx="3438469" cy="2350472"/>
          </a:xfrm>
        </p:spPr>
        <p:txBody>
          <a:bodyPr/>
          <a:lstStyle/>
          <a:p>
            <a:r>
              <a:rPr lang="en-GB" dirty="0"/>
              <a:t>Our Science and Education Team accompanied you throughout your expedition into the remote nature of the Svalbard archipelago.</a:t>
            </a:r>
          </a:p>
          <a:p>
            <a:endParaRPr lang="en-GB" dirty="0"/>
          </a:p>
          <a:p>
            <a:r>
              <a:rPr lang="en-GB" dirty="0"/>
              <a:t>Together we explored the region's natural beauty, exceptional wildlife, and layered history. We ran lectures and interactive sessions on board, and took to the landscape during landings, nature walks, and outings on the water.</a:t>
            </a:r>
            <a:endParaRPr lang="en-US" dirty="0"/>
          </a:p>
        </p:txBody>
      </p:sp>
      <p:pic>
        <p:nvPicPr>
          <p:cNvPr id="8" name="Picture Placeholder 7" descr="A group of people holding an ice block&#10;&#10;AI-generated content may be incorrect.">
            <a:extLst>
              <a:ext uri="{FF2B5EF4-FFF2-40B4-BE49-F238E27FC236}">
                <a16:creationId xmlns:a16="http://schemas.microsoft.com/office/drawing/2014/main" id="{78A25B1D-705C-8229-4C6D-05E83D006390}"/>
              </a:ext>
            </a:extLst>
          </p:cNvPr>
          <p:cNvPicPr>
            <a:picLocks noGrp="1" noChangeAspect="1"/>
          </p:cNvPicPr>
          <p:nvPr>
            <p:ph type="pic" sz="quarter" idx="11"/>
          </p:nvPr>
        </p:nvPicPr>
        <p:blipFill>
          <a:blip r:embed="rId3"/>
          <a:srcRect l="20986" r="7764"/>
          <a:stretch/>
        </p:blipFill>
        <p:spPr>
          <a:xfrm>
            <a:off x="0" y="435600"/>
            <a:ext cx="8136000" cy="6422400"/>
          </a:xfrm>
        </p:spPr>
      </p:pic>
    </p:spTree>
    <p:extLst>
      <p:ext uri="{BB962C8B-B14F-4D97-AF65-F5344CB8AC3E}">
        <p14:creationId xmlns:p14="http://schemas.microsoft.com/office/powerpoint/2010/main" val="7404861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Picture Placeholder 11" descr="A whale tail in the water&#10;&#10;Description automatically generated with low confidence">
            <a:extLst>
              <a:ext uri="{FF2B5EF4-FFF2-40B4-BE49-F238E27FC236}">
                <a16:creationId xmlns:a16="http://schemas.microsoft.com/office/drawing/2014/main" id="{8C1C26C4-471F-A8C6-D546-4FA9D110AE9A}"/>
              </a:ext>
            </a:extLst>
          </p:cNvPr>
          <p:cNvPicPr>
            <a:picLocks noGrp="1" noChangeAspect="1"/>
          </p:cNvPicPr>
          <p:nvPr>
            <p:ph type="pic" sz="quarter" idx="11"/>
          </p:nvPr>
        </p:nvPicPr>
        <p:blipFill>
          <a:blip r:embed="rId3"/>
          <a:srcRect l="14404" r="14404"/>
          <a:stretch>
            <a:fillRect/>
          </a:stretch>
        </p:blipFill>
        <p:spPr/>
      </p:pic>
      <p:sp>
        <p:nvSpPr>
          <p:cNvPr id="3" name="Title 2">
            <a:extLst>
              <a:ext uri="{FF2B5EF4-FFF2-40B4-BE49-F238E27FC236}">
                <a16:creationId xmlns:a16="http://schemas.microsoft.com/office/drawing/2014/main" id="{71211A91-2F74-84AF-E117-C43B717D7385}"/>
              </a:ext>
            </a:extLst>
          </p:cNvPr>
          <p:cNvSpPr>
            <a:spLocks noGrp="1"/>
          </p:cNvSpPr>
          <p:nvPr>
            <p:ph type="title"/>
          </p:nvPr>
        </p:nvSpPr>
        <p:spPr>
          <a:xfrm>
            <a:off x="319305" y="2438061"/>
            <a:ext cx="3438469" cy="693608"/>
          </a:xfrm>
        </p:spPr>
        <p:txBody>
          <a:bodyPr/>
          <a:lstStyle/>
          <a:p>
            <a:r>
              <a:rPr lang="en-US" dirty="0" err="1"/>
              <a:t>Happywhale</a:t>
            </a:r>
            <a:endParaRPr lang="en-US" dirty="0"/>
          </a:p>
        </p:txBody>
      </p:sp>
      <p:sp>
        <p:nvSpPr>
          <p:cNvPr id="4" name="Text Placeholder 3">
            <a:extLst>
              <a:ext uri="{FF2B5EF4-FFF2-40B4-BE49-F238E27FC236}">
                <a16:creationId xmlns:a16="http://schemas.microsoft.com/office/drawing/2014/main" id="{9157DA40-C780-E2A5-C097-FB76F1B36E9C}"/>
              </a:ext>
            </a:extLst>
          </p:cNvPr>
          <p:cNvSpPr>
            <a:spLocks noGrp="1"/>
          </p:cNvSpPr>
          <p:nvPr>
            <p:ph type="body" sz="quarter" idx="10"/>
          </p:nvPr>
        </p:nvSpPr>
        <p:spPr>
          <a:xfrm>
            <a:off x="319305" y="3280968"/>
            <a:ext cx="3438469" cy="2760841"/>
          </a:xfrm>
        </p:spPr>
        <p:txBody>
          <a:bodyPr/>
          <a:lstStyle/>
          <a:p>
            <a:r>
              <a:rPr lang="en-US" dirty="0"/>
              <a:t>We submitted pictures of the identifying features of the marine mammals that we encountered to the citizen science platform, </a:t>
            </a:r>
            <a:r>
              <a:rPr lang="en-US" dirty="0" err="1"/>
              <a:t>Happywhale</a:t>
            </a:r>
            <a:r>
              <a:rPr lang="en-US" dirty="0"/>
              <a:t>. In total, </a:t>
            </a:r>
            <a:r>
              <a:rPr lang="en-US" b="1" dirty="0">
                <a:solidFill>
                  <a:srgbClr val="FFFF00"/>
                </a:solidFill>
              </a:rPr>
              <a:t>XX</a:t>
            </a:r>
            <a:r>
              <a:rPr lang="en-US" dirty="0"/>
              <a:t> observations were submitted and matched to individual specimens.</a:t>
            </a:r>
          </a:p>
          <a:p>
            <a:endParaRPr lang="en-US" dirty="0"/>
          </a:p>
          <a:p>
            <a:r>
              <a:rPr lang="en-US" dirty="0" err="1"/>
              <a:t>Happywhale</a:t>
            </a:r>
            <a:r>
              <a:rPr lang="en-US" dirty="0"/>
              <a:t> allows us to follow individual whales and other marine mammals and learn about their life history and migratory routes. This helps us better understand these fascinating creatures and contributes to their conservation.</a:t>
            </a:r>
          </a:p>
        </p:txBody>
      </p:sp>
      <p:sp>
        <p:nvSpPr>
          <p:cNvPr id="2" name="Text Placeholder 3">
            <a:extLst>
              <a:ext uri="{FF2B5EF4-FFF2-40B4-BE49-F238E27FC236}">
                <a16:creationId xmlns:a16="http://schemas.microsoft.com/office/drawing/2014/main" id="{0BB8EB5D-74A0-8E17-7766-2F999A7FD66E}"/>
              </a:ext>
            </a:extLst>
          </p:cNvPr>
          <p:cNvSpPr txBox="1">
            <a:spLocks/>
          </p:cNvSpPr>
          <p:nvPr/>
        </p:nvSpPr>
        <p:spPr>
          <a:xfrm>
            <a:off x="319304" y="6346689"/>
            <a:ext cx="3438469" cy="296063"/>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B0F0"/>
                </a:solidFill>
                <a:highlight>
                  <a:srgbClr val="FFFF00"/>
                </a:highlight>
                <a:latin typeface="Jost" pitchFamily="2" charset="0"/>
                <a:ea typeface="Jost" pitchFamily="2" charset="0"/>
                <a:hlinkClick r:id="rId4">
                  <a:extLst>
                    <a:ext uri="{A12FA001-AC4F-418D-AE19-62706E023703}">
                      <ahyp:hlinkClr xmlns:ahyp="http://schemas.microsoft.com/office/drawing/2018/hyperlinkcolor" val="tx"/>
                    </a:ext>
                  </a:extLst>
                </a:hlinkClick>
              </a:rPr>
              <a:t>View our submissions</a:t>
            </a:r>
            <a:r>
              <a:rPr lang="en-US" dirty="0">
                <a:solidFill>
                  <a:srgbClr val="00B0F0"/>
                </a:solidFill>
                <a:latin typeface="Jost" pitchFamily="2" charset="0"/>
                <a:ea typeface="Jost" pitchFamily="2" charset="0"/>
                <a:hlinkClick r:id="rId4">
                  <a:extLst>
                    <a:ext uri="{A12FA001-AC4F-418D-AE19-62706E023703}">
                      <ahyp:hlinkClr xmlns:ahyp="http://schemas.microsoft.com/office/drawing/2018/hyperlinkcolor" val="tx"/>
                    </a:ext>
                  </a:extLst>
                </a:hlinkClick>
              </a:rPr>
              <a:t> </a:t>
            </a:r>
            <a:r>
              <a:rPr lang="en-US" dirty="0">
                <a:latin typeface="Jost" pitchFamily="2" charset="0"/>
                <a:ea typeface="Jost" pitchFamily="2" charset="0"/>
              </a:rPr>
              <a:t>to </a:t>
            </a:r>
            <a:r>
              <a:rPr lang="en-US" dirty="0" err="1">
                <a:latin typeface="Jost" pitchFamily="2" charset="0"/>
                <a:ea typeface="Jost" pitchFamily="2" charset="0"/>
              </a:rPr>
              <a:t>Happywhale</a:t>
            </a:r>
            <a:r>
              <a:rPr lang="en-US" dirty="0">
                <a:latin typeface="Jost" pitchFamily="2" charset="0"/>
                <a:ea typeface="Jost" pitchFamily="2" charset="0"/>
              </a:rPr>
              <a:t> </a:t>
            </a:r>
          </a:p>
        </p:txBody>
      </p:sp>
    </p:spTree>
    <p:extLst>
      <p:ext uri="{BB962C8B-B14F-4D97-AF65-F5344CB8AC3E}">
        <p14:creationId xmlns:p14="http://schemas.microsoft.com/office/powerpoint/2010/main" val="330370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FCC3EC-79F8-B8F3-EAF7-741B416F6F77}"/>
              </a:ext>
            </a:extLst>
          </p:cNvPr>
          <p:cNvSpPr>
            <a:spLocks noGrp="1"/>
          </p:cNvSpPr>
          <p:nvPr>
            <p:ph type="title"/>
          </p:nvPr>
        </p:nvSpPr>
        <p:spPr>
          <a:xfrm>
            <a:off x="319305" y="1835332"/>
            <a:ext cx="3438469" cy="1296337"/>
          </a:xfrm>
        </p:spPr>
        <p:txBody>
          <a:bodyPr/>
          <a:lstStyle/>
          <a:p>
            <a:r>
              <a:rPr lang="en-GB" dirty="0"/>
              <a:t>History &amp; Culture</a:t>
            </a:r>
          </a:p>
        </p:txBody>
      </p:sp>
      <p:sp>
        <p:nvSpPr>
          <p:cNvPr id="6" name="Text Placeholder 5">
            <a:extLst>
              <a:ext uri="{FF2B5EF4-FFF2-40B4-BE49-F238E27FC236}">
                <a16:creationId xmlns:a16="http://schemas.microsoft.com/office/drawing/2014/main" id="{B6E59104-3EE2-9C2A-BCB0-6533D9DC6384}"/>
              </a:ext>
            </a:extLst>
          </p:cNvPr>
          <p:cNvSpPr>
            <a:spLocks noGrp="1"/>
          </p:cNvSpPr>
          <p:nvPr>
            <p:ph type="body" sz="quarter" idx="10"/>
          </p:nvPr>
        </p:nvSpPr>
        <p:spPr>
          <a:xfrm>
            <a:off x="319305" y="3280968"/>
            <a:ext cx="3438469" cy="1324550"/>
          </a:xfrm>
        </p:spPr>
        <p:txBody>
          <a:bodyPr/>
          <a:lstStyle/>
          <a:p>
            <a:r>
              <a:rPr lang="en-GB" dirty="0"/>
              <a:t>We sailed to remote shores with a short but complex human history.</a:t>
            </a:r>
          </a:p>
          <a:p>
            <a:endParaRPr lang="en-GB" dirty="0"/>
          </a:p>
          <a:p>
            <a:r>
              <a:rPr lang="en-GB" dirty="0"/>
              <a:t>We explored the unusual international and political status of Svalbard, shaped by the Svalbard Treaty signed in 1920.</a:t>
            </a:r>
          </a:p>
        </p:txBody>
      </p:sp>
      <p:pic>
        <p:nvPicPr>
          <p:cNvPr id="15" name="Picture Placeholder 14" descr="A pile of bones in the middle of a mountain&#10;&#10;AI-generated content may be incorrect.">
            <a:extLst>
              <a:ext uri="{FF2B5EF4-FFF2-40B4-BE49-F238E27FC236}">
                <a16:creationId xmlns:a16="http://schemas.microsoft.com/office/drawing/2014/main" id="{3E5D4596-2278-E81E-997B-ECB395A1AF77}"/>
              </a:ext>
            </a:extLst>
          </p:cNvPr>
          <p:cNvPicPr>
            <a:picLocks noGrp="1" noChangeAspect="1"/>
          </p:cNvPicPr>
          <p:nvPr>
            <p:ph type="pic" sz="quarter" idx="11"/>
          </p:nvPr>
        </p:nvPicPr>
        <p:blipFill>
          <a:blip r:embed="rId3"/>
          <a:srcRect l="14356" r="14356"/>
          <a:stretch/>
        </p:blipFill>
        <p:spPr>
          <a:xfrm>
            <a:off x="4056063" y="434975"/>
            <a:ext cx="8135937" cy="6423025"/>
          </a:xfrm>
        </p:spPr>
      </p:pic>
    </p:spTree>
    <p:extLst>
      <p:ext uri="{BB962C8B-B14F-4D97-AF65-F5344CB8AC3E}">
        <p14:creationId xmlns:p14="http://schemas.microsoft.com/office/powerpoint/2010/main" val="2902613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672653E-354A-6D52-3C19-3503DE6B2D1D}"/>
              </a:ext>
            </a:extLst>
          </p:cNvPr>
          <p:cNvSpPr>
            <a:spLocks noGrp="1"/>
          </p:cNvSpPr>
          <p:nvPr>
            <p:ph type="title"/>
          </p:nvPr>
        </p:nvSpPr>
        <p:spPr>
          <a:xfrm>
            <a:off x="318930" y="312851"/>
            <a:ext cx="5458540" cy="641499"/>
          </a:xfrm>
        </p:spPr>
        <p:txBody>
          <a:bodyPr/>
          <a:lstStyle/>
          <a:p>
            <a:r>
              <a:rPr lang="nb-NO" dirty="0"/>
              <a:t>Svalbard</a:t>
            </a:r>
            <a:endParaRPr lang="en-GB" dirty="0"/>
          </a:p>
        </p:txBody>
      </p:sp>
      <p:sp>
        <p:nvSpPr>
          <p:cNvPr id="8" name="Text Placeholder 7">
            <a:extLst>
              <a:ext uri="{FF2B5EF4-FFF2-40B4-BE49-F238E27FC236}">
                <a16:creationId xmlns:a16="http://schemas.microsoft.com/office/drawing/2014/main" id="{97A745B0-3FAB-3A8A-8E88-E6B60466CEFD}"/>
              </a:ext>
            </a:extLst>
          </p:cNvPr>
          <p:cNvSpPr>
            <a:spLocks noGrp="1"/>
          </p:cNvSpPr>
          <p:nvPr>
            <p:ph type="body" sz="quarter" idx="11"/>
          </p:nvPr>
        </p:nvSpPr>
        <p:spPr>
          <a:xfrm>
            <a:off x="318731" y="1041772"/>
            <a:ext cx="5458539" cy="1343188"/>
          </a:xfrm>
        </p:spPr>
        <p:txBody>
          <a:bodyPr/>
          <a:lstStyle/>
          <a:p>
            <a:pPr marL="0" indent="0">
              <a:buNone/>
            </a:pPr>
            <a:r>
              <a:rPr lang="en-GB" sz="1400" dirty="0">
                <a:solidFill>
                  <a:schemeClr val="bg2"/>
                </a:solidFill>
              </a:rPr>
              <a:t>During our landings in Svalbard, we encountered traces of the region's early whaling era and of the more recent trapping period.</a:t>
            </a:r>
          </a:p>
          <a:p>
            <a:pPr marL="0" indent="0">
              <a:buNone/>
            </a:pPr>
            <a:r>
              <a:rPr lang="en-GB" sz="1400" dirty="0">
                <a:solidFill>
                  <a:schemeClr val="bg2"/>
                </a:solidFill>
              </a:rPr>
              <a:t>Scattered across the landscape were huts — some still maintained and in use — alongside abandoned traps and the crumbling remains of old whaling ovens. These relics offered vivid glimpses into the human history that once shaped these remote shores.</a:t>
            </a:r>
          </a:p>
        </p:txBody>
      </p:sp>
      <p:pic>
        <p:nvPicPr>
          <p:cNvPr id="9" name="Picture Placeholder 8">
            <a:extLst>
              <a:ext uri="{FF2B5EF4-FFF2-40B4-BE49-F238E27FC236}">
                <a16:creationId xmlns:a16="http://schemas.microsoft.com/office/drawing/2014/main" id="{427AA03B-B158-9332-FDD0-BA44C00A60D9}"/>
              </a:ext>
            </a:extLst>
          </p:cNvPr>
          <p:cNvPicPr>
            <a:picLocks noGrp="1" noChangeAspect="1"/>
          </p:cNvPicPr>
          <p:nvPr>
            <p:ph type="pic" sz="quarter" idx="10"/>
          </p:nvPr>
        </p:nvPicPr>
        <p:blipFill>
          <a:blip r:embed="rId3"/>
          <a:srcRect l="631" t="40807" r="1854" b="9365"/>
          <a:stretch/>
        </p:blipFill>
        <p:spPr>
          <a:xfrm>
            <a:off x="-1" y="3447010"/>
            <a:ext cx="12192001" cy="3516421"/>
          </a:xfrm>
          <a:prstGeom prst="rect">
            <a:avLst/>
          </a:prstGeom>
        </p:spPr>
      </p:pic>
      <p:pic>
        <p:nvPicPr>
          <p:cNvPr id="12" name="Picture Placeholder 11">
            <a:extLst>
              <a:ext uri="{FF2B5EF4-FFF2-40B4-BE49-F238E27FC236}">
                <a16:creationId xmlns:a16="http://schemas.microsoft.com/office/drawing/2014/main" id="{F57A7ACC-A5C7-BE52-4C90-DB93BE510111}"/>
              </a:ext>
            </a:extLst>
          </p:cNvPr>
          <p:cNvPicPr>
            <a:picLocks noGrp="1" noChangeAspect="1"/>
          </p:cNvPicPr>
          <p:nvPr>
            <p:ph type="pic" sz="quarter" idx="12"/>
          </p:nvPr>
        </p:nvPicPr>
        <p:blipFill>
          <a:blip r:embed="rId4"/>
          <a:srcRect l="186" r="186"/>
          <a:stretch>
            <a:fillRect/>
          </a:stretch>
        </p:blipFill>
        <p:spPr>
          <a:prstGeom prst="rect">
            <a:avLst/>
          </a:prstGeom>
        </p:spPr>
      </p:pic>
    </p:spTree>
    <p:extLst>
      <p:ext uri="{BB962C8B-B14F-4D97-AF65-F5344CB8AC3E}">
        <p14:creationId xmlns:p14="http://schemas.microsoft.com/office/powerpoint/2010/main" val="3817221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06686A7-426F-D36E-73FE-800621DD7ED1}"/>
              </a:ext>
            </a:extLst>
          </p:cNvPr>
          <p:cNvSpPr>
            <a:spLocks noGrp="1"/>
          </p:cNvSpPr>
          <p:nvPr>
            <p:ph type="title"/>
          </p:nvPr>
        </p:nvSpPr>
        <p:spPr>
          <a:xfrm>
            <a:off x="6418477" y="3764130"/>
            <a:ext cx="5458540" cy="641499"/>
          </a:xfrm>
        </p:spPr>
        <p:txBody>
          <a:bodyPr/>
          <a:lstStyle/>
          <a:p>
            <a:r>
              <a:rPr lang="nb-NO" dirty="0"/>
              <a:t>Ny-Ålesund</a:t>
            </a:r>
            <a:endParaRPr lang="en-GB" dirty="0"/>
          </a:p>
        </p:txBody>
      </p:sp>
      <p:sp>
        <p:nvSpPr>
          <p:cNvPr id="8" name="Text Placeholder 7">
            <a:extLst>
              <a:ext uri="{FF2B5EF4-FFF2-40B4-BE49-F238E27FC236}">
                <a16:creationId xmlns:a16="http://schemas.microsoft.com/office/drawing/2014/main" id="{782C8EC1-38E7-87BF-9964-5D504A0182B7}"/>
              </a:ext>
            </a:extLst>
          </p:cNvPr>
          <p:cNvSpPr>
            <a:spLocks noGrp="1"/>
          </p:cNvSpPr>
          <p:nvPr>
            <p:ph type="body" sz="quarter" idx="11"/>
          </p:nvPr>
        </p:nvSpPr>
        <p:spPr>
          <a:xfrm>
            <a:off x="6418478" y="4549670"/>
            <a:ext cx="5341132" cy="1730987"/>
          </a:xfrm>
        </p:spPr>
        <p:txBody>
          <a:bodyPr/>
          <a:lstStyle/>
          <a:p>
            <a:pPr marL="0" indent="0">
              <a:buNone/>
            </a:pPr>
            <a:r>
              <a:rPr lang="en-GB" dirty="0">
                <a:solidFill>
                  <a:schemeClr val="bg2"/>
                </a:solidFill>
              </a:rPr>
              <a:t>Our voyage included a stop that captures the scientific character of the Arctic.</a:t>
            </a:r>
          </a:p>
          <a:p>
            <a:pPr marL="0" indent="0">
              <a:buNone/>
            </a:pPr>
            <a:r>
              <a:rPr lang="en-GB" dirty="0">
                <a:solidFill>
                  <a:schemeClr val="bg2"/>
                </a:solidFill>
              </a:rPr>
              <a:t>Ny-</a:t>
            </a:r>
            <a:r>
              <a:rPr lang="en-GB" dirty="0" err="1">
                <a:solidFill>
                  <a:schemeClr val="bg2"/>
                </a:solidFill>
              </a:rPr>
              <a:t>Ålesund</a:t>
            </a:r>
            <a:r>
              <a:rPr lang="en-GB" dirty="0">
                <a:solidFill>
                  <a:schemeClr val="bg2"/>
                </a:solidFill>
              </a:rPr>
              <a:t>, the world's northernmost civilian settlement, is an international research hub where eleven nations work side by side under the Svalbard Treaty. Together with the other sites we visited, it shows how the High Arctic acts as a natural laboratory for understanding climate, ecosystems, and long-term environmental change.</a:t>
            </a:r>
          </a:p>
        </p:txBody>
      </p:sp>
      <p:pic>
        <p:nvPicPr>
          <p:cNvPr id="7" name="Picture 6">
            <a:extLst>
              <a:ext uri="{FF2B5EF4-FFF2-40B4-BE49-F238E27FC236}">
                <a16:creationId xmlns:a16="http://schemas.microsoft.com/office/drawing/2014/main" id="{D87CBC2C-05EF-8999-F87F-AD4481135EA7}"/>
              </a:ext>
            </a:extLst>
          </p:cNvPr>
          <p:cNvPicPr>
            <a:picLocks noChangeAspect="1"/>
          </p:cNvPicPr>
          <p:nvPr/>
        </p:nvPicPr>
        <p:blipFill>
          <a:blip r:embed="rId3"/>
          <a:srcRect b="47031"/>
          <a:stretch/>
        </p:blipFill>
        <p:spPr>
          <a:xfrm>
            <a:off x="1747978" y="3458993"/>
            <a:ext cx="2603218" cy="1818087"/>
          </a:xfrm>
          <a:prstGeom prst="rect">
            <a:avLst/>
          </a:prstGeom>
        </p:spPr>
      </p:pic>
      <p:pic>
        <p:nvPicPr>
          <p:cNvPr id="12" name="Picture 2">
            <a:extLst>
              <a:ext uri="{FF2B5EF4-FFF2-40B4-BE49-F238E27FC236}">
                <a16:creationId xmlns:a16="http://schemas.microsoft.com/office/drawing/2014/main" id="{2CA98A82-A098-E01C-8C14-488568FA88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29048" y="3429000"/>
            <a:ext cx="2600732" cy="3434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Placeholder 13">
            <a:extLst>
              <a:ext uri="{FF2B5EF4-FFF2-40B4-BE49-F238E27FC236}">
                <a16:creationId xmlns:a16="http://schemas.microsoft.com/office/drawing/2014/main" id="{71C312C7-7CFE-D999-5848-97844203067E}"/>
              </a:ext>
            </a:extLst>
          </p:cNvPr>
          <p:cNvPicPr>
            <a:picLocks noGrp="1" noChangeAspect="1"/>
          </p:cNvPicPr>
          <p:nvPr>
            <p:ph type="pic" sz="quarter" idx="12"/>
          </p:nvPr>
        </p:nvPicPr>
        <p:blipFill>
          <a:blip r:embed="rId3"/>
          <a:srcRect t="7458" b="49684"/>
          <a:stretch/>
        </p:blipFill>
        <p:spPr>
          <a:xfrm>
            <a:off x="0" y="3436938"/>
            <a:ext cx="6099175" cy="3446462"/>
          </a:xfrm>
          <a:prstGeom prst="rect">
            <a:avLst/>
          </a:prstGeom>
        </p:spPr>
      </p:pic>
      <p:pic>
        <p:nvPicPr>
          <p:cNvPr id="13" name="Picture Placeholder 8" descr="A village with snow covered mountain&#10;&#10;AI-generated content may be incorrect.">
            <a:extLst>
              <a:ext uri="{FF2B5EF4-FFF2-40B4-BE49-F238E27FC236}">
                <a16:creationId xmlns:a16="http://schemas.microsoft.com/office/drawing/2014/main" id="{9BDC5D4D-939C-F451-A149-6F1FAC8BCD90}"/>
              </a:ext>
            </a:extLst>
          </p:cNvPr>
          <p:cNvPicPr>
            <a:picLocks noGrp="1" noChangeAspect="1"/>
          </p:cNvPicPr>
          <p:nvPr>
            <p:ph type="pic" sz="quarter" idx="10"/>
          </p:nvPr>
        </p:nvPicPr>
        <p:blipFill>
          <a:blip r:embed="rId5"/>
          <a:srcRect t="42975" b="7051"/>
          <a:stretch/>
        </p:blipFill>
        <p:spPr>
          <a:xfrm>
            <a:off x="0" y="0"/>
            <a:ext cx="12192000" cy="3429000"/>
          </a:xfrm>
        </p:spPr>
      </p:pic>
    </p:spTree>
    <p:extLst>
      <p:ext uri="{BB962C8B-B14F-4D97-AF65-F5344CB8AC3E}">
        <p14:creationId xmlns:p14="http://schemas.microsoft.com/office/powerpoint/2010/main" val="940397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FCC3EC-79F8-B8F3-EAF7-741B416F6F77}"/>
              </a:ext>
            </a:extLst>
          </p:cNvPr>
          <p:cNvSpPr>
            <a:spLocks noGrp="1"/>
          </p:cNvSpPr>
          <p:nvPr>
            <p:ph type="title"/>
          </p:nvPr>
        </p:nvSpPr>
        <p:spPr>
          <a:xfrm>
            <a:off x="319305" y="2434855"/>
            <a:ext cx="3438469" cy="696814"/>
          </a:xfrm>
        </p:spPr>
        <p:txBody>
          <a:bodyPr/>
          <a:lstStyle/>
          <a:p>
            <a:r>
              <a:rPr lang="en-GB" dirty="0"/>
              <a:t>Geology</a:t>
            </a:r>
          </a:p>
        </p:txBody>
      </p:sp>
      <p:sp>
        <p:nvSpPr>
          <p:cNvPr id="6" name="Text Placeholder 5">
            <a:extLst>
              <a:ext uri="{FF2B5EF4-FFF2-40B4-BE49-F238E27FC236}">
                <a16:creationId xmlns:a16="http://schemas.microsoft.com/office/drawing/2014/main" id="{B6E59104-3EE2-9C2A-BCB0-6533D9DC6384}"/>
              </a:ext>
            </a:extLst>
          </p:cNvPr>
          <p:cNvSpPr>
            <a:spLocks noGrp="1"/>
          </p:cNvSpPr>
          <p:nvPr>
            <p:ph type="body" sz="quarter" idx="10"/>
          </p:nvPr>
        </p:nvSpPr>
        <p:spPr>
          <a:xfrm>
            <a:off x="319305" y="3280968"/>
            <a:ext cx="3438469" cy="2350472"/>
          </a:xfrm>
        </p:spPr>
        <p:txBody>
          <a:bodyPr/>
          <a:lstStyle/>
          <a:p>
            <a:r>
              <a:rPr lang="en-GB" dirty="0"/>
              <a:t>The </a:t>
            </a:r>
            <a:r>
              <a:rPr lang="en-GB" dirty="0" err="1"/>
              <a:t>Alkefjellet</a:t>
            </a:r>
            <a:r>
              <a:rPr lang="en-GB" dirty="0"/>
              <a:t> cliffs, formed of dark basalt and white limestone, rise up to 100 metres and reveal the region's ancient volcanic activity. The cliffs' geological structure, formed during the Jurassic or Early Cretaceous, features a dark dolerite intrusion. Erosion has since uncovered the intrusion, which is Jurassic to Lower Cretaceous in age. It sits within Permian limestone, metamorphosed into marble near the contact zone.</a:t>
            </a:r>
          </a:p>
        </p:txBody>
      </p:sp>
      <p:pic>
        <p:nvPicPr>
          <p:cNvPr id="9" name="Picture Placeholder 8" descr="A body of water with snow covered mountains&#10;&#10;AI-generated content may be incorrect.">
            <a:extLst>
              <a:ext uri="{FF2B5EF4-FFF2-40B4-BE49-F238E27FC236}">
                <a16:creationId xmlns:a16="http://schemas.microsoft.com/office/drawing/2014/main" id="{7BD2E3DF-6FE2-9C6D-B6FA-8173AB8F4A3F}"/>
              </a:ext>
            </a:extLst>
          </p:cNvPr>
          <p:cNvPicPr>
            <a:picLocks noGrp="1" noChangeAspect="1"/>
          </p:cNvPicPr>
          <p:nvPr>
            <p:ph type="pic" sz="quarter" idx="11"/>
          </p:nvPr>
        </p:nvPicPr>
        <p:blipFill>
          <a:blip r:embed="rId3"/>
          <a:srcRect l="2313" r="2313"/>
          <a:stretch>
            <a:fillRect/>
          </a:stretch>
        </p:blipFill>
        <p:spPr/>
      </p:pic>
    </p:spTree>
    <p:extLst>
      <p:ext uri="{BB962C8B-B14F-4D97-AF65-F5344CB8AC3E}">
        <p14:creationId xmlns:p14="http://schemas.microsoft.com/office/powerpoint/2010/main" val="2196458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FCC3EC-79F8-B8F3-EAF7-741B416F6F77}"/>
              </a:ext>
            </a:extLst>
          </p:cNvPr>
          <p:cNvSpPr>
            <a:spLocks noGrp="1"/>
          </p:cNvSpPr>
          <p:nvPr>
            <p:ph type="title"/>
          </p:nvPr>
        </p:nvSpPr>
        <p:spPr>
          <a:xfrm>
            <a:off x="319305" y="2434855"/>
            <a:ext cx="3438469" cy="696814"/>
          </a:xfrm>
        </p:spPr>
        <p:txBody>
          <a:bodyPr/>
          <a:lstStyle/>
          <a:p>
            <a:r>
              <a:rPr lang="en-GB" dirty="0"/>
              <a:t>Sea Ice</a:t>
            </a:r>
          </a:p>
        </p:txBody>
      </p:sp>
      <p:sp>
        <p:nvSpPr>
          <p:cNvPr id="3" name="Text Placeholder 2">
            <a:extLst>
              <a:ext uri="{FF2B5EF4-FFF2-40B4-BE49-F238E27FC236}">
                <a16:creationId xmlns:a16="http://schemas.microsoft.com/office/drawing/2014/main" id="{EB4BD2C6-BD52-F5D0-A7F9-649709F07A87}"/>
              </a:ext>
            </a:extLst>
          </p:cNvPr>
          <p:cNvSpPr>
            <a:spLocks noGrp="1"/>
          </p:cNvSpPr>
          <p:nvPr>
            <p:ph type="body" sz="quarter" idx="10"/>
          </p:nvPr>
        </p:nvSpPr>
        <p:spPr>
          <a:xfrm>
            <a:off x="319305" y="3280968"/>
            <a:ext cx="3438469" cy="2760841"/>
          </a:xfrm>
        </p:spPr>
        <p:txBody>
          <a:bodyPr/>
          <a:lstStyle/>
          <a:p>
            <a:r>
              <a:rPr lang="en-GB" dirty="0"/>
              <a:t>Sea ice does quiet but vital work. It reflects sunlight back into space, helps cool the planet, and insulates the ocean below — shaping the climate of both polar regions and supporting the marine life that depends on it.</a:t>
            </a:r>
          </a:p>
          <a:p>
            <a:endParaRPr lang="en-GB" dirty="0"/>
          </a:p>
          <a:p>
            <a:r>
              <a:rPr lang="en-GB" dirty="0"/>
              <a:t>Both its extent and its thickness are declining as the climate warms. Monitoring sea ice matters more than ever, both for understanding what is changing and for managing the risks of growing human activity in the Arctic.</a:t>
            </a:r>
          </a:p>
        </p:txBody>
      </p:sp>
      <p:pic>
        <p:nvPicPr>
          <p:cNvPr id="11" name="Picture Placeholder 10" descr="A person in blue jacket sitting on a boat&#10;&#10;AI-generated content may be incorrect.">
            <a:extLst>
              <a:ext uri="{FF2B5EF4-FFF2-40B4-BE49-F238E27FC236}">
                <a16:creationId xmlns:a16="http://schemas.microsoft.com/office/drawing/2014/main" id="{3261D1B2-9084-7E9E-59A1-3E88A6FB9B83}"/>
              </a:ext>
            </a:extLst>
          </p:cNvPr>
          <p:cNvPicPr>
            <a:picLocks noGrp="1" noChangeAspect="1"/>
          </p:cNvPicPr>
          <p:nvPr>
            <p:ph type="pic" sz="quarter" idx="11"/>
          </p:nvPr>
        </p:nvPicPr>
        <p:blipFill>
          <a:blip r:embed="rId3"/>
          <a:srcRect l="2499" r="2499"/>
          <a:stretch>
            <a:fillRect/>
          </a:stretch>
        </p:blipFill>
        <p:spPr/>
      </p:pic>
    </p:spTree>
    <p:extLst>
      <p:ext uri="{BB962C8B-B14F-4D97-AF65-F5344CB8AC3E}">
        <p14:creationId xmlns:p14="http://schemas.microsoft.com/office/powerpoint/2010/main" val="961903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F0B2E2-7B98-6558-2FAD-4F9779161FD7}"/>
              </a:ext>
            </a:extLst>
          </p:cNvPr>
          <p:cNvSpPr>
            <a:spLocks noGrp="1"/>
          </p:cNvSpPr>
          <p:nvPr>
            <p:ph type="title"/>
          </p:nvPr>
        </p:nvSpPr>
        <p:spPr>
          <a:xfrm>
            <a:off x="319305" y="2438061"/>
            <a:ext cx="3438469" cy="693608"/>
          </a:xfrm>
        </p:spPr>
        <p:txBody>
          <a:bodyPr/>
          <a:lstStyle/>
          <a:p>
            <a:r>
              <a:rPr lang="en-GB" dirty="0"/>
              <a:t>Workshops</a:t>
            </a:r>
          </a:p>
        </p:txBody>
      </p:sp>
      <p:sp>
        <p:nvSpPr>
          <p:cNvPr id="4" name="Text Placeholder 3">
            <a:extLst>
              <a:ext uri="{FF2B5EF4-FFF2-40B4-BE49-F238E27FC236}">
                <a16:creationId xmlns:a16="http://schemas.microsoft.com/office/drawing/2014/main" id="{D4E25036-D4C5-61E8-6FB0-6A20F8DD0F0E}"/>
              </a:ext>
            </a:extLst>
          </p:cNvPr>
          <p:cNvSpPr>
            <a:spLocks noGrp="1"/>
          </p:cNvSpPr>
          <p:nvPr>
            <p:ph type="body" sz="quarter" idx="10"/>
          </p:nvPr>
        </p:nvSpPr>
        <p:spPr>
          <a:xfrm>
            <a:off x="319305" y="3280968"/>
            <a:ext cx="3438469" cy="2145287"/>
          </a:xfrm>
        </p:spPr>
        <p:txBody>
          <a:bodyPr/>
          <a:lstStyle/>
          <a:p>
            <a:r>
              <a:rPr lang="en-GB" dirty="0"/>
              <a:t>Throughout the voyage we ran a series of practical workshops connecting seamanship with exploration skills. We built simple sextants to learn the principles of celestial navigation and ran a hands-on session on editing photographs using only a smartphone. Together these sessions gave a practical feel for the techniques, both traditional and modern, that support Arctic travel and documentation.</a:t>
            </a:r>
          </a:p>
        </p:txBody>
      </p:sp>
      <p:pic>
        <p:nvPicPr>
          <p:cNvPr id="2" name="Picture Placeholder 5" descr="A person holding a piece of paper&#10;&#10;AI-generated content may be incorrect.">
            <a:extLst>
              <a:ext uri="{FF2B5EF4-FFF2-40B4-BE49-F238E27FC236}">
                <a16:creationId xmlns:a16="http://schemas.microsoft.com/office/drawing/2014/main" id="{2EA29040-85A7-23C0-E252-74E3922BAAE3}"/>
              </a:ext>
            </a:extLst>
          </p:cNvPr>
          <p:cNvPicPr>
            <a:picLocks noGrp="1" noChangeAspect="1"/>
          </p:cNvPicPr>
          <p:nvPr>
            <p:ph type="pic" sz="quarter" idx="11"/>
          </p:nvPr>
        </p:nvPicPr>
        <p:blipFill>
          <a:blip r:embed="rId3"/>
          <a:srcRect l="14356" r="14356"/>
          <a:stretch>
            <a:fillRect/>
          </a:stretch>
        </p:blipFill>
        <p:spPr>
          <a:xfrm>
            <a:off x="4056063" y="434975"/>
            <a:ext cx="8135937" cy="6423025"/>
          </a:xfrm>
        </p:spPr>
      </p:pic>
    </p:spTree>
    <p:extLst>
      <p:ext uri="{BB962C8B-B14F-4D97-AF65-F5344CB8AC3E}">
        <p14:creationId xmlns:p14="http://schemas.microsoft.com/office/powerpoint/2010/main" val="3892671630"/>
      </p:ext>
    </p:extLst>
  </p:cSld>
  <p:clrMapOvr>
    <a:masterClrMapping/>
  </p:clrMapOvr>
</p:sld>
</file>

<file path=ppt/theme/theme1.xml><?xml version="1.0" encoding="utf-8"?>
<a:theme xmlns:a="http://schemas.openxmlformats.org/drawingml/2006/main" name="HX | Hurtigruten Expeditions">
  <a:themeElements>
    <a:clrScheme name="HX | Hurtigruten Expeditions">
      <a:dk1>
        <a:sysClr val="windowText" lastClr="000000"/>
      </a:dk1>
      <a:lt1>
        <a:sysClr val="window" lastClr="FFFFFF"/>
      </a:lt1>
      <a:dk2>
        <a:srgbClr val="374D67"/>
      </a:dk2>
      <a:lt2>
        <a:srgbClr val="DED7CA"/>
      </a:lt2>
      <a:accent1>
        <a:srgbClr val="0B2831"/>
      </a:accent1>
      <a:accent2>
        <a:srgbClr val="374D67"/>
      </a:accent2>
      <a:accent3>
        <a:srgbClr val="C8BBA2"/>
      </a:accent3>
      <a:accent4>
        <a:srgbClr val="DED7CA"/>
      </a:accent4>
      <a:accent5>
        <a:srgbClr val="A3002B"/>
      </a:accent5>
      <a:accent6>
        <a:srgbClr val="FFFFFF"/>
      </a:accent6>
      <a:hlink>
        <a:srgbClr val="A3002B"/>
      </a:hlink>
      <a:folHlink>
        <a:srgbClr val="D8D8D8"/>
      </a:folHlink>
    </a:clrScheme>
    <a:fontScheme name="HX | Hurtigruten Expeditions">
      <a:majorFont>
        <a:latin typeface="Jost SemiBold"/>
        <a:ea typeface=""/>
        <a:cs typeface=""/>
      </a:majorFont>
      <a:minorFont>
        <a:latin typeface="Jos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X Suggested simplified lecture template " id="{3F5723ED-AEC2-4668-BAC6-D7CBC72D26D9}" vid="{07FA7E23-E5FF-47CC-AC1E-B5185285AD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599F2C90F9744DBF70BD52B2628898" ma:contentTypeVersion="6" ma:contentTypeDescription="Create a new document." ma:contentTypeScope="" ma:versionID="56ac23d55018fcb8ad0b238215be6fe3">
  <xsd:schema xmlns:xsd="http://www.w3.org/2001/XMLSchema" xmlns:xs="http://www.w3.org/2001/XMLSchema" xmlns:p="http://schemas.microsoft.com/office/2006/metadata/properties" xmlns:ns2="a02791fa-9437-4ae1-8b3b-b0e2a23b78dd" xmlns:ns3="bf1ec468-9bb5-474c-9c7e-28bbad6fc0ec" xmlns:ns4="dcc718a1-850d-4ee6-9f27-05d585fce8fe" xmlns:ns5="76a65166-6316-4d42-acbf-182dccb373f3" targetNamespace="http://schemas.microsoft.com/office/2006/metadata/properties" ma:root="true" ma:fieldsID="17cffc1a6e8253ca6aa31b8b8bbf9921" ns2:_="" ns3:_="" ns4:_="" ns5:_="">
    <xsd:import namespace="a02791fa-9437-4ae1-8b3b-b0e2a23b78dd"/>
    <xsd:import namespace="bf1ec468-9bb5-474c-9c7e-28bbad6fc0ec"/>
    <xsd:import namespace="dcc718a1-850d-4ee6-9f27-05d585fce8fe"/>
    <xsd:import namespace="76a65166-6316-4d42-acbf-182dccb373f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2:MediaLengthInSeconds" minOccurs="0"/>
                <xsd:element ref="ns3:SharedWithUsers" minOccurs="0"/>
                <xsd:element ref="ns3:SharedWithDetails" minOccurs="0"/>
                <xsd:element ref="ns2:MediaServiceSearchProperties" minOccurs="0"/>
                <xsd:element ref="ns2:MediaServiceObjectDetectorVersions" minOccurs="0"/>
                <xsd:element ref="ns4:lcf76f155ced4ddcb4097134ff3c332f" minOccurs="0"/>
                <xsd:element ref="ns5:TaxCatchAll" minOccurs="0"/>
                <xsd:element ref="ns4:DateTime"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2791fa-9437-4ae1-8b3b-b0e2a23b7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Location" ma:index="14"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1ec468-9bb5-474c-9c7e-28bbad6fc0e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c718a1-850d-4ee6-9f27-05d585fce8fe" elementFormDefault="qualified">
    <xsd:import namespace="http://schemas.microsoft.com/office/2006/documentManagement/types"/>
    <xsd:import namespace="http://schemas.microsoft.com/office/infopath/2007/PartnerControls"/>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51107af-9397-46b6-b35f-c3dc28f53108" ma:termSetId="09814cd3-568e-fe90-9814-8d621ff8fb84" ma:anchorId="fba54fb3-c3e1-fe81-a776-ca4b69148c4d" ma:open="true" ma:isKeyword="false">
      <xsd:complexType>
        <xsd:sequence>
          <xsd:element ref="pc:Terms" minOccurs="0" maxOccurs="1"/>
        </xsd:sequence>
      </xsd:complexType>
    </xsd:element>
    <xsd:element name="DateTime" ma:index="25" nillable="true" ma:displayName="Date &amp; Time" ma:format="DateTime" ma:internalName="DateTime">
      <xsd:simpleType>
        <xsd:restriction base="dms:DateTim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6a65166-6316-4d42-acbf-182dccb373f3"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eb50a918-70ce-43c9-ab8e-5e588410491f}" ma:internalName="TaxCatchAll" ma:showField="CatchAllData" ma:web="76a65166-6316-4d42-acbf-182dccb373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6a65166-6316-4d42-acbf-182dccb373f3" xsi:nil="true"/>
    <lcf76f155ced4ddcb4097134ff3c332f xmlns="dcc718a1-850d-4ee6-9f27-05d585fce8fe">
      <Terms xmlns="http://schemas.microsoft.com/office/infopath/2007/PartnerControls"/>
    </lcf76f155ced4ddcb4097134ff3c332f>
    <DateTime xmlns="dcc718a1-850d-4ee6-9f27-05d585fce8fe" xsi:nil="true"/>
  </documentManagement>
</p:properties>
</file>

<file path=customXml/itemProps1.xml><?xml version="1.0" encoding="utf-8"?>
<ds:datastoreItem xmlns:ds="http://schemas.openxmlformats.org/officeDocument/2006/customXml" ds:itemID="{1E5F44E5-A422-4DD4-99E4-58D41F5D1C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2791fa-9437-4ae1-8b3b-b0e2a23b78dd"/>
    <ds:schemaRef ds:uri="bf1ec468-9bb5-474c-9c7e-28bbad6fc0ec"/>
    <ds:schemaRef ds:uri="dcc718a1-850d-4ee6-9f27-05d585fce8fe"/>
    <ds:schemaRef ds:uri="76a65166-6316-4d42-acbf-182dccb373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786E9F-5681-433B-A32B-D06E18BE8038}">
  <ds:schemaRefs>
    <ds:schemaRef ds:uri="http://schemas.microsoft.com/sharepoint/v3/contenttype/forms"/>
  </ds:schemaRefs>
</ds:datastoreItem>
</file>

<file path=customXml/itemProps3.xml><?xml version="1.0" encoding="utf-8"?>
<ds:datastoreItem xmlns:ds="http://schemas.openxmlformats.org/officeDocument/2006/customXml" ds:itemID="{DBD4A538-AF35-48CA-A958-E06860A84A12}">
  <ds:schemaRefs>
    <ds:schemaRef ds:uri="http://schemas.openxmlformats.org/package/2006/metadata/core-properties"/>
    <ds:schemaRef ds:uri="276781f2-a29d-4d96-98a7-183608f59644"/>
    <ds:schemaRef ds:uri="http://schemas.microsoft.com/office/2006/documentManagement/types"/>
    <ds:schemaRef ds:uri="http://purl.org/dc/terms/"/>
    <ds:schemaRef ds:uri="http://purl.org/dc/elements/1.1/"/>
    <ds:schemaRef ds:uri="http://schemas.microsoft.com/office/infopath/2007/PartnerControls"/>
    <ds:schemaRef ds:uri="http://purl.org/dc/dcmitype/"/>
    <ds:schemaRef ds:uri="c2a4f1fb-7f40-41fb-83a9-a5805dfe2a12"/>
    <ds:schemaRef ds:uri="http://schemas.microsoft.com/office/2006/metadata/properties"/>
    <ds:schemaRef ds:uri="http://www.w3.org/XML/1998/namespace"/>
    <ds:schemaRef ds:uri="76a65166-6316-4d42-acbf-182dccb373f3"/>
    <ds:schemaRef ds:uri="dcc718a1-850d-4ee6-9f27-05d585fce8fe"/>
  </ds:schemaRefs>
</ds:datastoreItem>
</file>

<file path=docMetadata/LabelInfo.xml><?xml version="1.0" encoding="utf-8"?>
<clbl:labelList xmlns:clbl="http://schemas.microsoft.com/office/2020/mipLabelMetadata">
  <clbl:label id="{618cc655-f1af-4448-b4b4-f4865c0f28ba}" enabled="1" method="Standard" siteId="{e1fa7b0b-5572-424d-bece-ad8c734d3496}" contentBits="0" removed="0"/>
</clbl:labelList>
</file>

<file path=docProps/app.xml><?xml version="1.0" encoding="utf-8"?>
<Properties xmlns="http://schemas.openxmlformats.org/officeDocument/2006/extended-properties" xmlns:vt="http://schemas.openxmlformats.org/officeDocument/2006/docPropsVTypes">
  <Template>HX Suggested simplified lecture template </Template>
  <TotalTime>0</TotalTime>
  <Words>1806</Words>
  <Application>Microsoft Office PowerPoint</Application>
  <PresentationFormat>Widescreen</PresentationFormat>
  <Paragraphs>285</Paragraphs>
  <Slides>30</Slides>
  <Notes>27</Notes>
  <HiddenSlides>3</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Calibri</vt:lpstr>
      <vt:lpstr>Jost SemiBold</vt:lpstr>
      <vt:lpstr>Jost Medium</vt:lpstr>
      <vt:lpstr>Systemfont normal</vt:lpstr>
      <vt:lpstr>Arial</vt:lpstr>
      <vt:lpstr>Austin Text Roman</vt:lpstr>
      <vt:lpstr>Jost</vt:lpstr>
      <vt:lpstr>Jost Light</vt:lpstr>
      <vt:lpstr>HX | Hurtigruten Expeditions</vt:lpstr>
      <vt:lpstr>Science &amp; Education Report</vt:lpstr>
      <vt:lpstr>MS Spitsbergen 09.06. – 16.06.2026</vt:lpstr>
      <vt:lpstr>Science &amp; Education Program</vt:lpstr>
      <vt:lpstr>History &amp; Culture</vt:lpstr>
      <vt:lpstr>Svalbard</vt:lpstr>
      <vt:lpstr>Ny-Ålesund</vt:lpstr>
      <vt:lpstr>Geology</vt:lpstr>
      <vt:lpstr>Sea Ice</vt:lpstr>
      <vt:lpstr>Workshops</vt:lpstr>
      <vt:lpstr>iNaturalist</vt:lpstr>
      <vt:lpstr>Science Boat</vt:lpstr>
      <vt:lpstr>Plankton Samples</vt:lpstr>
      <vt:lpstr>PowerPoint Presentation</vt:lpstr>
      <vt:lpstr>Beach  Clean-up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eBird</vt:lpstr>
      <vt:lpstr>PowerPoint Presentation</vt:lpstr>
      <vt:lpstr>PowerPoint Presentation</vt:lpstr>
      <vt:lpstr>PowerPoint Presentation</vt:lpstr>
      <vt:lpstr>PowerPoint Presentation</vt:lpstr>
      <vt:lpstr>Connect with your inner scientist</vt:lpstr>
      <vt:lpstr>NASA Globe Cloud Observer</vt:lpstr>
      <vt:lpstr>PowerPoint Presentation</vt:lpstr>
      <vt:lpstr>Happywhale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Szintia Viola Marton</dc:creator>
  <cp:lastModifiedBy>Alice Ransom</cp:lastModifiedBy>
  <cp:revision>38</cp:revision>
  <dcterms:created xsi:type="dcterms:W3CDTF">2023-07-04T10:06:11Z</dcterms:created>
  <dcterms:modified xsi:type="dcterms:W3CDTF">2026-06-30T15:18:34Z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0x0101003B599F2C90F9744DBF70BD52B2628898</vt:lpwstr>
  </property>
  <property fmtid="{D5CDD505-2E9C-101B-9397-08002B2CF9AE}" pid="3" name="MediaServiceImageTags">
    <vt:lpwstr/>
  </property>
</Properties>
</file>