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tif" ContentType="image/ti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autoCompressPictures="0">
  <p:sldMasterIdLst>
    <p:sldMasterId id="2147483687" r:id="rId4"/>
  </p:sldMasterIdLst>
  <p:notesMasterIdLst>
    <p:notesMasterId r:id="rId42"/>
  </p:notesMasterIdLst>
  <p:sldIdLst>
    <p:sldId id="381" r:id="rId5"/>
    <p:sldId id="284" r:id="rId6"/>
    <p:sldId id="3570" r:id="rId7"/>
    <p:sldId id="331" r:id="rId8"/>
    <p:sldId id="472" r:id="rId9"/>
    <p:sldId id="3573" r:id="rId10"/>
    <p:sldId id="3629" r:id="rId11"/>
    <p:sldId id="3630" r:id="rId12"/>
    <p:sldId id="338" r:id="rId13"/>
    <p:sldId id="289" r:id="rId14"/>
    <p:sldId id="288" r:id="rId15"/>
    <p:sldId id="402" r:id="rId16"/>
    <p:sldId id="332" r:id="rId17"/>
    <p:sldId id="474" r:id="rId18"/>
    <p:sldId id="334" r:id="rId19"/>
    <p:sldId id="3631" r:id="rId20"/>
    <p:sldId id="3620" r:id="rId21"/>
    <p:sldId id="3626" r:id="rId22"/>
    <p:sldId id="3627" r:id="rId23"/>
    <p:sldId id="3589" r:id="rId24"/>
    <p:sldId id="297" r:id="rId25"/>
    <p:sldId id="296" r:id="rId26"/>
    <p:sldId id="3606" r:id="rId27"/>
    <p:sldId id="3609" r:id="rId28"/>
    <p:sldId id="3610" r:id="rId29"/>
    <p:sldId id="3611" r:id="rId30"/>
    <p:sldId id="3612" r:id="rId31"/>
    <p:sldId id="3635" r:id="rId32"/>
    <p:sldId id="484" r:id="rId33"/>
    <p:sldId id="3541" r:id="rId34"/>
    <p:sldId id="257" r:id="rId35"/>
    <p:sldId id="3593" r:id="rId36"/>
    <p:sldId id="3602" r:id="rId37"/>
    <p:sldId id="3603" r:id="rId38"/>
    <p:sldId id="3634" r:id="rId39"/>
    <p:sldId id="3601" r:id="rId40"/>
    <p:sldId id="303" r:id="rId41"/>
  </p:sldIdLst>
  <p:sldSz cx="12192000" cy="6858000"/>
  <p:notesSz cx="6858000" cy="9144000"/>
  <p:embeddedFontLst>
    <p:embeddedFont>
      <p:font typeface="Jost" pitchFamily="2" charset="0"/>
      <p:regular r:id="rId43"/>
      <p:bold r:id="rId44"/>
      <p:italic r:id="rId45"/>
      <p:boldItalic r:id="rId46"/>
    </p:embeddedFont>
    <p:embeddedFont>
      <p:font typeface="Jost Light" pitchFamily="2" charset="0"/>
      <p:regular r:id="rId47"/>
      <p:bold r:id="rId48"/>
      <p:italic r:id="rId49"/>
      <p:boldItalic r:id="rId50"/>
    </p:embeddedFont>
    <p:embeddedFont>
      <p:font typeface="Jost Medium" pitchFamily="2" charset="0"/>
      <p:regular r:id="rId51"/>
      <p:italic r:id="rId52"/>
    </p:embeddedFont>
    <p:embeddedFont>
      <p:font typeface="Jost SemiBold" pitchFamily="2" charset="0"/>
      <p:regular r:id="rId53"/>
      <p:bold r:id="rId54"/>
      <p:italic r:id="rId55"/>
      <p:boldItalic r:id="rId56"/>
    </p:embeddedFont>
    <p:embeddedFont>
      <p:font typeface="Poppins" panose="00000500000000000000" pitchFamily="2" charset="0"/>
      <p:regular r:id="rId57"/>
      <p:bold r:id="rId58"/>
      <p:italic r:id="rId59"/>
      <p:boldItalic r:id="rId60"/>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A8543066-657A-4EF6-B6A8-445F8E2D701B}">
          <p14:sldIdLst>
            <p14:sldId id="381"/>
            <p14:sldId id="284"/>
            <p14:sldId id="3570"/>
            <p14:sldId id="331"/>
            <p14:sldId id="472"/>
            <p14:sldId id="3573"/>
            <p14:sldId id="3629"/>
            <p14:sldId id="3630"/>
            <p14:sldId id="338"/>
            <p14:sldId id="289"/>
            <p14:sldId id="288"/>
            <p14:sldId id="402"/>
            <p14:sldId id="332"/>
            <p14:sldId id="474"/>
            <p14:sldId id="334"/>
            <p14:sldId id="3631"/>
            <p14:sldId id="3620"/>
            <p14:sldId id="3626"/>
            <p14:sldId id="3627"/>
            <p14:sldId id="3589"/>
            <p14:sldId id="297"/>
            <p14:sldId id="296"/>
            <p14:sldId id="3606"/>
            <p14:sldId id="3609"/>
            <p14:sldId id="3610"/>
            <p14:sldId id="3611"/>
            <p14:sldId id="3612"/>
            <p14:sldId id="3635"/>
            <p14:sldId id="484"/>
            <p14:sldId id="3541"/>
            <p14:sldId id="257"/>
            <p14:sldId id="3593"/>
            <p14:sldId id="3602"/>
            <p14:sldId id="3603"/>
            <p14:sldId id="3634"/>
            <p14:sldId id="3601"/>
            <p14:sldId id="303"/>
          </p14:sldIdLst>
        </p14:section>
      </p14:sectionLst>
    </p:ex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F6FC5"/>
    <a:srgbClr val="78A8A2"/>
    <a:srgbClr val="003046"/>
    <a:srgbClr val="1F5579"/>
    <a:srgbClr val="1D1D1D"/>
    <a:srgbClr val="D40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775DCB02-9BB8-47FD-8907-85C794F793BA}" styleName="Themed Style 1 - Accent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103" autoAdjust="0"/>
    <p:restoredTop sz="94282" autoAdjust="0"/>
  </p:normalViewPr>
  <p:slideViewPr>
    <p:cSldViewPr snapToGrid="0">
      <p:cViewPr varScale="1">
        <p:scale>
          <a:sx n="67" d="100"/>
          <a:sy n="67" d="100"/>
        </p:scale>
        <p:origin x="600" y="60"/>
      </p:cViewPr>
      <p:guideLst>
        <p:guide orient="horz" pos="2160"/>
        <p:guide pos="3840"/>
      </p:guideLst>
    </p:cSldViewPr>
  </p:slideViewPr>
  <p:notesTextViewPr>
    <p:cViewPr>
      <p:scale>
        <a:sx n="1" d="1"/>
        <a:sy n="1" d="1"/>
      </p:scale>
      <p:origin x="0" y="0"/>
    </p:cViewPr>
  </p:notesTextViewPr>
  <p:sorterViewPr>
    <p:cViewPr>
      <p:scale>
        <a:sx n="100" d="100"/>
        <a:sy n="100" d="100"/>
      </p:scale>
      <p:origin x="0" y="-5584"/>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notesMaster" Target="notesMasters/notesMaster1.xml"/><Relationship Id="rId47" Type="http://schemas.openxmlformats.org/officeDocument/2006/relationships/font" Target="fonts/font5.fntdata"/><Relationship Id="rId50" Type="http://schemas.openxmlformats.org/officeDocument/2006/relationships/font" Target="fonts/font8.fntdata"/><Relationship Id="rId55" Type="http://schemas.openxmlformats.org/officeDocument/2006/relationships/font" Target="fonts/font13.fntdata"/><Relationship Id="rId63" Type="http://schemas.openxmlformats.org/officeDocument/2006/relationships/theme" Target="theme/theme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font" Target="fonts/font3.fntdata"/><Relationship Id="rId53" Type="http://schemas.openxmlformats.org/officeDocument/2006/relationships/font" Target="fonts/font11.fntdata"/><Relationship Id="rId58" Type="http://schemas.openxmlformats.org/officeDocument/2006/relationships/font" Target="fonts/font16.fntdata"/><Relationship Id="rId5" Type="http://schemas.openxmlformats.org/officeDocument/2006/relationships/slide" Target="slides/slide1.xml"/><Relationship Id="rId61" Type="http://schemas.openxmlformats.org/officeDocument/2006/relationships/presProps" Target="presProps.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font" Target="fonts/font1.fntdata"/><Relationship Id="rId48" Type="http://schemas.openxmlformats.org/officeDocument/2006/relationships/font" Target="fonts/font6.fntdata"/><Relationship Id="rId56" Type="http://schemas.openxmlformats.org/officeDocument/2006/relationships/font" Target="fonts/font14.fntdata"/><Relationship Id="rId64" Type="http://schemas.openxmlformats.org/officeDocument/2006/relationships/tableStyles" Target="tableStyles.xml"/><Relationship Id="rId8" Type="http://schemas.openxmlformats.org/officeDocument/2006/relationships/slide" Target="slides/slide4.xml"/><Relationship Id="rId51" Type="http://schemas.openxmlformats.org/officeDocument/2006/relationships/font" Target="fonts/font9.fntdata"/><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font" Target="fonts/font4.fntdata"/><Relationship Id="rId59" Type="http://schemas.openxmlformats.org/officeDocument/2006/relationships/font" Target="fonts/font17.fntdata"/><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font" Target="fonts/font12.fntdata"/><Relationship Id="rId62"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font" Target="fonts/font7.fntdata"/><Relationship Id="rId57" Type="http://schemas.openxmlformats.org/officeDocument/2006/relationships/font" Target="fonts/font15.fntdata"/><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font" Target="fonts/font2.fntdata"/><Relationship Id="rId52" Type="http://schemas.openxmlformats.org/officeDocument/2006/relationships/font" Target="fonts/font10.fntdata"/><Relationship Id="rId60" Type="http://schemas.openxmlformats.org/officeDocument/2006/relationships/font" Target="fonts/font18.fntdata"/><Relationship Id="rId4" Type="http://schemas.openxmlformats.org/officeDocument/2006/relationships/slideMaster" Target="slideMasters/slideMaster1.xml"/><Relationship Id="rId9"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ABC2E75-6DD5-4483-AA3A-C54AD5E3C5D0}" type="datetimeFigureOut">
              <a:rPr lang="en-GB" smtClean="0"/>
              <a:t>30/06/2026</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FB41D9F-C7AA-4AD3-B65F-D89B288EC5E5}" type="slidenum">
              <a:rPr lang="en-GB" smtClean="0"/>
              <a:t>‹#›</a:t>
            </a:fld>
            <a:endParaRPr lang="en-GB"/>
          </a:p>
        </p:txBody>
      </p:sp>
    </p:spTree>
    <p:extLst>
      <p:ext uri="{BB962C8B-B14F-4D97-AF65-F5344CB8AC3E}">
        <p14:creationId xmlns:p14="http://schemas.microsoft.com/office/powerpoint/2010/main" val="88492134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Welcome, everyone! </a:t>
            </a:r>
          </a:p>
        </p:txBody>
      </p:sp>
      <p:sp>
        <p:nvSpPr>
          <p:cNvPr id="4" name="Slide Number Placeholder 3"/>
          <p:cNvSpPr>
            <a:spLocks noGrp="1"/>
          </p:cNvSpPr>
          <p:nvPr>
            <p:ph type="sldNum" sz="quarter" idx="5"/>
          </p:nvPr>
        </p:nvSpPr>
        <p:spPr/>
        <p:txBody>
          <a:bodyPr/>
          <a:lstStyle/>
          <a:p>
            <a:fld id="{AFB41D9F-C7AA-4AD3-B65F-D89B288EC5E5}" type="slidenum">
              <a:rPr lang="en-GB" smtClean="0"/>
              <a:t>1</a:t>
            </a:fld>
            <a:endParaRPr lang="en-GB"/>
          </a:p>
        </p:txBody>
      </p:sp>
    </p:spTree>
    <p:extLst>
      <p:ext uri="{BB962C8B-B14F-4D97-AF65-F5344CB8AC3E}">
        <p14:creationId xmlns:p14="http://schemas.microsoft.com/office/powerpoint/2010/main" val="324140117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To explore the health of these waters even further, we used a </a:t>
            </a:r>
            <a:r>
              <a:rPr lang="en-GB" b="1" dirty="0"/>
              <a:t>Secchi Disk</a:t>
            </a:r>
            <a:r>
              <a:rPr lang="en-GB" dirty="0"/>
              <a:t> to measure water clarity—a simple but powerful way to understand plankton abundance and ocean conditions. </a:t>
            </a:r>
            <a:endParaRPr lang="en-GB" b="0" dirty="0"/>
          </a:p>
        </p:txBody>
      </p:sp>
      <p:sp>
        <p:nvSpPr>
          <p:cNvPr id="4" name="Slide Number Placeholder 3"/>
          <p:cNvSpPr>
            <a:spLocks noGrp="1"/>
          </p:cNvSpPr>
          <p:nvPr>
            <p:ph type="sldNum" sz="quarter" idx="5"/>
          </p:nvPr>
        </p:nvSpPr>
        <p:spPr/>
        <p:txBody>
          <a:bodyPr/>
          <a:lstStyle/>
          <a:p>
            <a:fld id="{AFB41D9F-C7AA-4AD3-B65F-D89B288EC5E5}" type="slidenum">
              <a:rPr lang="en-GB" smtClean="0"/>
              <a:t>12</a:t>
            </a:fld>
            <a:endParaRPr lang="en-GB"/>
          </a:p>
        </p:txBody>
      </p:sp>
    </p:spTree>
    <p:extLst>
      <p:ext uri="{BB962C8B-B14F-4D97-AF65-F5344CB8AC3E}">
        <p14:creationId xmlns:p14="http://schemas.microsoft.com/office/powerpoint/2010/main" val="134602929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While the Secchi Disk gave us a simple way to measure water clarity, the </a:t>
            </a:r>
            <a:r>
              <a:rPr lang="en-GB" b="1" dirty="0"/>
              <a:t>CTD device</a:t>
            </a:r>
            <a:r>
              <a:rPr lang="en-GB" dirty="0"/>
              <a:t> allowed us to take a deeper look at the ocean itself—measuring salinity, temperature, and depth to better understand how these waters are structured and how they influence marine life. </a:t>
            </a:r>
          </a:p>
        </p:txBody>
      </p:sp>
      <p:sp>
        <p:nvSpPr>
          <p:cNvPr id="4" name="Slide Number Placeholder 3"/>
          <p:cNvSpPr>
            <a:spLocks noGrp="1"/>
          </p:cNvSpPr>
          <p:nvPr>
            <p:ph type="sldNum" sz="quarter" idx="5"/>
          </p:nvPr>
        </p:nvSpPr>
        <p:spPr/>
        <p:txBody>
          <a:bodyPr/>
          <a:lstStyle/>
          <a:p>
            <a:fld id="{AFB41D9F-C7AA-4AD3-B65F-D89B288EC5E5}" type="slidenum">
              <a:rPr lang="en-GB" smtClean="0"/>
              <a:t>13</a:t>
            </a:fld>
            <a:endParaRPr lang="en-GB"/>
          </a:p>
        </p:txBody>
      </p:sp>
    </p:spTree>
    <p:extLst>
      <p:ext uri="{BB962C8B-B14F-4D97-AF65-F5344CB8AC3E}">
        <p14:creationId xmlns:p14="http://schemas.microsoft.com/office/powerpoint/2010/main" val="421840720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Updated 25/05</a:t>
            </a:r>
          </a:p>
        </p:txBody>
      </p:sp>
      <p:sp>
        <p:nvSpPr>
          <p:cNvPr id="4" name="Slide Number Placeholder 3"/>
          <p:cNvSpPr>
            <a:spLocks noGrp="1"/>
          </p:cNvSpPr>
          <p:nvPr>
            <p:ph type="sldNum" sz="quarter" idx="5"/>
          </p:nvPr>
        </p:nvSpPr>
        <p:spPr/>
        <p:txBody>
          <a:bodyPr/>
          <a:lstStyle/>
          <a:p>
            <a:fld id="{AFB41D9F-C7AA-4AD3-B65F-D89B288EC5E5}" type="slidenum">
              <a:rPr lang="en-GB" smtClean="0"/>
              <a:t>14</a:t>
            </a:fld>
            <a:endParaRPr lang="en-GB"/>
          </a:p>
        </p:txBody>
      </p:sp>
    </p:spTree>
    <p:extLst>
      <p:ext uri="{BB962C8B-B14F-4D97-AF65-F5344CB8AC3E}">
        <p14:creationId xmlns:p14="http://schemas.microsoft.com/office/powerpoint/2010/main" val="390050238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And with </a:t>
            </a:r>
            <a:r>
              <a:rPr lang="en-GB" b="1" dirty="0"/>
              <a:t>plankton net tows</a:t>
            </a:r>
            <a:r>
              <a:rPr lang="en-GB" dirty="0"/>
              <a:t>, we captured some of the smallest yet most important life forms in the ocean, the foundation of the entire Antarctic food chain. By taking part in these studies, we weren’t just passengers; we were </a:t>
            </a:r>
            <a:r>
              <a:rPr lang="en-GB" b="1" dirty="0"/>
              <a:t>citizen scientists</a:t>
            </a:r>
            <a:r>
              <a:rPr lang="en-GB" dirty="0"/>
              <a:t>, contributing to a better understanding of this ever-changing environment."</a:t>
            </a:r>
            <a:endParaRPr lang="en-GB" b="0" dirty="0"/>
          </a:p>
        </p:txBody>
      </p:sp>
      <p:sp>
        <p:nvSpPr>
          <p:cNvPr id="4" name="Slide Number Placeholder 3"/>
          <p:cNvSpPr>
            <a:spLocks noGrp="1"/>
          </p:cNvSpPr>
          <p:nvPr>
            <p:ph type="sldNum" sz="quarter" idx="5"/>
          </p:nvPr>
        </p:nvSpPr>
        <p:spPr/>
        <p:txBody>
          <a:bodyPr/>
          <a:lstStyle/>
          <a:p>
            <a:fld id="{AFB41D9F-C7AA-4AD3-B65F-D89B288EC5E5}" type="slidenum">
              <a:rPr lang="en-GB" smtClean="0"/>
              <a:t>15</a:t>
            </a:fld>
            <a:endParaRPr lang="en-GB"/>
          </a:p>
        </p:txBody>
      </p:sp>
    </p:spTree>
    <p:extLst>
      <p:ext uri="{BB962C8B-B14F-4D97-AF65-F5344CB8AC3E}">
        <p14:creationId xmlns:p14="http://schemas.microsoft.com/office/powerpoint/2010/main" val="152741829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Updated 25-05</a:t>
            </a:r>
          </a:p>
        </p:txBody>
      </p:sp>
      <p:sp>
        <p:nvSpPr>
          <p:cNvPr id="4" name="Slide Number Placeholder 3"/>
          <p:cNvSpPr>
            <a:spLocks noGrp="1"/>
          </p:cNvSpPr>
          <p:nvPr>
            <p:ph type="sldNum" sz="quarter" idx="5"/>
          </p:nvPr>
        </p:nvSpPr>
        <p:spPr/>
        <p:txBody>
          <a:bodyPr/>
          <a:lstStyle/>
          <a:p>
            <a:fld id="{AFB41D9F-C7AA-4AD3-B65F-D89B288EC5E5}" type="slidenum">
              <a:rPr lang="en-GB" smtClean="0"/>
              <a:t>16</a:t>
            </a:fld>
            <a:endParaRPr lang="en-GB"/>
          </a:p>
        </p:txBody>
      </p:sp>
    </p:spTree>
    <p:extLst>
      <p:ext uri="{BB962C8B-B14F-4D97-AF65-F5344CB8AC3E}">
        <p14:creationId xmlns:p14="http://schemas.microsoft.com/office/powerpoint/2010/main" val="88555176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CHIARA</a:t>
            </a:r>
          </a:p>
          <a:p>
            <a:r>
              <a:rPr lang="en-GB" dirty="0"/>
              <a:t>Just as plankton play a key role in the marine ecosystem, clouds influence the climate—affecting temperature, weather patterns, and even how much sunlight reaches the ocean’s surface.</a:t>
            </a:r>
          </a:p>
          <a:p>
            <a:r>
              <a:rPr lang="en-GB" dirty="0"/>
              <a:t>To tell us more about the </a:t>
            </a:r>
            <a:r>
              <a:rPr lang="en-GB" b="1" dirty="0"/>
              <a:t>GLOBE Cloud Project</a:t>
            </a:r>
            <a:r>
              <a:rPr lang="en-GB" dirty="0"/>
              <a:t> and how our observations contribute to climate research</a:t>
            </a:r>
            <a:endParaRPr lang="nb-NO" b="1" baseline="0"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FB41D9F-C7AA-4AD3-B65F-D89B288EC5E5}"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76257381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CHIARA – slide DONE </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FB41D9F-C7AA-4AD3-B65F-D89B288EC5E5}"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7406651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CHIARA </a:t>
            </a:r>
          </a:p>
        </p:txBody>
      </p:sp>
      <p:sp>
        <p:nvSpPr>
          <p:cNvPr id="4" name="Slide Number Placeholder 3"/>
          <p:cNvSpPr>
            <a:spLocks noGrp="1"/>
          </p:cNvSpPr>
          <p:nvPr>
            <p:ph type="sldNum" sz="quarter" idx="5"/>
          </p:nvPr>
        </p:nvSpPr>
        <p:spPr/>
        <p:txBody>
          <a:bodyPr/>
          <a:lstStyle/>
          <a:p>
            <a:fld id="{AFB41D9F-C7AA-4AD3-B65F-D89B288EC5E5}" type="slidenum">
              <a:rPr lang="en-GB" smtClean="0"/>
              <a:t>20</a:t>
            </a:fld>
            <a:endParaRPr lang="en-GB"/>
          </a:p>
        </p:txBody>
      </p:sp>
    </p:spTree>
    <p:extLst>
      <p:ext uri="{BB962C8B-B14F-4D97-AF65-F5344CB8AC3E}">
        <p14:creationId xmlns:p14="http://schemas.microsoft.com/office/powerpoint/2010/main" val="159810869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Steffen</a:t>
            </a:r>
          </a:p>
          <a:p>
            <a:endParaRPr lang="en-GB" dirty="0"/>
          </a:p>
        </p:txBody>
      </p:sp>
      <p:sp>
        <p:nvSpPr>
          <p:cNvPr id="4" name="Slide Number Placeholder 3"/>
          <p:cNvSpPr>
            <a:spLocks noGrp="1"/>
          </p:cNvSpPr>
          <p:nvPr>
            <p:ph type="sldNum" sz="quarter" idx="5"/>
          </p:nvPr>
        </p:nvSpPr>
        <p:spPr/>
        <p:txBody>
          <a:bodyPr/>
          <a:lstStyle/>
          <a:p>
            <a:fld id="{0EB61BCC-B7AE-4D81-8B23-DA62EB623691}" type="slidenum">
              <a:rPr lang="en-GB" smtClean="0"/>
              <a:t>21</a:t>
            </a:fld>
            <a:endParaRPr lang="en-GB"/>
          </a:p>
        </p:txBody>
      </p:sp>
    </p:spTree>
    <p:extLst>
      <p:ext uri="{BB962C8B-B14F-4D97-AF65-F5344CB8AC3E}">
        <p14:creationId xmlns:p14="http://schemas.microsoft.com/office/powerpoint/2010/main" val="195122671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Steffen</a:t>
            </a:r>
          </a:p>
          <a:p>
            <a:r>
              <a:rPr lang="en-US" dirty="0"/>
              <a:t>The observations covered 104 species, with </a:t>
            </a:r>
            <a:r>
              <a:rPr lang="en-US" b="1" dirty="0"/>
              <a:t>plants</a:t>
            </a:r>
            <a:r>
              <a:rPr lang="en-US" dirty="0"/>
              <a:t> making up the largest share of the identified records, alongside </a:t>
            </a:r>
            <a:r>
              <a:rPr lang="en-US" b="1" dirty="0"/>
              <a:t>birds</a:t>
            </a:r>
            <a:r>
              <a:rPr lang="en-US" dirty="0"/>
              <a:t>, mammals, fungi, insects, </a:t>
            </a:r>
            <a:r>
              <a:rPr lang="en-US" dirty="0" err="1"/>
              <a:t>molluscs</a:t>
            </a:r>
            <a:r>
              <a:rPr lang="en-US" dirty="0"/>
              <a:t>, and other coastal and marine life.</a:t>
            </a:r>
            <a:endParaRPr lang="en-GB" dirty="0"/>
          </a:p>
        </p:txBody>
      </p:sp>
      <p:sp>
        <p:nvSpPr>
          <p:cNvPr id="4" name="Slide Number Placeholder 3"/>
          <p:cNvSpPr>
            <a:spLocks noGrp="1"/>
          </p:cNvSpPr>
          <p:nvPr>
            <p:ph type="sldNum" sz="quarter" idx="5"/>
          </p:nvPr>
        </p:nvSpPr>
        <p:spPr/>
        <p:txBody>
          <a:bodyPr/>
          <a:lstStyle/>
          <a:p>
            <a:fld id="{0EB61BCC-B7AE-4D81-8B23-DA62EB623691}" type="slidenum">
              <a:rPr lang="en-GB" smtClean="0"/>
              <a:t>22</a:t>
            </a:fld>
            <a:endParaRPr lang="en-GB"/>
          </a:p>
        </p:txBody>
      </p:sp>
    </p:spTree>
    <p:extLst>
      <p:ext uri="{BB962C8B-B14F-4D97-AF65-F5344CB8AC3E}">
        <p14:creationId xmlns:p14="http://schemas.microsoft.com/office/powerpoint/2010/main" val="301961345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Over the past days, we’ve explored Antarctica not just as travellers, but as </a:t>
            </a:r>
            <a:r>
              <a:rPr lang="en-GB" b="1" dirty="0"/>
              <a:t>active participants in science</a:t>
            </a:r>
            <a:r>
              <a:rPr lang="en-GB" dirty="0"/>
              <a:t>. Through citizen science projects, hands-on research, and field observations, we’ve contributed to a global effort to better understand and protect this unique environment. This presentation is a recap of the work we’ve done together—your role in it, the discoveries made, and how you can continue to be part of these efforts beyond this voyage.</a:t>
            </a:r>
          </a:p>
        </p:txBody>
      </p:sp>
      <p:sp>
        <p:nvSpPr>
          <p:cNvPr id="4" name="Slide Number Placeholder 3"/>
          <p:cNvSpPr>
            <a:spLocks noGrp="1"/>
          </p:cNvSpPr>
          <p:nvPr>
            <p:ph type="sldNum" sz="quarter" idx="5"/>
          </p:nvPr>
        </p:nvSpPr>
        <p:spPr/>
        <p:txBody>
          <a:bodyPr/>
          <a:lstStyle/>
          <a:p>
            <a:fld id="{AFB41D9F-C7AA-4AD3-B65F-D89B288EC5E5}" type="slidenum">
              <a:rPr lang="en-GB" smtClean="0"/>
              <a:t>2</a:t>
            </a:fld>
            <a:endParaRPr lang="en-GB"/>
          </a:p>
        </p:txBody>
      </p:sp>
    </p:spTree>
    <p:extLst>
      <p:ext uri="{BB962C8B-B14F-4D97-AF65-F5344CB8AC3E}">
        <p14:creationId xmlns:p14="http://schemas.microsoft.com/office/powerpoint/2010/main" val="309136775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CHIARA </a:t>
            </a:r>
          </a:p>
        </p:txBody>
      </p:sp>
      <p:sp>
        <p:nvSpPr>
          <p:cNvPr id="4" name="Slide Number Placeholder 3"/>
          <p:cNvSpPr>
            <a:spLocks noGrp="1"/>
          </p:cNvSpPr>
          <p:nvPr>
            <p:ph type="sldNum" sz="quarter" idx="5"/>
          </p:nvPr>
        </p:nvSpPr>
        <p:spPr/>
        <p:txBody>
          <a:bodyPr/>
          <a:lstStyle/>
          <a:p>
            <a:fld id="{AFB41D9F-C7AA-4AD3-B65F-D89B288EC5E5}" type="slidenum">
              <a:rPr lang="en-GB" smtClean="0"/>
              <a:t>23</a:t>
            </a:fld>
            <a:endParaRPr lang="en-GB"/>
          </a:p>
        </p:txBody>
      </p:sp>
    </p:spTree>
    <p:extLst>
      <p:ext uri="{BB962C8B-B14F-4D97-AF65-F5344CB8AC3E}">
        <p14:creationId xmlns:p14="http://schemas.microsoft.com/office/powerpoint/2010/main" val="353776536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nb-NO" b="1" dirty="0"/>
              <a:t>Update </a:t>
            </a:r>
            <a:endParaRPr lang="en-GB" b="1"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FB41D9F-C7AA-4AD3-B65F-D89B288EC5E5}"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9837120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PETE</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EB61BCC-B7AE-4D81-8B23-DA62EB623691}"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6435986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PETE</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EB61BCC-B7AE-4D81-8B23-DA62EB623691}"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6195217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PETE</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EB61BCC-B7AE-4D81-8B23-DA62EB623691}"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0737671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i="1" dirty="0"/>
              <a:t>Add more slide if you need to. Keep the same font and format pls. screenshots of the surveys conducted, whale species seen could be interesting. </a:t>
            </a:r>
            <a:endParaRPr lang="en-GB" i="1" dirty="0"/>
          </a:p>
        </p:txBody>
      </p:sp>
      <p:sp>
        <p:nvSpPr>
          <p:cNvPr id="4" name="Slide Number Placeholder 3"/>
          <p:cNvSpPr>
            <a:spLocks noGrp="1"/>
          </p:cNvSpPr>
          <p:nvPr>
            <p:ph type="sldNum" sz="quarter" idx="5"/>
          </p:nvPr>
        </p:nvSpPr>
        <p:spPr/>
        <p:txBody>
          <a:bodyPr/>
          <a:lstStyle/>
          <a:p>
            <a:fld id="{AFB41D9F-C7AA-4AD3-B65F-D89B288EC5E5}" type="slidenum">
              <a:rPr lang="en-GB" smtClean="0"/>
              <a:t>29</a:t>
            </a:fld>
            <a:endParaRPr lang="en-GB"/>
          </a:p>
        </p:txBody>
      </p:sp>
    </p:spTree>
    <p:extLst>
      <p:ext uri="{BB962C8B-B14F-4D97-AF65-F5344CB8AC3E}">
        <p14:creationId xmlns:p14="http://schemas.microsoft.com/office/powerpoint/2010/main" val="81682616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AFB41D9F-C7AA-4AD3-B65F-D89B288EC5E5}" type="slidenum">
              <a:rPr lang="en-GB" smtClean="0"/>
              <a:t>30</a:t>
            </a:fld>
            <a:endParaRPr lang="en-GB"/>
          </a:p>
        </p:txBody>
      </p:sp>
    </p:spTree>
    <p:extLst>
      <p:ext uri="{BB962C8B-B14F-4D97-AF65-F5344CB8AC3E}">
        <p14:creationId xmlns:p14="http://schemas.microsoft.com/office/powerpoint/2010/main" val="387318137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AFB41D9F-C7AA-4AD3-B65F-D89B288EC5E5}" type="slidenum">
              <a:rPr lang="en-GB" smtClean="0"/>
              <a:t>31</a:t>
            </a:fld>
            <a:endParaRPr lang="en-GB"/>
          </a:p>
        </p:txBody>
      </p:sp>
    </p:spTree>
    <p:extLst>
      <p:ext uri="{BB962C8B-B14F-4D97-AF65-F5344CB8AC3E}">
        <p14:creationId xmlns:p14="http://schemas.microsoft.com/office/powerpoint/2010/main" val="111492655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Copy and paste water birds observed – make sure </a:t>
            </a:r>
            <a:r>
              <a:rPr lang="en-GB" i="1" dirty="0"/>
              <a:t>scientific name is in italics</a:t>
            </a:r>
          </a:p>
          <a:p>
            <a:endParaRPr lang="en-GB" dirty="0"/>
          </a:p>
        </p:txBody>
      </p:sp>
      <p:sp>
        <p:nvSpPr>
          <p:cNvPr id="4" name="Slide Number Placeholder 3"/>
          <p:cNvSpPr>
            <a:spLocks noGrp="1"/>
          </p:cNvSpPr>
          <p:nvPr>
            <p:ph type="sldNum" sz="quarter" idx="5"/>
          </p:nvPr>
        </p:nvSpPr>
        <p:spPr/>
        <p:txBody>
          <a:bodyPr/>
          <a:lstStyle/>
          <a:p>
            <a:fld id="{AFB41D9F-C7AA-4AD3-B65F-D89B288EC5E5}" type="slidenum">
              <a:rPr lang="en-GB" smtClean="0"/>
              <a:t>32</a:t>
            </a:fld>
            <a:endParaRPr lang="en-GB"/>
          </a:p>
        </p:txBody>
      </p:sp>
    </p:spTree>
    <p:extLst>
      <p:ext uri="{BB962C8B-B14F-4D97-AF65-F5344CB8AC3E}">
        <p14:creationId xmlns:p14="http://schemas.microsoft.com/office/powerpoint/2010/main" val="189768628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Copy and paste water birds observed – make sure </a:t>
            </a:r>
            <a:r>
              <a:rPr lang="en-GB" i="1" dirty="0"/>
              <a:t>scientific name is in italics</a:t>
            </a:r>
          </a:p>
          <a:p>
            <a:endParaRPr lang="en-GB" dirty="0"/>
          </a:p>
        </p:txBody>
      </p:sp>
      <p:sp>
        <p:nvSpPr>
          <p:cNvPr id="4" name="Slide Number Placeholder 3"/>
          <p:cNvSpPr>
            <a:spLocks noGrp="1"/>
          </p:cNvSpPr>
          <p:nvPr>
            <p:ph type="sldNum" sz="quarter" idx="5"/>
          </p:nvPr>
        </p:nvSpPr>
        <p:spPr/>
        <p:txBody>
          <a:bodyPr/>
          <a:lstStyle/>
          <a:p>
            <a:fld id="{AFB41D9F-C7AA-4AD3-B65F-D89B288EC5E5}" type="slidenum">
              <a:rPr lang="en-GB" smtClean="0"/>
              <a:t>33</a:t>
            </a:fld>
            <a:endParaRPr lang="en-GB"/>
          </a:p>
        </p:txBody>
      </p:sp>
    </p:spTree>
    <p:extLst>
      <p:ext uri="{BB962C8B-B14F-4D97-AF65-F5344CB8AC3E}">
        <p14:creationId xmlns:p14="http://schemas.microsoft.com/office/powerpoint/2010/main" val="117975514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FB41D9F-C7AA-4AD3-B65F-D89B288EC5E5}"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88050057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Copy and paste water birds observed – make sure </a:t>
            </a:r>
            <a:r>
              <a:rPr lang="en-GB" i="1" dirty="0"/>
              <a:t>scientific name is in italics</a:t>
            </a:r>
          </a:p>
          <a:p>
            <a:endParaRPr lang="en-GB" dirty="0"/>
          </a:p>
        </p:txBody>
      </p:sp>
      <p:sp>
        <p:nvSpPr>
          <p:cNvPr id="4" name="Slide Number Placeholder 3"/>
          <p:cNvSpPr>
            <a:spLocks noGrp="1"/>
          </p:cNvSpPr>
          <p:nvPr>
            <p:ph type="sldNum" sz="quarter" idx="5"/>
          </p:nvPr>
        </p:nvSpPr>
        <p:spPr/>
        <p:txBody>
          <a:bodyPr/>
          <a:lstStyle/>
          <a:p>
            <a:fld id="{AFB41D9F-C7AA-4AD3-B65F-D89B288EC5E5}" type="slidenum">
              <a:rPr lang="en-GB" smtClean="0"/>
              <a:t>34</a:t>
            </a:fld>
            <a:endParaRPr lang="en-GB"/>
          </a:p>
        </p:txBody>
      </p:sp>
    </p:spTree>
    <p:extLst>
      <p:ext uri="{BB962C8B-B14F-4D97-AF65-F5344CB8AC3E}">
        <p14:creationId xmlns:p14="http://schemas.microsoft.com/office/powerpoint/2010/main" val="590143735"/>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b-NO" i="1" dirty="0" err="1"/>
              <a:t>Updated</a:t>
            </a:r>
            <a:r>
              <a:rPr lang="nb-NO" i="1" baseline="0" dirty="0"/>
              <a:t> 11.02.25</a:t>
            </a:r>
            <a:endParaRPr lang="en-GB" i="1" dirty="0"/>
          </a:p>
          <a:p>
            <a:endParaRPr lang="en-US" dirty="0"/>
          </a:p>
        </p:txBody>
      </p:sp>
      <p:sp>
        <p:nvSpPr>
          <p:cNvPr id="4" name="Slide Number Placeholder 3"/>
          <p:cNvSpPr>
            <a:spLocks noGrp="1"/>
          </p:cNvSpPr>
          <p:nvPr>
            <p:ph type="sldNum" sz="quarter" idx="5"/>
          </p:nvPr>
        </p:nvSpPr>
        <p:spPr/>
        <p:txBody>
          <a:bodyPr/>
          <a:lstStyle/>
          <a:p>
            <a:fld id="{AFB41D9F-C7AA-4AD3-B65F-D89B288EC5E5}" type="slidenum">
              <a:rPr lang="en-GB" smtClean="0"/>
              <a:t>35</a:t>
            </a:fld>
            <a:endParaRPr lang="en-GB"/>
          </a:p>
        </p:txBody>
      </p:sp>
    </p:spTree>
    <p:extLst>
      <p:ext uri="{BB962C8B-B14F-4D97-AF65-F5344CB8AC3E}">
        <p14:creationId xmlns:p14="http://schemas.microsoft.com/office/powerpoint/2010/main" val="3549400347"/>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Updated  by Lilia - updated</a:t>
            </a:r>
          </a:p>
        </p:txBody>
      </p:sp>
      <p:sp>
        <p:nvSpPr>
          <p:cNvPr id="4" name="Slide Number Placeholder 3"/>
          <p:cNvSpPr>
            <a:spLocks noGrp="1"/>
          </p:cNvSpPr>
          <p:nvPr>
            <p:ph type="sldNum" sz="quarter" idx="5"/>
          </p:nvPr>
        </p:nvSpPr>
        <p:spPr/>
        <p:txBody>
          <a:bodyPr/>
          <a:lstStyle/>
          <a:p>
            <a:fld id="{AFB41D9F-C7AA-4AD3-B65F-D89B288EC5E5}" type="slidenum">
              <a:rPr lang="en-GB" smtClean="0"/>
              <a:t>36</a:t>
            </a:fld>
            <a:endParaRPr lang="en-GB"/>
          </a:p>
        </p:txBody>
      </p:sp>
    </p:spTree>
    <p:extLst>
      <p:ext uri="{BB962C8B-B14F-4D97-AF65-F5344CB8AC3E}">
        <p14:creationId xmlns:p14="http://schemas.microsoft.com/office/powerpoint/2010/main" val="3088833449"/>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AFB41D9F-C7AA-4AD3-B65F-D89B288EC5E5}" type="slidenum">
              <a:rPr lang="en-GB" smtClean="0"/>
              <a:t>37</a:t>
            </a:fld>
            <a:endParaRPr lang="en-GB"/>
          </a:p>
        </p:txBody>
      </p:sp>
    </p:spTree>
    <p:extLst>
      <p:ext uri="{BB962C8B-B14F-4D97-AF65-F5344CB8AC3E}">
        <p14:creationId xmlns:p14="http://schemas.microsoft.com/office/powerpoint/2010/main" val="309367247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Introduction:</a:t>
            </a:r>
            <a:br>
              <a:rPr lang="en-GB" dirty="0"/>
            </a:br>
            <a:r>
              <a:rPr lang="en-GB" i="1" dirty="0"/>
              <a:t>"As we set sail from Ushuaia, we embarked on more than just a voyage—we stepped into a world of discovery. Through towering glaciers, sculpted icebergs, and thriving wildlife, we weren’t just visitors; we became active participants in understanding this incredible environment."</a:t>
            </a:r>
            <a:endParaRPr lang="en-GB" dirty="0"/>
          </a:p>
          <a:p>
            <a:r>
              <a:rPr lang="en-GB" b="1" dirty="0"/>
              <a:t>Exploration &amp; Connection:</a:t>
            </a:r>
            <a:br>
              <a:rPr lang="en-GB" dirty="0"/>
            </a:br>
            <a:r>
              <a:rPr lang="en-GB" i="1" dirty="0"/>
              <a:t>"Every day brought new insights—through lectures, hands-on workshops, and quiet moments observing Antarctica’s wild beauty. We traced the journeys of past explorers, marvelled at the resilience of wildlife, and witnessed the powerful forces shaping this frozen continent."</a:t>
            </a:r>
            <a:endParaRPr lang="en-GB" dirty="0"/>
          </a:p>
        </p:txBody>
      </p:sp>
      <p:sp>
        <p:nvSpPr>
          <p:cNvPr id="4" name="Slide Number Placeholder 3"/>
          <p:cNvSpPr>
            <a:spLocks noGrp="1"/>
          </p:cNvSpPr>
          <p:nvPr>
            <p:ph type="sldNum" sz="quarter" idx="5"/>
          </p:nvPr>
        </p:nvSpPr>
        <p:spPr/>
        <p:txBody>
          <a:bodyPr/>
          <a:lstStyle/>
          <a:p>
            <a:fld id="{AFB41D9F-C7AA-4AD3-B65F-D89B288EC5E5}" type="slidenum">
              <a:rPr lang="en-GB" smtClean="0"/>
              <a:t>4</a:t>
            </a:fld>
            <a:endParaRPr lang="en-GB"/>
          </a:p>
        </p:txBody>
      </p:sp>
    </p:spTree>
    <p:extLst>
      <p:ext uri="{BB962C8B-B14F-4D97-AF65-F5344CB8AC3E}">
        <p14:creationId xmlns:p14="http://schemas.microsoft.com/office/powerpoint/2010/main" val="294203307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Citizen Science &amp; Action:</a:t>
            </a:r>
            <a:br>
              <a:rPr lang="en-GB" dirty="0"/>
            </a:br>
            <a:r>
              <a:rPr lang="en-GB" i="1" dirty="0"/>
              <a:t>"But our role here was more than just observation. Through </a:t>
            </a:r>
            <a:r>
              <a:rPr lang="en-GB" b="1" i="1" dirty="0"/>
              <a:t>citizen science</a:t>
            </a:r>
            <a:r>
              <a:rPr lang="en-GB" i="1" dirty="0"/>
              <a:t>, we contributed real data to global research—whether it was documenting biodiversity, collecting water samples, or tracking whale movements. Science is not just for scientists; it’s for everyone. It happens everywhere, every day, and we all have a role to play."</a:t>
            </a:r>
            <a:endParaRPr lang="en-GB" dirty="0"/>
          </a:p>
          <a:p>
            <a:r>
              <a:rPr lang="en-GB" b="1" dirty="0"/>
              <a:t>Bringing Antarctica Home:</a:t>
            </a:r>
            <a:br>
              <a:rPr lang="en-GB" dirty="0"/>
            </a:br>
            <a:r>
              <a:rPr lang="en-GB" i="1" dirty="0"/>
              <a:t>"As we leave these icy waters behind, our connection to Antarctica doesn’t end here. The tools to observe, document, and contribute are in your hands. Every small action—every photo, every piece of data—adds to a greater understanding of our planet."</a:t>
            </a:r>
            <a:endParaRPr lang="en-GB" dirty="0"/>
          </a:p>
          <a:p>
            <a:r>
              <a:rPr lang="en-GB" b="1" dirty="0"/>
              <a:t>Closing Thought:</a:t>
            </a:r>
            <a:br>
              <a:rPr lang="en-GB" dirty="0"/>
            </a:br>
            <a:r>
              <a:rPr lang="en-GB" i="1" dirty="0"/>
              <a:t>"May this experience inspire you to stay curious, to keep exploring, and to protect the fragile beauty of the natural world—because what we do, no matter where we are, truly makes a difference."</a:t>
            </a:r>
            <a:endParaRPr lang="en-GB" dirty="0"/>
          </a:p>
          <a:p>
            <a:endParaRPr lang="nb-NO" dirty="0"/>
          </a:p>
          <a:p>
            <a:endParaRPr lang="nb-NO" dirty="0"/>
          </a:p>
        </p:txBody>
      </p:sp>
      <p:sp>
        <p:nvSpPr>
          <p:cNvPr id="4" name="Slide Number Placeholder 3"/>
          <p:cNvSpPr>
            <a:spLocks noGrp="1"/>
          </p:cNvSpPr>
          <p:nvPr>
            <p:ph type="sldNum" sz="quarter" idx="5"/>
          </p:nvPr>
        </p:nvSpPr>
        <p:spPr/>
        <p:txBody>
          <a:bodyPr/>
          <a:lstStyle/>
          <a:p>
            <a:fld id="{AFB41D9F-C7AA-4AD3-B65F-D89B288EC5E5}" type="slidenum">
              <a:rPr lang="en-GB" smtClean="0"/>
              <a:t>5</a:t>
            </a:fld>
            <a:endParaRPr lang="en-GB"/>
          </a:p>
        </p:txBody>
      </p:sp>
    </p:spTree>
    <p:extLst>
      <p:ext uri="{BB962C8B-B14F-4D97-AF65-F5344CB8AC3E}">
        <p14:creationId xmlns:p14="http://schemas.microsoft.com/office/powerpoint/2010/main" val="294203307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Please update for this voyage </a:t>
            </a:r>
          </a:p>
        </p:txBody>
      </p:sp>
      <p:sp>
        <p:nvSpPr>
          <p:cNvPr id="4" name="Slide Number Placeholder 3"/>
          <p:cNvSpPr>
            <a:spLocks noGrp="1"/>
          </p:cNvSpPr>
          <p:nvPr>
            <p:ph type="sldNum" sz="quarter" idx="5"/>
          </p:nvPr>
        </p:nvSpPr>
        <p:spPr/>
        <p:txBody>
          <a:bodyPr/>
          <a:lstStyle/>
          <a:p>
            <a:fld id="{AFB41D9F-C7AA-4AD3-B65F-D89B288EC5E5}" type="slidenum">
              <a:rPr lang="en-GB" smtClean="0"/>
              <a:t>6</a:t>
            </a:fld>
            <a:endParaRPr lang="en-GB"/>
          </a:p>
        </p:txBody>
      </p:sp>
    </p:spTree>
    <p:extLst>
      <p:ext uri="{BB962C8B-B14F-4D97-AF65-F5344CB8AC3E}">
        <p14:creationId xmlns:p14="http://schemas.microsoft.com/office/powerpoint/2010/main" val="367434234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Just like science and history help us connect with Antarctica, so does creativity. Throughout the voyage, we had the chance to express our experiences in a different way—through bottle, watercolour, and species painting, and</a:t>
            </a:r>
            <a:r>
              <a:rPr lang="en-GB" baseline="0" dirty="0"/>
              <a:t> </a:t>
            </a:r>
            <a:r>
              <a:rPr lang="en-GB" dirty="0"/>
              <a:t>clay modelling. Whether it was capturing the icy landscapes in watercolour or shaping wildlife out of clay, these moments allowed us to slow down, reflect, and bring a piece of Antarctica to life in our own unique way. Let’s take a look at some of the creative moments we shared onboard</a:t>
            </a:r>
            <a:endParaRPr lang="nb-NO" dirty="0"/>
          </a:p>
        </p:txBody>
      </p:sp>
      <p:sp>
        <p:nvSpPr>
          <p:cNvPr id="4" name="Slide Number Placeholder 3"/>
          <p:cNvSpPr>
            <a:spLocks noGrp="1"/>
          </p:cNvSpPr>
          <p:nvPr>
            <p:ph type="sldNum" sz="quarter" idx="5"/>
          </p:nvPr>
        </p:nvSpPr>
        <p:spPr/>
        <p:txBody>
          <a:bodyPr/>
          <a:lstStyle/>
          <a:p>
            <a:fld id="{AFB41D9F-C7AA-4AD3-B65F-D89B288EC5E5}" type="slidenum">
              <a:rPr lang="en-GB" smtClean="0"/>
              <a:t>9</a:t>
            </a:fld>
            <a:endParaRPr lang="en-GB"/>
          </a:p>
        </p:txBody>
      </p:sp>
    </p:spTree>
    <p:extLst>
      <p:ext uri="{BB962C8B-B14F-4D97-AF65-F5344CB8AC3E}">
        <p14:creationId xmlns:p14="http://schemas.microsoft.com/office/powerpoint/2010/main" val="306082181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Creativity was just one way we engaged with this incredible environment, but another was through direct observation. </a:t>
            </a:r>
          </a:p>
          <a:p>
            <a:endParaRPr lang="en-GB" dirty="0"/>
          </a:p>
          <a:p>
            <a:r>
              <a:rPr lang="en-GB" dirty="0"/>
              <a:t>Whether standing on deck or out in the zodiacs, we spent time scanning the horizon, watching seabirds glide past, and spotting whales as they surfaced. Every wildlife sighting was a reminder that Antarctica is anything but empty—it’s full of life, adapted to thrive in the harshest conditions.</a:t>
            </a:r>
          </a:p>
        </p:txBody>
      </p:sp>
      <p:sp>
        <p:nvSpPr>
          <p:cNvPr id="4" name="Slide Number Placeholder 3"/>
          <p:cNvSpPr>
            <a:spLocks noGrp="1"/>
          </p:cNvSpPr>
          <p:nvPr>
            <p:ph type="sldNum" sz="quarter" idx="5"/>
          </p:nvPr>
        </p:nvSpPr>
        <p:spPr/>
        <p:txBody>
          <a:bodyPr/>
          <a:lstStyle/>
          <a:p>
            <a:fld id="{AFB41D9F-C7AA-4AD3-B65F-D89B288EC5E5}" type="slidenum">
              <a:rPr lang="en-GB" smtClean="0"/>
              <a:t>10</a:t>
            </a:fld>
            <a:endParaRPr lang="en-GB"/>
          </a:p>
        </p:txBody>
      </p:sp>
    </p:spTree>
    <p:extLst>
      <p:ext uri="{BB962C8B-B14F-4D97-AF65-F5344CB8AC3E}">
        <p14:creationId xmlns:p14="http://schemas.microsoft.com/office/powerpoint/2010/main" val="175708253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800" dirty="0"/>
              <a:t>We also took a deeper dive into Antarctica’s marine world through hands-on science. Out on the </a:t>
            </a:r>
            <a:r>
              <a:rPr lang="en-GB" sz="1800" b="1" dirty="0"/>
              <a:t>science boat</a:t>
            </a:r>
            <a:r>
              <a:rPr lang="en-GB" sz="1800" dirty="0"/>
              <a:t>, we weren’t just observing—we were actively collecting data, contributing to real research on this fragile ecosystem. </a:t>
            </a:r>
            <a:endParaRPr lang="de-DE" sz="1800" b="0" baseline="0" dirty="0"/>
          </a:p>
        </p:txBody>
      </p:sp>
      <p:sp>
        <p:nvSpPr>
          <p:cNvPr id="4" name="Slide Number Placeholder 3"/>
          <p:cNvSpPr>
            <a:spLocks noGrp="1"/>
          </p:cNvSpPr>
          <p:nvPr>
            <p:ph type="sldNum" sz="quarter" idx="5"/>
          </p:nvPr>
        </p:nvSpPr>
        <p:spPr/>
        <p:txBody>
          <a:bodyPr/>
          <a:lstStyle/>
          <a:p>
            <a:fld id="{AFB41D9F-C7AA-4AD3-B65F-D89B288EC5E5}" type="slidenum">
              <a:rPr lang="en-GB" smtClean="0"/>
              <a:t>11</a:t>
            </a:fld>
            <a:endParaRPr lang="en-GB"/>
          </a:p>
        </p:txBody>
      </p:sp>
    </p:spTree>
    <p:extLst>
      <p:ext uri="{BB962C8B-B14F-4D97-AF65-F5344CB8AC3E}">
        <p14:creationId xmlns:p14="http://schemas.microsoft.com/office/powerpoint/2010/main" val="62541411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01">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00714B-73A5-6771-B8FC-A3E7B6BEB664}"/>
              </a:ext>
            </a:extLst>
          </p:cNvPr>
          <p:cNvSpPr>
            <a:spLocks noGrp="1"/>
          </p:cNvSpPr>
          <p:nvPr>
            <p:ph type="ctrTitle"/>
          </p:nvPr>
        </p:nvSpPr>
        <p:spPr>
          <a:xfrm>
            <a:off x="1524000" y="3047399"/>
            <a:ext cx="9144000" cy="763201"/>
          </a:xfrm>
        </p:spPr>
        <p:txBody>
          <a:bodyPr anchor="b">
            <a:normAutofit/>
          </a:bodyPr>
          <a:lstStyle>
            <a:lvl1pPr algn="ctr">
              <a:defRPr sz="4000">
                <a:solidFill>
                  <a:schemeClr val="bg1"/>
                </a:solidFill>
                <a:latin typeface="Jost SemiBold" pitchFamily="2" charset="0"/>
                <a:ea typeface="Jost SemiBold" pitchFamily="2" charset="0"/>
              </a:defRPr>
            </a:lvl1pPr>
          </a:lstStyle>
          <a:p>
            <a:r>
              <a:rPr lang="en-US"/>
              <a:t>Click to edit Master title style</a:t>
            </a:r>
            <a:endParaRPr lang="en-GB"/>
          </a:p>
        </p:txBody>
      </p:sp>
      <p:sp>
        <p:nvSpPr>
          <p:cNvPr id="3" name="Subtitle 2">
            <a:extLst>
              <a:ext uri="{FF2B5EF4-FFF2-40B4-BE49-F238E27FC236}">
                <a16:creationId xmlns:a16="http://schemas.microsoft.com/office/drawing/2014/main" id="{56E14810-C288-7265-EA92-696261E93608}"/>
              </a:ext>
            </a:extLst>
          </p:cNvPr>
          <p:cNvSpPr>
            <a:spLocks noGrp="1"/>
          </p:cNvSpPr>
          <p:nvPr>
            <p:ph type="subTitle" idx="1"/>
          </p:nvPr>
        </p:nvSpPr>
        <p:spPr>
          <a:xfrm>
            <a:off x="1524000" y="3810600"/>
            <a:ext cx="9144000" cy="381600"/>
          </a:xfrm>
        </p:spPr>
        <p:txBody>
          <a:bodyPr>
            <a:normAutofit/>
          </a:bodyPr>
          <a:lstStyle>
            <a:lvl1pPr marL="0" indent="0" algn="ctr">
              <a:buNone/>
              <a:defRPr sz="2000">
                <a:solidFill>
                  <a:schemeClr val="bg1"/>
                </a:solidFill>
                <a:latin typeface="Jost" pitchFamily="2" charset="0"/>
                <a:ea typeface="Jost"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DCD8B10D-7D0C-0E2C-2CAA-8A30CA90EC1C}"/>
              </a:ext>
            </a:extLst>
          </p:cNvPr>
          <p:cNvSpPr>
            <a:spLocks noGrp="1"/>
          </p:cNvSpPr>
          <p:nvPr>
            <p:ph type="dt" sz="half" idx="10"/>
          </p:nvPr>
        </p:nvSpPr>
        <p:spPr>
          <a:xfrm>
            <a:off x="753600" y="6481800"/>
            <a:ext cx="1144800" cy="239675"/>
          </a:xfrm>
        </p:spPr>
        <p:txBody>
          <a:bodyPr/>
          <a:lstStyle>
            <a:lvl1pPr>
              <a:defRPr sz="800">
                <a:solidFill>
                  <a:schemeClr val="bg2"/>
                </a:solidFill>
                <a:latin typeface="Jost" pitchFamily="2" charset="0"/>
                <a:ea typeface="Jost" pitchFamily="2" charset="0"/>
              </a:defRPr>
            </a:lvl1pPr>
          </a:lstStyle>
          <a:p>
            <a:fld id="{FAC0FD8D-B4D3-754D-9BA6-6613D9A4D007}" type="datetimeFigureOut">
              <a:rPr lang="en-US" smtClean="0"/>
              <a:t>6/30/2026</a:t>
            </a:fld>
            <a:endParaRPr lang="en-US"/>
          </a:p>
        </p:txBody>
      </p:sp>
      <p:sp>
        <p:nvSpPr>
          <p:cNvPr id="5" name="Footer Placeholder 4">
            <a:extLst>
              <a:ext uri="{FF2B5EF4-FFF2-40B4-BE49-F238E27FC236}">
                <a16:creationId xmlns:a16="http://schemas.microsoft.com/office/drawing/2014/main" id="{DCD2570B-0ED4-6102-CB14-9254E46C4B79}"/>
              </a:ext>
            </a:extLst>
          </p:cNvPr>
          <p:cNvSpPr>
            <a:spLocks noGrp="1"/>
          </p:cNvSpPr>
          <p:nvPr>
            <p:ph type="ftr" sz="quarter" idx="11"/>
          </p:nvPr>
        </p:nvSpPr>
        <p:spPr>
          <a:xfrm>
            <a:off x="3806400" y="6481800"/>
            <a:ext cx="4579200" cy="239675"/>
          </a:xfrm>
          <a:prstGeom prst="rect">
            <a:avLst/>
          </a:prstGeom>
        </p:spPr>
        <p:txBody>
          <a:bodyPr/>
          <a:lstStyle>
            <a:lvl1pPr algn="ctr">
              <a:defRPr sz="800">
                <a:solidFill>
                  <a:schemeClr val="bg2"/>
                </a:solidFill>
                <a:latin typeface="Jost" pitchFamily="2" charset="0"/>
                <a:ea typeface="Jost" pitchFamily="2" charset="0"/>
              </a:defRPr>
            </a:lvl1pPr>
          </a:lstStyle>
          <a:p>
            <a:endParaRPr lang="en-US"/>
          </a:p>
        </p:txBody>
      </p:sp>
      <p:sp>
        <p:nvSpPr>
          <p:cNvPr id="6" name="Slide Number Placeholder 5">
            <a:extLst>
              <a:ext uri="{FF2B5EF4-FFF2-40B4-BE49-F238E27FC236}">
                <a16:creationId xmlns:a16="http://schemas.microsoft.com/office/drawing/2014/main" id="{AED767FC-4ADC-6297-1293-CF8421DFCA0B}"/>
              </a:ext>
            </a:extLst>
          </p:cNvPr>
          <p:cNvSpPr>
            <a:spLocks noGrp="1"/>
          </p:cNvSpPr>
          <p:nvPr>
            <p:ph type="sldNum" sz="quarter" idx="12"/>
          </p:nvPr>
        </p:nvSpPr>
        <p:spPr>
          <a:xfrm>
            <a:off x="10293600" y="6481800"/>
            <a:ext cx="1144800" cy="239675"/>
          </a:xfrm>
        </p:spPr>
        <p:txBody>
          <a:bodyPr/>
          <a:lstStyle>
            <a:lvl1pPr>
              <a:defRPr sz="800">
                <a:solidFill>
                  <a:schemeClr val="bg2"/>
                </a:solidFill>
              </a:defRPr>
            </a:lvl1pPr>
          </a:lstStyle>
          <a:p>
            <a:fld id="{62EBC36B-C772-DA47-A45A-19124D16F3CE}" type="slidenum">
              <a:rPr lang="en-US" smtClean="0"/>
              <a:t>‹#›</a:t>
            </a:fld>
            <a:endParaRPr lang="en-US"/>
          </a:p>
        </p:txBody>
      </p:sp>
    </p:spTree>
    <p:extLst>
      <p:ext uri="{BB962C8B-B14F-4D97-AF65-F5344CB8AC3E}">
        <p14:creationId xmlns:p14="http://schemas.microsoft.com/office/powerpoint/2010/main" val="98478960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itle" preserve="1">
  <p:cSld name="7_Title Slide 0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00714B-73A5-6771-B8FC-A3E7B6BEB664}"/>
              </a:ext>
            </a:extLst>
          </p:cNvPr>
          <p:cNvSpPr>
            <a:spLocks noGrp="1"/>
          </p:cNvSpPr>
          <p:nvPr>
            <p:ph type="ctrTitle"/>
          </p:nvPr>
        </p:nvSpPr>
        <p:spPr>
          <a:xfrm>
            <a:off x="1524000" y="3047399"/>
            <a:ext cx="9144000" cy="763201"/>
          </a:xfrm>
        </p:spPr>
        <p:txBody>
          <a:bodyPr anchor="b">
            <a:normAutofit/>
          </a:bodyPr>
          <a:lstStyle>
            <a:lvl1pPr algn="ctr">
              <a:defRPr sz="4000">
                <a:solidFill>
                  <a:schemeClr val="bg1"/>
                </a:solidFill>
                <a:latin typeface="Jost SemiBold" pitchFamily="2" charset="0"/>
                <a:ea typeface="Jost SemiBold" pitchFamily="2" charset="0"/>
              </a:defRPr>
            </a:lvl1pPr>
          </a:lstStyle>
          <a:p>
            <a:r>
              <a:rPr lang="en-US"/>
              <a:t>Click to edit Master title style</a:t>
            </a:r>
            <a:endParaRPr lang="en-GB"/>
          </a:p>
        </p:txBody>
      </p:sp>
      <p:sp>
        <p:nvSpPr>
          <p:cNvPr id="3" name="Subtitle 2">
            <a:extLst>
              <a:ext uri="{FF2B5EF4-FFF2-40B4-BE49-F238E27FC236}">
                <a16:creationId xmlns:a16="http://schemas.microsoft.com/office/drawing/2014/main" id="{56E14810-C288-7265-EA92-696261E93608}"/>
              </a:ext>
            </a:extLst>
          </p:cNvPr>
          <p:cNvSpPr>
            <a:spLocks noGrp="1"/>
          </p:cNvSpPr>
          <p:nvPr>
            <p:ph type="subTitle" idx="1"/>
          </p:nvPr>
        </p:nvSpPr>
        <p:spPr>
          <a:xfrm>
            <a:off x="1524000" y="3810600"/>
            <a:ext cx="9144000" cy="381600"/>
          </a:xfrm>
        </p:spPr>
        <p:txBody>
          <a:bodyPr>
            <a:normAutofit/>
          </a:bodyPr>
          <a:lstStyle>
            <a:lvl1pPr marL="0" indent="0" algn="ctr">
              <a:buNone/>
              <a:defRPr sz="2000">
                <a:solidFill>
                  <a:schemeClr val="bg1"/>
                </a:solidFill>
                <a:latin typeface="Jost" pitchFamily="2" charset="0"/>
                <a:ea typeface="Jost"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DCD8B10D-7D0C-0E2C-2CAA-8A30CA90EC1C}"/>
              </a:ext>
            </a:extLst>
          </p:cNvPr>
          <p:cNvSpPr>
            <a:spLocks noGrp="1"/>
          </p:cNvSpPr>
          <p:nvPr>
            <p:ph type="dt" sz="half" idx="10"/>
          </p:nvPr>
        </p:nvSpPr>
        <p:spPr>
          <a:xfrm>
            <a:off x="753600" y="6481800"/>
            <a:ext cx="1144800" cy="239675"/>
          </a:xfrm>
        </p:spPr>
        <p:txBody>
          <a:bodyPr/>
          <a:lstStyle>
            <a:lvl1pPr>
              <a:defRPr sz="800">
                <a:solidFill>
                  <a:schemeClr val="bg2"/>
                </a:solidFill>
                <a:latin typeface="Jost" pitchFamily="2" charset="0"/>
                <a:ea typeface="Jost" pitchFamily="2" charset="0"/>
              </a:defRPr>
            </a:lvl1pPr>
          </a:lstStyle>
          <a:p>
            <a:fld id="{FAC0FD8D-B4D3-754D-9BA6-6613D9A4D007}" type="datetimeFigureOut">
              <a:rPr lang="en-US" smtClean="0"/>
              <a:t>6/30/2026</a:t>
            </a:fld>
            <a:endParaRPr lang="en-US"/>
          </a:p>
        </p:txBody>
      </p:sp>
      <p:sp>
        <p:nvSpPr>
          <p:cNvPr id="5" name="Footer Placeholder 4">
            <a:extLst>
              <a:ext uri="{FF2B5EF4-FFF2-40B4-BE49-F238E27FC236}">
                <a16:creationId xmlns:a16="http://schemas.microsoft.com/office/drawing/2014/main" id="{DCD2570B-0ED4-6102-CB14-9254E46C4B79}"/>
              </a:ext>
            </a:extLst>
          </p:cNvPr>
          <p:cNvSpPr>
            <a:spLocks noGrp="1"/>
          </p:cNvSpPr>
          <p:nvPr>
            <p:ph type="ftr" sz="quarter" idx="11"/>
          </p:nvPr>
        </p:nvSpPr>
        <p:spPr>
          <a:xfrm>
            <a:off x="3806400" y="6481800"/>
            <a:ext cx="4579200" cy="239675"/>
          </a:xfrm>
          <a:prstGeom prst="rect">
            <a:avLst/>
          </a:prstGeom>
        </p:spPr>
        <p:txBody>
          <a:bodyPr/>
          <a:lstStyle>
            <a:lvl1pPr>
              <a:defRPr sz="800">
                <a:solidFill>
                  <a:schemeClr val="bg2"/>
                </a:solidFill>
                <a:latin typeface="Jost" pitchFamily="2" charset="0"/>
                <a:ea typeface="Jost" pitchFamily="2" charset="0"/>
              </a:defRPr>
            </a:lvl1pPr>
          </a:lstStyle>
          <a:p>
            <a:endParaRPr lang="en-US"/>
          </a:p>
        </p:txBody>
      </p:sp>
      <p:sp>
        <p:nvSpPr>
          <p:cNvPr id="6" name="Slide Number Placeholder 5">
            <a:extLst>
              <a:ext uri="{FF2B5EF4-FFF2-40B4-BE49-F238E27FC236}">
                <a16:creationId xmlns:a16="http://schemas.microsoft.com/office/drawing/2014/main" id="{AED767FC-4ADC-6297-1293-CF8421DFCA0B}"/>
              </a:ext>
            </a:extLst>
          </p:cNvPr>
          <p:cNvSpPr>
            <a:spLocks noGrp="1"/>
          </p:cNvSpPr>
          <p:nvPr>
            <p:ph type="sldNum" sz="quarter" idx="12"/>
          </p:nvPr>
        </p:nvSpPr>
        <p:spPr>
          <a:xfrm>
            <a:off x="10293600" y="6481800"/>
            <a:ext cx="1144800" cy="239675"/>
          </a:xfrm>
        </p:spPr>
        <p:txBody>
          <a:bodyPr/>
          <a:lstStyle>
            <a:lvl1pPr>
              <a:defRPr sz="800">
                <a:solidFill>
                  <a:schemeClr val="bg2"/>
                </a:solidFill>
              </a:defRPr>
            </a:lvl1pPr>
          </a:lstStyle>
          <a:p>
            <a:fld id="{62EBC36B-C772-DA47-A45A-19124D16F3CE}" type="slidenum">
              <a:rPr lang="en-US" smtClean="0"/>
              <a:t>‹#›</a:t>
            </a:fld>
            <a:endParaRPr lang="en-US"/>
          </a:p>
        </p:txBody>
      </p:sp>
    </p:spTree>
    <p:extLst>
      <p:ext uri="{BB962C8B-B14F-4D97-AF65-F5344CB8AC3E}">
        <p14:creationId xmlns:p14="http://schemas.microsoft.com/office/powerpoint/2010/main" val="273247367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itle" preserve="1">
  <p:cSld name="8_Title Slide 0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00714B-73A5-6771-B8FC-A3E7B6BEB664}"/>
              </a:ext>
            </a:extLst>
          </p:cNvPr>
          <p:cNvSpPr>
            <a:spLocks noGrp="1"/>
          </p:cNvSpPr>
          <p:nvPr>
            <p:ph type="ctrTitle"/>
          </p:nvPr>
        </p:nvSpPr>
        <p:spPr>
          <a:xfrm>
            <a:off x="1524000" y="3047399"/>
            <a:ext cx="9144000" cy="763201"/>
          </a:xfrm>
        </p:spPr>
        <p:txBody>
          <a:bodyPr anchor="b">
            <a:normAutofit/>
          </a:bodyPr>
          <a:lstStyle>
            <a:lvl1pPr algn="ctr">
              <a:defRPr sz="4000">
                <a:solidFill>
                  <a:schemeClr val="bg1"/>
                </a:solidFill>
                <a:latin typeface="Jost SemiBold" pitchFamily="2" charset="0"/>
                <a:ea typeface="Jost SemiBold" pitchFamily="2" charset="0"/>
              </a:defRPr>
            </a:lvl1pPr>
          </a:lstStyle>
          <a:p>
            <a:r>
              <a:rPr lang="en-US"/>
              <a:t>Click to edit Master title style</a:t>
            </a:r>
            <a:endParaRPr lang="en-GB"/>
          </a:p>
        </p:txBody>
      </p:sp>
      <p:sp>
        <p:nvSpPr>
          <p:cNvPr id="3" name="Subtitle 2">
            <a:extLst>
              <a:ext uri="{FF2B5EF4-FFF2-40B4-BE49-F238E27FC236}">
                <a16:creationId xmlns:a16="http://schemas.microsoft.com/office/drawing/2014/main" id="{56E14810-C288-7265-EA92-696261E93608}"/>
              </a:ext>
            </a:extLst>
          </p:cNvPr>
          <p:cNvSpPr>
            <a:spLocks noGrp="1"/>
          </p:cNvSpPr>
          <p:nvPr>
            <p:ph type="subTitle" idx="1"/>
          </p:nvPr>
        </p:nvSpPr>
        <p:spPr>
          <a:xfrm>
            <a:off x="1524000" y="3810600"/>
            <a:ext cx="9144000" cy="381600"/>
          </a:xfrm>
        </p:spPr>
        <p:txBody>
          <a:bodyPr>
            <a:normAutofit/>
          </a:bodyPr>
          <a:lstStyle>
            <a:lvl1pPr marL="0" indent="0" algn="ctr">
              <a:buNone/>
              <a:defRPr sz="2000">
                <a:solidFill>
                  <a:schemeClr val="bg1"/>
                </a:solidFill>
                <a:latin typeface="Jost" pitchFamily="2" charset="0"/>
                <a:ea typeface="Jost"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DCD8B10D-7D0C-0E2C-2CAA-8A30CA90EC1C}"/>
              </a:ext>
            </a:extLst>
          </p:cNvPr>
          <p:cNvSpPr>
            <a:spLocks noGrp="1"/>
          </p:cNvSpPr>
          <p:nvPr>
            <p:ph type="dt" sz="half" idx="10"/>
          </p:nvPr>
        </p:nvSpPr>
        <p:spPr>
          <a:xfrm>
            <a:off x="753600" y="6481800"/>
            <a:ext cx="1144800" cy="239675"/>
          </a:xfrm>
        </p:spPr>
        <p:txBody>
          <a:bodyPr/>
          <a:lstStyle>
            <a:lvl1pPr>
              <a:defRPr sz="800">
                <a:solidFill>
                  <a:schemeClr val="bg2"/>
                </a:solidFill>
                <a:latin typeface="Jost" pitchFamily="2" charset="0"/>
                <a:ea typeface="Jost" pitchFamily="2" charset="0"/>
              </a:defRPr>
            </a:lvl1pPr>
          </a:lstStyle>
          <a:p>
            <a:fld id="{FAC0FD8D-B4D3-754D-9BA6-6613D9A4D007}" type="datetimeFigureOut">
              <a:rPr lang="en-US" smtClean="0"/>
              <a:t>6/30/2026</a:t>
            </a:fld>
            <a:endParaRPr lang="en-US"/>
          </a:p>
        </p:txBody>
      </p:sp>
      <p:sp>
        <p:nvSpPr>
          <p:cNvPr id="5" name="Footer Placeholder 4">
            <a:extLst>
              <a:ext uri="{FF2B5EF4-FFF2-40B4-BE49-F238E27FC236}">
                <a16:creationId xmlns:a16="http://schemas.microsoft.com/office/drawing/2014/main" id="{DCD2570B-0ED4-6102-CB14-9254E46C4B79}"/>
              </a:ext>
            </a:extLst>
          </p:cNvPr>
          <p:cNvSpPr>
            <a:spLocks noGrp="1"/>
          </p:cNvSpPr>
          <p:nvPr>
            <p:ph type="ftr" sz="quarter" idx="11"/>
          </p:nvPr>
        </p:nvSpPr>
        <p:spPr>
          <a:xfrm>
            <a:off x="3806400" y="6481800"/>
            <a:ext cx="4579200" cy="239675"/>
          </a:xfrm>
          <a:prstGeom prst="rect">
            <a:avLst/>
          </a:prstGeom>
        </p:spPr>
        <p:txBody>
          <a:bodyPr/>
          <a:lstStyle>
            <a:lvl1pPr>
              <a:defRPr sz="800">
                <a:solidFill>
                  <a:schemeClr val="bg2"/>
                </a:solidFill>
                <a:latin typeface="Jost" pitchFamily="2" charset="0"/>
                <a:ea typeface="Jost" pitchFamily="2" charset="0"/>
              </a:defRPr>
            </a:lvl1pPr>
          </a:lstStyle>
          <a:p>
            <a:endParaRPr lang="en-US"/>
          </a:p>
        </p:txBody>
      </p:sp>
      <p:sp>
        <p:nvSpPr>
          <p:cNvPr id="6" name="Slide Number Placeholder 5">
            <a:extLst>
              <a:ext uri="{FF2B5EF4-FFF2-40B4-BE49-F238E27FC236}">
                <a16:creationId xmlns:a16="http://schemas.microsoft.com/office/drawing/2014/main" id="{AED767FC-4ADC-6297-1293-CF8421DFCA0B}"/>
              </a:ext>
            </a:extLst>
          </p:cNvPr>
          <p:cNvSpPr>
            <a:spLocks noGrp="1"/>
          </p:cNvSpPr>
          <p:nvPr>
            <p:ph type="sldNum" sz="quarter" idx="12"/>
          </p:nvPr>
        </p:nvSpPr>
        <p:spPr>
          <a:xfrm>
            <a:off x="10293600" y="6481800"/>
            <a:ext cx="1144800" cy="239675"/>
          </a:xfrm>
        </p:spPr>
        <p:txBody>
          <a:bodyPr/>
          <a:lstStyle>
            <a:lvl1pPr>
              <a:defRPr sz="800">
                <a:solidFill>
                  <a:schemeClr val="bg2"/>
                </a:solidFill>
              </a:defRPr>
            </a:lvl1pPr>
          </a:lstStyle>
          <a:p>
            <a:fld id="{62EBC36B-C772-DA47-A45A-19124D16F3CE}" type="slidenum">
              <a:rPr lang="en-US" smtClean="0"/>
              <a:t>‹#›</a:t>
            </a:fld>
            <a:endParaRPr lang="en-US"/>
          </a:p>
        </p:txBody>
      </p:sp>
    </p:spTree>
    <p:extLst>
      <p:ext uri="{BB962C8B-B14F-4D97-AF65-F5344CB8AC3E}">
        <p14:creationId xmlns:p14="http://schemas.microsoft.com/office/powerpoint/2010/main" val="353054985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5_Title Slide 04">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00714B-73A5-6771-B8FC-A3E7B6BEB664}"/>
              </a:ext>
            </a:extLst>
          </p:cNvPr>
          <p:cNvSpPr>
            <a:spLocks noGrp="1"/>
          </p:cNvSpPr>
          <p:nvPr>
            <p:ph type="ctrTitle"/>
          </p:nvPr>
        </p:nvSpPr>
        <p:spPr>
          <a:xfrm>
            <a:off x="1524000" y="3047399"/>
            <a:ext cx="9144000" cy="763201"/>
          </a:xfrm>
        </p:spPr>
        <p:txBody>
          <a:bodyPr anchor="b">
            <a:normAutofit/>
          </a:bodyPr>
          <a:lstStyle>
            <a:lvl1pPr algn="ctr">
              <a:defRPr sz="4000">
                <a:solidFill>
                  <a:schemeClr val="bg1"/>
                </a:solidFill>
                <a:latin typeface="Jost SemiBold" pitchFamily="2" charset="0"/>
                <a:ea typeface="Jost SemiBold" pitchFamily="2" charset="0"/>
              </a:defRPr>
            </a:lvl1pPr>
          </a:lstStyle>
          <a:p>
            <a:r>
              <a:rPr lang="en-US"/>
              <a:t>Click to edit Master title style</a:t>
            </a:r>
            <a:endParaRPr lang="en-GB"/>
          </a:p>
        </p:txBody>
      </p:sp>
      <p:sp>
        <p:nvSpPr>
          <p:cNvPr id="3" name="Subtitle 2">
            <a:extLst>
              <a:ext uri="{FF2B5EF4-FFF2-40B4-BE49-F238E27FC236}">
                <a16:creationId xmlns:a16="http://schemas.microsoft.com/office/drawing/2014/main" id="{56E14810-C288-7265-EA92-696261E93608}"/>
              </a:ext>
            </a:extLst>
          </p:cNvPr>
          <p:cNvSpPr>
            <a:spLocks noGrp="1"/>
          </p:cNvSpPr>
          <p:nvPr>
            <p:ph type="subTitle" idx="1"/>
          </p:nvPr>
        </p:nvSpPr>
        <p:spPr>
          <a:xfrm>
            <a:off x="1524000" y="3810600"/>
            <a:ext cx="9144000" cy="381600"/>
          </a:xfrm>
        </p:spPr>
        <p:txBody>
          <a:bodyPr>
            <a:normAutofit/>
          </a:bodyPr>
          <a:lstStyle>
            <a:lvl1pPr marL="0" indent="0" algn="ctr">
              <a:buNone/>
              <a:defRPr sz="2000">
                <a:solidFill>
                  <a:schemeClr val="bg1"/>
                </a:solidFill>
                <a:latin typeface="Jost" pitchFamily="2" charset="0"/>
                <a:ea typeface="Jost"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DCD8B10D-7D0C-0E2C-2CAA-8A30CA90EC1C}"/>
              </a:ext>
            </a:extLst>
          </p:cNvPr>
          <p:cNvSpPr>
            <a:spLocks noGrp="1"/>
          </p:cNvSpPr>
          <p:nvPr>
            <p:ph type="dt" sz="half" idx="10"/>
          </p:nvPr>
        </p:nvSpPr>
        <p:spPr>
          <a:xfrm>
            <a:off x="753600" y="6481800"/>
            <a:ext cx="1144800" cy="239675"/>
          </a:xfrm>
        </p:spPr>
        <p:txBody>
          <a:bodyPr/>
          <a:lstStyle>
            <a:lvl1pPr>
              <a:defRPr sz="800">
                <a:solidFill>
                  <a:schemeClr val="bg2"/>
                </a:solidFill>
                <a:latin typeface="Jost" pitchFamily="2" charset="0"/>
                <a:ea typeface="Jost" pitchFamily="2" charset="0"/>
              </a:defRPr>
            </a:lvl1pPr>
          </a:lstStyle>
          <a:p>
            <a:fld id="{FAC0FD8D-B4D3-754D-9BA6-6613D9A4D007}" type="datetimeFigureOut">
              <a:rPr lang="en-US" smtClean="0"/>
              <a:t>6/30/2026</a:t>
            </a:fld>
            <a:endParaRPr lang="en-US"/>
          </a:p>
        </p:txBody>
      </p:sp>
      <p:sp>
        <p:nvSpPr>
          <p:cNvPr id="5" name="Footer Placeholder 4">
            <a:extLst>
              <a:ext uri="{FF2B5EF4-FFF2-40B4-BE49-F238E27FC236}">
                <a16:creationId xmlns:a16="http://schemas.microsoft.com/office/drawing/2014/main" id="{DCD2570B-0ED4-6102-CB14-9254E46C4B79}"/>
              </a:ext>
            </a:extLst>
          </p:cNvPr>
          <p:cNvSpPr>
            <a:spLocks noGrp="1"/>
          </p:cNvSpPr>
          <p:nvPr>
            <p:ph type="ftr" sz="quarter" idx="11"/>
          </p:nvPr>
        </p:nvSpPr>
        <p:spPr>
          <a:xfrm>
            <a:off x="3806400" y="6481800"/>
            <a:ext cx="4579200" cy="239675"/>
          </a:xfrm>
          <a:prstGeom prst="rect">
            <a:avLst/>
          </a:prstGeom>
        </p:spPr>
        <p:txBody>
          <a:bodyPr/>
          <a:lstStyle>
            <a:lvl1pPr>
              <a:defRPr sz="800">
                <a:solidFill>
                  <a:schemeClr val="bg2"/>
                </a:solidFill>
                <a:latin typeface="Jost" pitchFamily="2" charset="0"/>
                <a:ea typeface="Jost" pitchFamily="2" charset="0"/>
              </a:defRPr>
            </a:lvl1pPr>
          </a:lstStyle>
          <a:p>
            <a:endParaRPr lang="en-US"/>
          </a:p>
        </p:txBody>
      </p:sp>
      <p:sp>
        <p:nvSpPr>
          <p:cNvPr id="6" name="Slide Number Placeholder 5">
            <a:extLst>
              <a:ext uri="{FF2B5EF4-FFF2-40B4-BE49-F238E27FC236}">
                <a16:creationId xmlns:a16="http://schemas.microsoft.com/office/drawing/2014/main" id="{AED767FC-4ADC-6297-1293-CF8421DFCA0B}"/>
              </a:ext>
            </a:extLst>
          </p:cNvPr>
          <p:cNvSpPr>
            <a:spLocks noGrp="1"/>
          </p:cNvSpPr>
          <p:nvPr>
            <p:ph type="sldNum" sz="quarter" idx="12"/>
          </p:nvPr>
        </p:nvSpPr>
        <p:spPr>
          <a:xfrm>
            <a:off x="10293600" y="6481800"/>
            <a:ext cx="1144800" cy="239675"/>
          </a:xfrm>
        </p:spPr>
        <p:txBody>
          <a:bodyPr/>
          <a:lstStyle>
            <a:lvl1pPr>
              <a:defRPr sz="800">
                <a:solidFill>
                  <a:schemeClr val="bg2"/>
                </a:solidFill>
              </a:defRPr>
            </a:lvl1pPr>
          </a:lstStyle>
          <a:p>
            <a:fld id="{62EBC36B-C772-DA47-A45A-19124D16F3CE}" type="slidenum">
              <a:rPr lang="en-US" smtClean="0"/>
              <a:t>‹#›</a:t>
            </a:fld>
            <a:endParaRPr lang="en-US"/>
          </a:p>
        </p:txBody>
      </p:sp>
    </p:spTree>
    <p:extLst>
      <p:ext uri="{BB962C8B-B14F-4D97-AF65-F5344CB8AC3E}">
        <p14:creationId xmlns:p14="http://schemas.microsoft.com/office/powerpoint/2010/main" val="388415434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1_Title Slide 04">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00714B-73A5-6771-B8FC-A3E7B6BEB664}"/>
              </a:ext>
            </a:extLst>
          </p:cNvPr>
          <p:cNvSpPr>
            <a:spLocks noGrp="1"/>
          </p:cNvSpPr>
          <p:nvPr>
            <p:ph type="ctrTitle"/>
          </p:nvPr>
        </p:nvSpPr>
        <p:spPr>
          <a:xfrm>
            <a:off x="1524000" y="3047399"/>
            <a:ext cx="9144000" cy="763201"/>
          </a:xfrm>
        </p:spPr>
        <p:txBody>
          <a:bodyPr anchor="b">
            <a:normAutofit/>
          </a:bodyPr>
          <a:lstStyle>
            <a:lvl1pPr algn="ctr">
              <a:defRPr sz="4000">
                <a:solidFill>
                  <a:schemeClr val="bg1"/>
                </a:solidFill>
                <a:latin typeface="Jost SemiBold" pitchFamily="2" charset="0"/>
                <a:ea typeface="Jost SemiBold" pitchFamily="2" charset="0"/>
              </a:defRPr>
            </a:lvl1pPr>
          </a:lstStyle>
          <a:p>
            <a:r>
              <a:rPr lang="en-US"/>
              <a:t>Click to edit Master title style</a:t>
            </a:r>
            <a:endParaRPr lang="en-GB"/>
          </a:p>
        </p:txBody>
      </p:sp>
      <p:sp>
        <p:nvSpPr>
          <p:cNvPr id="3" name="Subtitle 2">
            <a:extLst>
              <a:ext uri="{FF2B5EF4-FFF2-40B4-BE49-F238E27FC236}">
                <a16:creationId xmlns:a16="http://schemas.microsoft.com/office/drawing/2014/main" id="{56E14810-C288-7265-EA92-696261E93608}"/>
              </a:ext>
            </a:extLst>
          </p:cNvPr>
          <p:cNvSpPr>
            <a:spLocks noGrp="1"/>
          </p:cNvSpPr>
          <p:nvPr>
            <p:ph type="subTitle" idx="1"/>
          </p:nvPr>
        </p:nvSpPr>
        <p:spPr>
          <a:xfrm>
            <a:off x="1524000" y="3810600"/>
            <a:ext cx="9144000" cy="381600"/>
          </a:xfrm>
        </p:spPr>
        <p:txBody>
          <a:bodyPr>
            <a:normAutofit/>
          </a:bodyPr>
          <a:lstStyle>
            <a:lvl1pPr marL="0" indent="0" algn="ctr">
              <a:buNone/>
              <a:defRPr sz="2000">
                <a:solidFill>
                  <a:schemeClr val="bg1"/>
                </a:solidFill>
                <a:latin typeface="Jost" pitchFamily="2" charset="0"/>
                <a:ea typeface="Jost"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DCD8B10D-7D0C-0E2C-2CAA-8A30CA90EC1C}"/>
              </a:ext>
            </a:extLst>
          </p:cNvPr>
          <p:cNvSpPr>
            <a:spLocks noGrp="1"/>
          </p:cNvSpPr>
          <p:nvPr>
            <p:ph type="dt" sz="half" idx="10"/>
          </p:nvPr>
        </p:nvSpPr>
        <p:spPr>
          <a:xfrm>
            <a:off x="753600" y="6481800"/>
            <a:ext cx="1144800" cy="239675"/>
          </a:xfrm>
        </p:spPr>
        <p:txBody>
          <a:bodyPr/>
          <a:lstStyle>
            <a:lvl1pPr>
              <a:defRPr sz="800">
                <a:solidFill>
                  <a:schemeClr val="bg2"/>
                </a:solidFill>
                <a:latin typeface="Jost" pitchFamily="2" charset="0"/>
                <a:ea typeface="Jost" pitchFamily="2" charset="0"/>
              </a:defRPr>
            </a:lvl1pPr>
          </a:lstStyle>
          <a:p>
            <a:fld id="{FAC0FD8D-B4D3-754D-9BA6-6613D9A4D007}" type="datetimeFigureOut">
              <a:rPr lang="en-US" smtClean="0"/>
              <a:t>6/30/2026</a:t>
            </a:fld>
            <a:endParaRPr lang="en-US"/>
          </a:p>
        </p:txBody>
      </p:sp>
      <p:sp>
        <p:nvSpPr>
          <p:cNvPr id="5" name="Footer Placeholder 4">
            <a:extLst>
              <a:ext uri="{FF2B5EF4-FFF2-40B4-BE49-F238E27FC236}">
                <a16:creationId xmlns:a16="http://schemas.microsoft.com/office/drawing/2014/main" id="{DCD2570B-0ED4-6102-CB14-9254E46C4B79}"/>
              </a:ext>
            </a:extLst>
          </p:cNvPr>
          <p:cNvSpPr>
            <a:spLocks noGrp="1"/>
          </p:cNvSpPr>
          <p:nvPr>
            <p:ph type="ftr" sz="quarter" idx="11"/>
          </p:nvPr>
        </p:nvSpPr>
        <p:spPr>
          <a:xfrm>
            <a:off x="3806400" y="6481800"/>
            <a:ext cx="4579200" cy="239675"/>
          </a:xfrm>
          <a:prstGeom prst="rect">
            <a:avLst/>
          </a:prstGeom>
        </p:spPr>
        <p:txBody>
          <a:bodyPr/>
          <a:lstStyle>
            <a:lvl1pPr>
              <a:defRPr sz="800">
                <a:solidFill>
                  <a:schemeClr val="bg2"/>
                </a:solidFill>
                <a:latin typeface="Jost" pitchFamily="2" charset="0"/>
                <a:ea typeface="Jost" pitchFamily="2" charset="0"/>
              </a:defRPr>
            </a:lvl1pPr>
          </a:lstStyle>
          <a:p>
            <a:endParaRPr lang="en-US"/>
          </a:p>
        </p:txBody>
      </p:sp>
      <p:sp>
        <p:nvSpPr>
          <p:cNvPr id="6" name="Slide Number Placeholder 5">
            <a:extLst>
              <a:ext uri="{FF2B5EF4-FFF2-40B4-BE49-F238E27FC236}">
                <a16:creationId xmlns:a16="http://schemas.microsoft.com/office/drawing/2014/main" id="{AED767FC-4ADC-6297-1293-CF8421DFCA0B}"/>
              </a:ext>
            </a:extLst>
          </p:cNvPr>
          <p:cNvSpPr>
            <a:spLocks noGrp="1"/>
          </p:cNvSpPr>
          <p:nvPr>
            <p:ph type="sldNum" sz="quarter" idx="12"/>
          </p:nvPr>
        </p:nvSpPr>
        <p:spPr>
          <a:xfrm>
            <a:off x="10293600" y="6481800"/>
            <a:ext cx="1144800" cy="239675"/>
          </a:xfrm>
        </p:spPr>
        <p:txBody>
          <a:bodyPr/>
          <a:lstStyle>
            <a:lvl1pPr>
              <a:defRPr sz="800">
                <a:solidFill>
                  <a:schemeClr val="bg2"/>
                </a:solidFill>
              </a:defRPr>
            </a:lvl1pPr>
          </a:lstStyle>
          <a:p>
            <a:fld id="{62EBC36B-C772-DA47-A45A-19124D16F3CE}" type="slidenum">
              <a:rPr lang="en-US" smtClean="0"/>
              <a:t>‹#›</a:t>
            </a:fld>
            <a:endParaRPr lang="en-US"/>
          </a:p>
        </p:txBody>
      </p:sp>
    </p:spTree>
    <p:extLst>
      <p:ext uri="{BB962C8B-B14F-4D97-AF65-F5344CB8AC3E}">
        <p14:creationId xmlns:p14="http://schemas.microsoft.com/office/powerpoint/2010/main" val="419104832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Title Slide 04">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00714B-73A5-6771-B8FC-A3E7B6BEB664}"/>
              </a:ext>
            </a:extLst>
          </p:cNvPr>
          <p:cNvSpPr>
            <a:spLocks noGrp="1"/>
          </p:cNvSpPr>
          <p:nvPr>
            <p:ph type="ctrTitle"/>
          </p:nvPr>
        </p:nvSpPr>
        <p:spPr>
          <a:xfrm>
            <a:off x="1524000" y="3047399"/>
            <a:ext cx="9144000" cy="763201"/>
          </a:xfrm>
        </p:spPr>
        <p:txBody>
          <a:bodyPr anchor="b">
            <a:normAutofit/>
          </a:bodyPr>
          <a:lstStyle>
            <a:lvl1pPr algn="ctr">
              <a:defRPr sz="4000">
                <a:solidFill>
                  <a:schemeClr val="bg1"/>
                </a:solidFill>
                <a:latin typeface="Jost SemiBold" pitchFamily="2" charset="0"/>
                <a:ea typeface="Jost SemiBold" pitchFamily="2" charset="0"/>
              </a:defRPr>
            </a:lvl1pPr>
          </a:lstStyle>
          <a:p>
            <a:r>
              <a:rPr lang="en-US"/>
              <a:t>Click to edit Master title style</a:t>
            </a:r>
            <a:endParaRPr lang="en-GB"/>
          </a:p>
        </p:txBody>
      </p:sp>
      <p:sp>
        <p:nvSpPr>
          <p:cNvPr id="3" name="Subtitle 2">
            <a:extLst>
              <a:ext uri="{FF2B5EF4-FFF2-40B4-BE49-F238E27FC236}">
                <a16:creationId xmlns:a16="http://schemas.microsoft.com/office/drawing/2014/main" id="{56E14810-C288-7265-EA92-696261E93608}"/>
              </a:ext>
            </a:extLst>
          </p:cNvPr>
          <p:cNvSpPr>
            <a:spLocks noGrp="1"/>
          </p:cNvSpPr>
          <p:nvPr>
            <p:ph type="subTitle" idx="1"/>
          </p:nvPr>
        </p:nvSpPr>
        <p:spPr>
          <a:xfrm>
            <a:off x="1524000" y="3810600"/>
            <a:ext cx="9144000" cy="381600"/>
          </a:xfrm>
        </p:spPr>
        <p:txBody>
          <a:bodyPr>
            <a:normAutofit/>
          </a:bodyPr>
          <a:lstStyle>
            <a:lvl1pPr marL="0" indent="0" algn="ctr">
              <a:buNone/>
              <a:defRPr sz="2000">
                <a:solidFill>
                  <a:schemeClr val="bg1"/>
                </a:solidFill>
                <a:latin typeface="Jost" pitchFamily="2" charset="0"/>
                <a:ea typeface="Jost"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DCD8B10D-7D0C-0E2C-2CAA-8A30CA90EC1C}"/>
              </a:ext>
            </a:extLst>
          </p:cNvPr>
          <p:cNvSpPr>
            <a:spLocks noGrp="1"/>
          </p:cNvSpPr>
          <p:nvPr>
            <p:ph type="dt" sz="half" idx="10"/>
          </p:nvPr>
        </p:nvSpPr>
        <p:spPr>
          <a:xfrm>
            <a:off x="753600" y="6481800"/>
            <a:ext cx="1144800" cy="239675"/>
          </a:xfrm>
        </p:spPr>
        <p:txBody>
          <a:bodyPr/>
          <a:lstStyle>
            <a:lvl1pPr>
              <a:defRPr sz="800">
                <a:solidFill>
                  <a:schemeClr val="bg2"/>
                </a:solidFill>
                <a:latin typeface="Jost" pitchFamily="2" charset="0"/>
                <a:ea typeface="Jost" pitchFamily="2" charset="0"/>
              </a:defRPr>
            </a:lvl1pPr>
          </a:lstStyle>
          <a:p>
            <a:fld id="{FAC0FD8D-B4D3-754D-9BA6-6613D9A4D007}" type="datetimeFigureOut">
              <a:rPr lang="en-US" smtClean="0"/>
              <a:t>6/30/2026</a:t>
            </a:fld>
            <a:endParaRPr lang="en-US"/>
          </a:p>
        </p:txBody>
      </p:sp>
      <p:sp>
        <p:nvSpPr>
          <p:cNvPr id="5" name="Footer Placeholder 4">
            <a:extLst>
              <a:ext uri="{FF2B5EF4-FFF2-40B4-BE49-F238E27FC236}">
                <a16:creationId xmlns:a16="http://schemas.microsoft.com/office/drawing/2014/main" id="{DCD2570B-0ED4-6102-CB14-9254E46C4B79}"/>
              </a:ext>
            </a:extLst>
          </p:cNvPr>
          <p:cNvSpPr>
            <a:spLocks noGrp="1"/>
          </p:cNvSpPr>
          <p:nvPr>
            <p:ph type="ftr" sz="quarter" idx="11"/>
          </p:nvPr>
        </p:nvSpPr>
        <p:spPr>
          <a:xfrm>
            <a:off x="3806400" y="6481800"/>
            <a:ext cx="4579200" cy="239675"/>
          </a:xfrm>
          <a:prstGeom prst="rect">
            <a:avLst/>
          </a:prstGeom>
        </p:spPr>
        <p:txBody>
          <a:bodyPr/>
          <a:lstStyle>
            <a:lvl1pPr>
              <a:defRPr sz="800">
                <a:solidFill>
                  <a:schemeClr val="bg2"/>
                </a:solidFill>
                <a:latin typeface="Jost" pitchFamily="2" charset="0"/>
                <a:ea typeface="Jost" pitchFamily="2" charset="0"/>
              </a:defRPr>
            </a:lvl1pPr>
          </a:lstStyle>
          <a:p>
            <a:endParaRPr lang="en-US"/>
          </a:p>
        </p:txBody>
      </p:sp>
      <p:sp>
        <p:nvSpPr>
          <p:cNvPr id="6" name="Slide Number Placeholder 5">
            <a:extLst>
              <a:ext uri="{FF2B5EF4-FFF2-40B4-BE49-F238E27FC236}">
                <a16:creationId xmlns:a16="http://schemas.microsoft.com/office/drawing/2014/main" id="{AED767FC-4ADC-6297-1293-CF8421DFCA0B}"/>
              </a:ext>
            </a:extLst>
          </p:cNvPr>
          <p:cNvSpPr>
            <a:spLocks noGrp="1"/>
          </p:cNvSpPr>
          <p:nvPr>
            <p:ph type="sldNum" sz="quarter" idx="12"/>
          </p:nvPr>
        </p:nvSpPr>
        <p:spPr>
          <a:xfrm>
            <a:off x="10293600" y="6481800"/>
            <a:ext cx="1144800" cy="239675"/>
          </a:xfrm>
        </p:spPr>
        <p:txBody>
          <a:bodyPr/>
          <a:lstStyle>
            <a:lvl1pPr>
              <a:defRPr sz="800">
                <a:solidFill>
                  <a:schemeClr val="bg2"/>
                </a:solidFill>
              </a:defRPr>
            </a:lvl1pPr>
          </a:lstStyle>
          <a:p>
            <a:fld id="{62EBC36B-C772-DA47-A45A-19124D16F3CE}" type="slidenum">
              <a:rPr lang="en-US" smtClean="0"/>
              <a:t>‹#›</a:t>
            </a:fld>
            <a:endParaRPr lang="en-US"/>
          </a:p>
        </p:txBody>
      </p:sp>
    </p:spTree>
    <p:extLst>
      <p:ext uri="{BB962C8B-B14F-4D97-AF65-F5344CB8AC3E}">
        <p14:creationId xmlns:p14="http://schemas.microsoft.com/office/powerpoint/2010/main" val="79803953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2_Title Slide 04">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00714B-73A5-6771-B8FC-A3E7B6BEB664}"/>
              </a:ext>
            </a:extLst>
          </p:cNvPr>
          <p:cNvSpPr>
            <a:spLocks noGrp="1"/>
          </p:cNvSpPr>
          <p:nvPr>
            <p:ph type="ctrTitle"/>
          </p:nvPr>
        </p:nvSpPr>
        <p:spPr>
          <a:xfrm>
            <a:off x="1524000" y="3047399"/>
            <a:ext cx="9144000" cy="763201"/>
          </a:xfrm>
        </p:spPr>
        <p:txBody>
          <a:bodyPr anchor="b">
            <a:normAutofit/>
          </a:bodyPr>
          <a:lstStyle>
            <a:lvl1pPr algn="ctr">
              <a:defRPr sz="4000">
                <a:solidFill>
                  <a:schemeClr val="bg1"/>
                </a:solidFill>
                <a:latin typeface="Jost SemiBold" pitchFamily="2" charset="0"/>
                <a:ea typeface="Jost SemiBold" pitchFamily="2" charset="0"/>
              </a:defRPr>
            </a:lvl1pPr>
          </a:lstStyle>
          <a:p>
            <a:r>
              <a:rPr lang="en-US"/>
              <a:t>Click to edit Master title style</a:t>
            </a:r>
            <a:endParaRPr lang="en-GB"/>
          </a:p>
        </p:txBody>
      </p:sp>
      <p:sp>
        <p:nvSpPr>
          <p:cNvPr id="3" name="Subtitle 2">
            <a:extLst>
              <a:ext uri="{FF2B5EF4-FFF2-40B4-BE49-F238E27FC236}">
                <a16:creationId xmlns:a16="http://schemas.microsoft.com/office/drawing/2014/main" id="{56E14810-C288-7265-EA92-696261E93608}"/>
              </a:ext>
            </a:extLst>
          </p:cNvPr>
          <p:cNvSpPr>
            <a:spLocks noGrp="1"/>
          </p:cNvSpPr>
          <p:nvPr>
            <p:ph type="subTitle" idx="1"/>
          </p:nvPr>
        </p:nvSpPr>
        <p:spPr>
          <a:xfrm>
            <a:off x="1524000" y="3810600"/>
            <a:ext cx="9144000" cy="381600"/>
          </a:xfrm>
        </p:spPr>
        <p:txBody>
          <a:bodyPr>
            <a:normAutofit/>
          </a:bodyPr>
          <a:lstStyle>
            <a:lvl1pPr marL="0" indent="0" algn="ctr">
              <a:buNone/>
              <a:defRPr sz="2000">
                <a:solidFill>
                  <a:schemeClr val="bg1"/>
                </a:solidFill>
                <a:latin typeface="Jost" pitchFamily="2" charset="0"/>
                <a:ea typeface="Jost"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DCD8B10D-7D0C-0E2C-2CAA-8A30CA90EC1C}"/>
              </a:ext>
            </a:extLst>
          </p:cNvPr>
          <p:cNvSpPr>
            <a:spLocks noGrp="1"/>
          </p:cNvSpPr>
          <p:nvPr>
            <p:ph type="dt" sz="half" idx="10"/>
          </p:nvPr>
        </p:nvSpPr>
        <p:spPr>
          <a:xfrm>
            <a:off x="753600" y="6481800"/>
            <a:ext cx="1144800" cy="239675"/>
          </a:xfrm>
        </p:spPr>
        <p:txBody>
          <a:bodyPr/>
          <a:lstStyle>
            <a:lvl1pPr>
              <a:defRPr sz="800">
                <a:solidFill>
                  <a:schemeClr val="bg2"/>
                </a:solidFill>
                <a:latin typeface="Jost" pitchFamily="2" charset="0"/>
                <a:ea typeface="Jost" pitchFamily="2" charset="0"/>
              </a:defRPr>
            </a:lvl1pPr>
          </a:lstStyle>
          <a:p>
            <a:fld id="{FAC0FD8D-B4D3-754D-9BA6-6613D9A4D007}" type="datetimeFigureOut">
              <a:rPr lang="en-US" smtClean="0"/>
              <a:t>6/30/2026</a:t>
            </a:fld>
            <a:endParaRPr lang="en-US"/>
          </a:p>
        </p:txBody>
      </p:sp>
      <p:sp>
        <p:nvSpPr>
          <p:cNvPr id="5" name="Footer Placeholder 4">
            <a:extLst>
              <a:ext uri="{FF2B5EF4-FFF2-40B4-BE49-F238E27FC236}">
                <a16:creationId xmlns:a16="http://schemas.microsoft.com/office/drawing/2014/main" id="{DCD2570B-0ED4-6102-CB14-9254E46C4B79}"/>
              </a:ext>
            </a:extLst>
          </p:cNvPr>
          <p:cNvSpPr>
            <a:spLocks noGrp="1"/>
          </p:cNvSpPr>
          <p:nvPr>
            <p:ph type="ftr" sz="quarter" idx="11"/>
          </p:nvPr>
        </p:nvSpPr>
        <p:spPr>
          <a:xfrm>
            <a:off x="3806400" y="6481800"/>
            <a:ext cx="4579200" cy="239675"/>
          </a:xfrm>
          <a:prstGeom prst="rect">
            <a:avLst/>
          </a:prstGeom>
        </p:spPr>
        <p:txBody>
          <a:bodyPr/>
          <a:lstStyle>
            <a:lvl1pPr>
              <a:defRPr sz="800">
                <a:solidFill>
                  <a:schemeClr val="bg2"/>
                </a:solidFill>
                <a:latin typeface="Jost" pitchFamily="2" charset="0"/>
                <a:ea typeface="Jost" pitchFamily="2" charset="0"/>
              </a:defRPr>
            </a:lvl1pPr>
          </a:lstStyle>
          <a:p>
            <a:endParaRPr lang="en-US"/>
          </a:p>
        </p:txBody>
      </p:sp>
      <p:sp>
        <p:nvSpPr>
          <p:cNvPr id="6" name="Slide Number Placeholder 5">
            <a:extLst>
              <a:ext uri="{FF2B5EF4-FFF2-40B4-BE49-F238E27FC236}">
                <a16:creationId xmlns:a16="http://schemas.microsoft.com/office/drawing/2014/main" id="{AED767FC-4ADC-6297-1293-CF8421DFCA0B}"/>
              </a:ext>
            </a:extLst>
          </p:cNvPr>
          <p:cNvSpPr>
            <a:spLocks noGrp="1"/>
          </p:cNvSpPr>
          <p:nvPr>
            <p:ph type="sldNum" sz="quarter" idx="12"/>
          </p:nvPr>
        </p:nvSpPr>
        <p:spPr>
          <a:xfrm>
            <a:off x="10293600" y="6481800"/>
            <a:ext cx="1144800" cy="239675"/>
          </a:xfrm>
        </p:spPr>
        <p:txBody>
          <a:bodyPr/>
          <a:lstStyle>
            <a:lvl1pPr>
              <a:defRPr sz="800">
                <a:solidFill>
                  <a:schemeClr val="bg2"/>
                </a:solidFill>
              </a:defRPr>
            </a:lvl1pPr>
          </a:lstStyle>
          <a:p>
            <a:fld id="{62EBC36B-C772-DA47-A45A-19124D16F3CE}" type="slidenum">
              <a:rPr lang="en-US" smtClean="0"/>
              <a:t>‹#›</a:t>
            </a:fld>
            <a:endParaRPr lang="en-US"/>
          </a:p>
        </p:txBody>
      </p:sp>
    </p:spTree>
    <p:extLst>
      <p:ext uri="{BB962C8B-B14F-4D97-AF65-F5344CB8AC3E}">
        <p14:creationId xmlns:p14="http://schemas.microsoft.com/office/powerpoint/2010/main" val="292600980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itle" preserve="1">
  <p:cSld name="6_Title Slide 04">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00714B-73A5-6771-B8FC-A3E7B6BEB664}"/>
              </a:ext>
            </a:extLst>
          </p:cNvPr>
          <p:cNvSpPr>
            <a:spLocks noGrp="1"/>
          </p:cNvSpPr>
          <p:nvPr>
            <p:ph type="ctrTitle"/>
          </p:nvPr>
        </p:nvSpPr>
        <p:spPr>
          <a:xfrm>
            <a:off x="1524000" y="3047399"/>
            <a:ext cx="9144000" cy="763201"/>
          </a:xfrm>
        </p:spPr>
        <p:txBody>
          <a:bodyPr anchor="b">
            <a:normAutofit/>
          </a:bodyPr>
          <a:lstStyle>
            <a:lvl1pPr algn="ctr">
              <a:defRPr sz="4000">
                <a:solidFill>
                  <a:schemeClr val="bg1"/>
                </a:solidFill>
                <a:latin typeface="Jost SemiBold" pitchFamily="2" charset="0"/>
                <a:ea typeface="Jost SemiBold" pitchFamily="2" charset="0"/>
              </a:defRPr>
            </a:lvl1pPr>
          </a:lstStyle>
          <a:p>
            <a:r>
              <a:rPr lang="en-US"/>
              <a:t>Click to edit Master title style</a:t>
            </a:r>
            <a:endParaRPr lang="en-GB"/>
          </a:p>
        </p:txBody>
      </p:sp>
      <p:sp>
        <p:nvSpPr>
          <p:cNvPr id="3" name="Subtitle 2">
            <a:extLst>
              <a:ext uri="{FF2B5EF4-FFF2-40B4-BE49-F238E27FC236}">
                <a16:creationId xmlns:a16="http://schemas.microsoft.com/office/drawing/2014/main" id="{56E14810-C288-7265-EA92-696261E93608}"/>
              </a:ext>
            </a:extLst>
          </p:cNvPr>
          <p:cNvSpPr>
            <a:spLocks noGrp="1"/>
          </p:cNvSpPr>
          <p:nvPr>
            <p:ph type="subTitle" idx="1"/>
          </p:nvPr>
        </p:nvSpPr>
        <p:spPr>
          <a:xfrm>
            <a:off x="1524000" y="3810600"/>
            <a:ext cx="9144000" cy="381600"/>
          </a:xfrm>
        </p:spPr>
        <p:txBody>
          <a:bodyPr>
            <a:normAutofit/>
          </a:bodyPr>
          <a:lstStyle>
            <a:lvl1pPr marL="0" indent="0" algn="ctr">
              <a:buNone/>
              <a:defRPr sz="2000">
                <a:solidFill>
                  <a:schemeClr val="bg1"/>
                </a:solidFill>
                <a:latin typeface="Jost" pitchFamily="2" charset="0"/>
                <a:ea typeface="Jost"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DCD8B10D-7D0C-0E2C-2CAA-8A30CA90EC1C}"/>
              </a:ext>
            </a:extLst>
          </p:cNvPr>
          <p:cNvSpPr>
            <a:spLocks noGrp="1"/>
          </p:cNvSpPr>
          <p:nvPr>
            <p:ph type="dt" sz="half" idx="10"/>
          </p:nvPr>
        </p:nvSpPr>
        <p:spPr>
          <a:xfrm>
            <a:off x="753600" y="6481800"/>
            <a:ext cx="1144800" cy="239675"/>
          </a:xfrm>
        </p:spPr>
        <p:txBody>
          <a:bodyPr/>
          <a:lstStyle>
            <a:lvl1pPr>
              <a:defRPr sz="800">
                <a:solidFill>
                  <a:schemeClr val="bg2"/>
                </a:solidFill>
                <a:latin typeface="Jost" pitchFamily="2" charset="0"/>
                <a:ea typeface="Jost" pitchFamily="2" charset="0"/>
              </a:defRPr>
            </a:lvl1pPr>
          </a:lstStyle>
          <a:p>
            <a:fld id="{FAC0FD8D-B4D3-754D-9BA6-6613D9A4D007}" type="datetimeFigureOut">
              <a:rPr lang="en-US" smtClean="0"/>
              <a:t>6/30/2026</a:t>
            </a:fld>
            <a:endParaRPr lang="en-US"/>
          </a:p>
        </p:txBody>
      </p:sp>
      <p:sp>
        <p:nvSpPr>
          <p:cNvPr id="5" name="Footer Placeholder 4">
            <a:extLst>
              <a:ext uri="{FF2B5EF4-FFF2-40B4-BE49-F238E27FC236}">
                <a16:creationId xmlns:a16="http://schemas.microsoft.com/office/drawing/2014/main" id="{DCD2570B-0ED4-6102-CB14-9254E46C4B79}"/>
              </a:ext>
            </a:extLst>
          </p:cNvPr>
          <p:cNvSpPr>
            <a:spLocks noGrp="1"/>
          </p:cNvSpPr>
          <p:nvPr>
            <p:ph type="ftr" sz="quarter" idx="11"/>
          </p:nvPr>
        </p:nvSpPr>
        <p:spPr>
          <a:xfrm>
            <a:off x="3806400" y="6481800"/>
            <a:ext cx="4579200" cy="239675"/>
          </a:xfrm>
          <a:prstGeom prst="rect">
            <a:avLst/>
          </a:prstGeom>
        </p:spPr>
        <p:txBody>
          <a:bodyPr/>
          <a:lstStyle>
            <a:lvl1pPr>
              <a:defRPr sz="800">
                <a:solidFill>
                  <a:schemeClr val="bg2"/>
                </a:solidFill>
                <a:latin typeface="Jost" pitchFamily="2" charset="0"/>
                <a:ea typeface="Jost" pitchFamily="2" charset="0"/>
              </a:defRPr>
            </a:lvl1pPr>
          </a:lstStyle>
          <a:p>
            <a:endParaRPr lang="en-US"/>
          </a:p>
        </p:txBody>
      </p:sp>
      <p:sp>
        <p:nvSpPr>
          <p:cNvPr id="6" name="Slide Number Placeholder 5">
            <a:extLst>
              <a:ext uri="{FF2B5EF4-FFF2-40B4-BE49-F238E27FC236}">
                <a16:creationId xmlns:a16="http://schemas.microsoft.com/office/drawing/2014/main" id="{AED767FC-4ADC-6297-1293-CF8421DFCA0B}"/>
              </a:ext>
            </a:extLst>
          </p:cNvPr>
          <p:cNvSpPr>
            <a:spLocks noGrp="1"/>
          </p:cNvSpPr>
          <p:nvPr>
            <p:ph type="sldNum" sz="quarter" idx="12"/>
          </p:nvPr>
        </p:nvSpPr>
        <p:spPr>
          <a:xfrm>
            <a:off x="10293600" y="6481800"/>
            <a:ext cx="1144800" cy="239675"/>
          </a:xfrm>
        </p:spPr>
        <p:txBody>
          <a:bodyPr/>
          <a:lstStyle>
            <a:lvl1pPr>
              <a:defRPr sz="800">
                <a:solidFill>
                  <a:schemeClr val="bg2"/>
                </a:solidFill>
              </a:defRPr>
            </a:lvl1pPr>
          </a:lstStyle>
          <a:p>
            <a:fld id="{62EBC36B-C772-DA47-A45A-19124D16F3CE}" type="slidenum">
              <a:rPr lang="en-US" smtClean="0"/>
              <a:t>‹#›</a:t>
            </a:fld>
            <a:endParaRPr lang="en-US"/>
          </a:p>
        </p:txBody>
      </p:sp>
    </p:spTree>
    <p:extLst>
      <p:ext uri="{BB962C8B-B14F-4D97-AF65-F5344CB8AC3E}">
        <p14:creationId xmlns:p14="http://schemas.microsoft.com/office/powerpoint/2010/main" val="227521484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 preserve="1">
  <p:cSld name="3_Title Slide 04">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00714B-73A5-6771-B8FC-A3E7B6BEB664}"/>
              </a:ext>
            </a:extLst>
          </p:cNvPr>
          <p:cNvSpPr>
            <a:spLocks noGrp="1"/>
          </p:cNvSpPr>
          <p:nvPr>
            <p:ph type="ctrTitle"/>
          </p:nvPr>
        </p:nvSpPr>
        <p:spPr>
          <a:xfrm>
            <a:off x="1524000" y="3047399"/>
            <a:ext cx="9144000" cy="763201"/>
          </a:xfrm>
        </p:spPr>
        <p:txBody>
          <a:bodyPr anchor="b">
            <a:normAutofit/>
          </a:bodyPr>
          <a:lstStyle>
            <a:lvl1pPr algn="ctr">
              <a:defRPr sz="4000">
                <a:solidFill>
                  <a:schemeClr val="bg1"/>
                </a:solidFill>
                <a:latin typeface="Jost SemiBold" pitchFamily="2" charset="0"/>
                <a:ea typeface="Jost SemiBold" pitchFamily="2" charset="0"/>
              </a:defRPr>
            </a:lvl1pPr>
          </a:lstStyle>
          <a:p>
            <a:r>
              <a:rPr lang="en-US"/>
              <a:t>Click to edit Master title style</a:t>
            </a:r>
            <a:endParaRPr lang="en-GB"/>
          </a:p>
        </p:txBody>
      </p:sp>
      <p:sp>
        <p:nvSpPr>
          <p:cNvPr id="3" name="Subtitle 2">
            <a:extLst>
              <a:ext uri="{FF2B5EF4-FFF2-40B4-BE49-F238E27FC236}">
                <a16:creationId xmlns:a16="http://schemas.microsoft.com/office/drawing/2014/main" id="{56E14810-C288-7265-EA92-696261E93608}"/>
              </a:ext>
            </a:extLst>
          </p:cNvPr>
          <p:cNvSpPr>
            <a:spLocks noGrp="1"/>
          </p:cNvSpPr>
          <p:nvPr>
            <p:ph type="subTitle" idx="1"/>
          </p:nvPr>
        </p:nvSpPr>
        <p:spPr>
          <a:xfrm>
            <a:off x="1524000" y="3810600"/>
            <a:ext cx="9144000" cy="381600"/>
          </a:xfrm>
        </p:spPr>
        <p:txBody>
          <a:bodyPr>
            <a:normAutofit/>
          </a:bodyPr>
          <a:lstStyle>
            <a:lvl1pPr marL="0" indent="0" algn="ctr">
              <a:buNone/>
              <a:defRPr sz="2000">
                <a:solidFill>
                  <a:schemeClr val="bg1"/>
                </a:solidFill>
                <a:latin typeface="Jost" pitchFamily="2" charset="0"/>
                <a:ea typeface="Jost"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DCD8B10D-7D0C-0E2C-2CAA-8A30CA90EC1C}"/>
              </a:ext>
            </a:extLst>
          </p:cNvPr>
          <p:cNvSpPr>
            <a:spLocks noGrp="1"/>
          </p:cNvSpPr>
          <p:nvPr>
            <p:ph type="dt" sz="half" idx="10"/>
          </p:nvPr>
        </p:nvSpPr>
        <p:spPr>
          <a:xfrm>
            <a:off x="753600" y="6481800"/>
            <a:ext cx="1144800" cy="239675"/>
          </a:xfrm>
        </p:spPr>
        <p:txBody>
          <a:bodyPr/>
          <a:lstStyle>
            <a:lvl1pPr>
              <a:defRPr sz="800">
                <a:solidFill>
                  <a:schemeClr val="bg2"/>
                </a:solidFill>
                <a:latin typeface="Jost" pitchFamily="2" charset="0"/>
                <a:ea typeface="Jost" pitchFamily="2" charset="0"/>
              </a:defRPr>
            </a:lvl1pPr>
          </a:lstStyle>
          <a:p>
            <a:fld id="{FAC0FD8D-B4D3-754D-9BA6-6613D9A4D007}" type="datetimeFigureOut">
              <a:rPr lang="en-US" smtClean="0"/>
              <a:t>6/30/2026</a:t>
            </a:fld>
            <a:endParaRPr lang="en-US"/>
          </a:p>
        </p:txBody>
      </p:sp>
      <p:sp>
        <p:nvSpPr>
          <p:cNvPr id="5" name="Footer Placeholder 4">
            <a:extLst>
              <a:ext uri="{FF2B5EF4-FFF2-40B4-BE49-F238E27FC236}">
                <a16:creationId xmlns:a16="http://schemas.microsoft.com/office/drawing/2014/main" id="{DCD2570B-0ED4-6102-CB14-9254E46C4B79}"/>
              </a:ext>
            </a:extLst>
          </p:cNvPr>
          <p:cNvSpPr>
            <a:spLocks noGrp="1"/>
          </p:cNvSpPr>
          <p:nvPr>
            <p:ph type="ftr" sz="quarter" idx="11"/>
          </p:nvPr>
        </p:nvSpPr>
        <p:spPr>
          <a:xfrm>
            <a:off x="3806400" y="6481800"/>
            <a:ext cx="4579200" cy="239675"/>
          </a:xfrm>
          <a:prstGeom prst="rect">
            <a:avLst/>
          </a:prstGeom>
        </p:spPr>
        <p:txBody>
          <a:bodyPr/>
          <a:lstStyle>
            <a:lvl1pPr>
              <a:defRPr sz="800">
                <a:solidFill>
                  <a:schemeClr val="bg2"/>
                </a:solidFill>
                <a:latin typeface="Jost" pitchFamily="2" charset="0"/>
                <a:ea typeface="Jost" pitchFamily="2" charset="0"/>
              </a:defRPr>
            </a:lvl1pPr>
          </a:lstStyle>
          <a:p>
            <a:endParaRPr lang="en-US"/>
          </a:p>
        </p:txBody>
      </p:sp>
      <p:sp>
        <p:nvSpPr>
          <p:cNvPr id="6" name="Slide Number Placeholder 5">
            <a:extLst>
              <a:ext uri="{FF2B5EF4-FFF2-40B4-BE49-F238E27FC236}">
                <a16:creationId xmlns:a16="http://schemas.microsoft.com/office/drawing/2014/main" id="{AED767FC-4ADC-6297-1293-CF8421DFCA0B}"/>
              </a:ext>
            </a:extLst>
          </p:cNvPr>
          <p:cNvSpPr>
            <a:spLocks noGrp="1"/>
          </p:cNvSpPr>
          <p:nvPr>
            <p:ph type="sldNum" sz="quarter" idx="12"/>
          </p:nvPr>
        </p:nvSpPr>
        <p:spPr>
          <a:xfrm>
            <a:off x="10293600" y="6481800"/>
            <a:ext cx="1144800" cy="239675"/>
          </a:xfrm>
        </p:spPr>
        <p:txBody>
          <a:bodyPr/>
          <a:lstStyle>
            <a:lvl1pPr>
              <a:defRPr sz="800">
                <a:solidFill>
                  <a:schemeClr val="bg2"/>
                </a:solidFill>
              </a:defRPr>
            </a:lvl1pPr>
          </a:lstStyle>
          <a:p>
            <a:fld id="{62EBC36B-C772-DA47-A45A-19124D16F3CE}" type="slidenum">
              <a:rPr lang="en-US" smtClean="0"/>
              <a:t>‹#›</a:t>
            </a:fld>
            <a:endParaRPr lang="en-US"/>
          </a:p>
        </p:txBody>
      </p:sp>
    </p:spTree>
    <p:extLst>
      <p:ext uri="{BB962C8B-B14F-4D97-AF65-F5344CB8AC3E}">
        <p14:creationId xmlns:p14="http://schemas.microsoft.com/office/powerpoint/2010/main" val="294172657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Section Slide_Indigo 01">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CB22373C-F58D-FF04-4005-596190486F2E}"/>
              </a:ext>
            </a:extLst>
          </p:cNvPr>
          <p:cNvSpPr/>
          <p:nvPr/>
        </p:nvSpPr>
        <p:spPr>
          <a:xfrm>
            <a:off x="-9600" y="-27709"/>
            <a:ext cx="12201600" cy="1537724"/>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 name="Title 1">
            <a:extLst>
              <a:ext uri="{FF2B5EF4-FFF2-40B4-BE49-F238E27FC236}">
                <a16:creationId xmlns:a16="http://schemas.microsoft.com/office/drawing/2014/main" id="{778C4B2A-EE0A-252D-967D-EB8F5D94FC60}"/>
              </a:ext>
            </a:extLst>
          </p:cNvPr>
          <p:cNvSpPr>
            <a:spLocks noGrp="1"/>
          </p:cNvSpPr>
          <p:nvPr>
            <p:ph type="title"/>
          </p:nvPr>
        </p:nvSpPr>
        <p:spPr>
          <a:xfrm>
            <a:off x="822250" y="332499"/>
            <a:ext cx="10515600" cy="774524"/>
          </a:xfrm>
          <a:noFill/>
          <a:ln>
            <a:noFill/>
          </a:ln>
        </p:spPr>
        <p:style>
          <a:lnRef idx="2">
            <a:schemeClr val="accent2">
              <a:shade val="50000"/>
            </a:schemeClr>
          </a:lnRef>
          <a:fillRef idx="1">
            <a:schemeClr val="accent2"/>
          </a:fillRef>
          <a:effectRef idx="0">
            <a:schemeClr val="accent2"/>
          </a:effectRef>
          <a:fontRef idx="minor">
            <a:schemeClr val="lt1"/>
          </a:fontRef>
        </p:style>
        <p:txBody>
          <a:bodyPr anchor="b">
            <a:normAutofit/>
          </a:bodyPr>
          <a:lstStyle>
            <a:lvl1pPr>
              <a:defRPr sz="3200">
                <a:latin typeface="Jost SemiBold" pitchFamily="2" charset="0"/>
                <a:ea typeface="Jost SemiBold" pitchFamily="2" charset="0"/>
              </a:defRPr>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00514003-E6F9-8192-EE5C-0E4EF3239E83}"/>
              </a:ext>
            </a:extLst>
          </p:cNvPr>
          <p:cNvSpPr>
            <a:spLocks noGrp="1"/>
          </p:cNvSpPr>
          <p:nvPr>
            <p:ph type="body" idx="1"/>
          </p:nvPr>
        </p:nvSpPr>
        <p:spPr>
          <a:xfrm>
            <a:off x="822250" y="1117574"/>
            <a:ext cx="10515600" cy="371049"/>
          </a:xfrm>
        </p:spPr>
        <p:txBody>
          <a:bodyPr>
            <a:normAutofit/>
          </a:bodyPr>
          <a:lstStyle>
            <a:lvl1pPr marL="0" indent="0">
              <a:buNone/>
              <a:defRPr sz="16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15" name="Picture Placeholder 14">
            <a:extLst>
              <a:ext uri="{FF2B5EF4-FFF2-40B4-BE49-F238E27FC236}">
                <a16:creationId xmlns:a16="http://schemas.microsoft.com/office/drawing/2014/main" id="{222BAA3B-25D5-696A-C90D-2C898BE6046F}"/>
              </a:ext>
            </a:extLst>
          </p:cNvPr>
          <p:cNvSpPr>
            <a:spLocks noGrp="1"/>
          </p:cNvSpPr>
          <p:nvPr>
            <p:ph type="pic" sz="quarter" idx="13" hasCustomPrompt="1"/>
          </p:nvPr>
        </p:nvSpPr>
        <p:spPr>
          <a:xfrm>
            <a:off x="0" y="1521000"/>
            <a:ext cx="12201600" cy="5337000"/>
          </a:xfrm>
          <a:ln>
            <a:noFill/>
          </a:ln>
        </p:spPr>
        <p:txBody>
          <a:bodyPr anchor="ctr"/>
          <a:lstStyle>
            <a:lvl1pPr marL="0" indent="0" algn="ctr">
              <a:buNone/>
              <a:defRPr>
                <a:solidFill>
                  <a:schemeClr val="bg2"/>
                </a:solidFill>
              </a:defRPr>
            </a:lvl1pPr>
          </a:lstStyle>
          <a:p>
            <a:r>
              <a:rPr lang="en-GB"/>
              <a:t>Insert your picture here</a:t>
            </a:r>
          </a:p>
        </p:txBody>
      </p:sp>
      <p:pic>
        <p:nvPicPr>
          <p:cNvPr id="5" name="Picture 4" descr="A white letter on a black background&#10;&#10;Description automatically generated">
            <a:extLst>
              <a:ext uri="{FF2B5EF4-FFF2-40B4-BE49-F238E27FC236}">
                <a16:creationId xmlns:a16="http://schemas.microsoft.com/office/drawing/2014/main" id="{C282D56F-AA2B-5AD3-2EEA-9255855756D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820000" y="6417274"/>
            <a:ext cx="211921" cy="304201"/>
          </a:xfrm>
          <a:prstGeom prst="rect">
            <a:avLst/>
          </a:prstGeom>
        </p:spPr>
      </p:pic>
    </p:spTree>
    <p:extLst>
      <p:ext uri="{BB962C8B-B14F-4D97-AF65-F5344CB8AC3E}">
        <p14:creationId xmlns:p14="http://schemas.microsoft.com/office/powerpoint/2010/main" val="156357559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p:cSld name="Section Slide_Indigo 02">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CB22373C-F58D-FF04-4005-596190486F2E}"/>
              </a:ext>
            </a:extLst>
          </p:cNvPr>
          <p:cNvSpPr/>
          <p:nvPr/>
        </p:nvSpPr>
        <p:spPr>
          <a:xfrm>
            <a:off x="-9600" y="0"/>
            <a:ext cx="12201600" cy="26712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 name="Title 1">
            <a:extLst>
              <a:ext uri="{FF2B5EF4-FFF2-40B4-BE49-F238E27FC236}">
                <a16:creationId xmlns:a16="http://schemas.microsoft.com/office/drawing/2014/main" id="{778C4B2A-EE0A-252D-967D-EB8F5D94FC60}"/>
              </a:ext>
            </a:extLst>
          </p:cNvPr>
          <p:cNvSpPr>
            <a:spLocks noGrp="1"/>
          </p:cNvSpPr>
          <p:nvPr>
            <p:ph type="title"/>
          </p:nvPr>
        </p:nvSpPr>
        <p:spPr>
          <a:xfrm>
            <a:off x="822250" y="381600"/>
            <a:ext cx="10515600" cy="774524"/>
          </a:xfrm>
          <a:noFill/>
          <a:ln>
            <a:noFill/>
          </a:ln>
        </p:spPr>
        <p:style>
          <a:lnRef idx="2">
            <a:schemeClr val="accent2">
              <a:shade val="50000"/>
            </a:schemeClr>
          </a:lnRef>
          <a:fillRef idx="1">
            <a:schemeClr val="accent2"/>
          </a:fillRef>
          <a:effectRef idx="0">
            <a:schemeClr val="accent2"/>
          </a:effectRef>
          <a:fontRef idx="minor">
            <a:schemeClr val="lt1"/>
          </a:fontRef>
        </p:style>
        <p:txBody>
          <a:bodyPr anchor="b">
            <a:normAutofit/>
          </a:bodyPr>
          <a:lstStyle>
            <a:lvl1pPr>
              <a:defRPr sz="4000">
                <a:latin typeface="Jost SemiBold" pitchFamily="2" charset="0"/>
                <a:ea typeface="Jost SemiBold" pitchFamily="2" charset="0"/>
              </a:defRPr>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00514003-E6F9-8192-EE5C-0E4EF3239E83}"/>
              </a:ext>
            </a:extLst>
          </p:cNvPr>
          <p:cNvSpPr>
            <a:spLocks noGrp="1"/>
          </p:cNvSpPr>
          <p:nvPr>
            <p:ph type="body" idx="1"/>
          </p:nvPr>
        </p:nvSpPr>
        <p:spPr>
          <a:xfrm>
            <a:off x="822250" y="1156124"/>
            <a:ext cx="10515600" cy="741325"/>
          </a:xfrm>
        </p:spPr>
        <p:txBody>
          <a:bodyPr>
            <a:normAutofit/>
          </a:bodyPr>
          <a:lstStyle>
            <a:lvl1pPr marL="0" indent="0">
              <a:buNone/>
              <a:defRPr sz="20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12" name="Slide Number Placeholder 5">
            <a:extLst>
              <a:ext uri="{FF2B5EF4-FFF2-40B4-BE49-F238E27FC236}">
                <a16:creationId xmlns:a16="http://schemas.microsoft.com/office/drawing/2014/main" id="{B9465DA2-9E04-466D-AB4C-F6FBDF0FA0C9}"/>
              </a:ext>
            </a:extLst>
          </p:cNvPr>
          <p:cNvSpPr>
            <a:spLocks noGrp="1"/>
          </p:cNvSpPr>
          <p:nvPr>
            <p:ph type="sldNum" sz="quarter" idx="12"/>
          </p:nvPr>
        </p:nvSpPr>
        <p:spPr>
          <a:xfrm>
            <a:off x="10284000" y="2289600"/>
            <a:ext cx="1144800" cy="239675"/>
          </a:xfrm>
        </p:spPr>
        <p:txBody>
          <a:bodyPr/>
          <a:lstStyle>
            <a:lvl1pPr>
              <a:defRPr sz="800">
                <a:solidFill>
                  <a:schemeClr val="bg2"/>
                </a:solidFill>
              </a:defRPr>
            </a:lvl1pPr>
          </a:lstStyle>
          <a:p>
            <a:fld id="{62EBC36B-C772-DA47-A45A-19124D16F3CE}" type="slidenum">
              <a:rPr lang="en-US" smtClean="0"/>
              <a:t>‹#›</a:t>
            </a:fld>
            <a:endParaRPr lang="en-US"/>
          </a:p>
        </p:txBody>
      </p:sp>
      <p:sp>
        <p:nvSpPr>
          <p:cNvPr id="15" name="Picture Placeholder 14">
            <a:extLst>
              <a:ext uri="{FF2B5EF4-FFF2-40B4-BE49-F238E27FC236}">
                <a16:creationId xmlns:a16="http://schemas.microsoft.com/office/drawing/2014/main" id="{222BAA3B-25D5-696A-C90D-2C898BE6046F}"/>
              </a:ext>
            </a:extLst>
          </p:cNvPr>
          <p:cNvSpPr>
            <a:spLocks noGrp="1"/>
          </p:cNvSpPr>
          <p:nvPr>
            <p:ph type="pic" sz="quarter" idx="13" hasCustomPrompt="1"/>
          </p:nvPr>
        </p:nvSpPr>
        <p:spPr>
          <a:xfrm>
            <a:off x="0" y="2671200"/>
            <a:ext cx="12192000" cy="4192200"/>
          </a:xfrm>
          <a:ln>
            <a:noFill/>
          </a:ln>
        </p:spPr>
        <p:txBody>
          <a:bodyPr anchor="ctr"/>
          <a:lstStyle>
            <a:lvl1pPr marL="0" indent="0" algn="ctr">
              <a:buNone/>
              <a:defRPr>
                <a:solidFill>
                  <a:schemeClr val="bg2"/>
                </a:solidFill>
              </a:defRPr>
            </a:lvl1pPr>
          </a:lstStyle>
          <a:p>
            <a:r>
              <a:rPr lang="en-GB"/>
              <a:t>Insert your picture here</a:t>
            </a:r>
          </a:p>
        </p:txBody>
      </p:sp>
      <p:pic>
        <p:nvPicPr>
          <p:cNvPr id="4" name="Picture 3" descr="A white letter on a black background&#10;&#10;Description automatically generated">
            <a:extLst>
              <a:ext uri="{FF2B5EF4-FFF2-40B4-BE49-F238E27FC236}">
                <a16:creationId xmlns:a16="http://schemas.microsoft.com/office/drawing/2014/main" id="{89935F44-0163-C01A-C693-65FD52FFA0B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820000" y="6417274"/>
            <a:ext cx="211921" cy="304201"/>
          </a:xfrm>
          <a:prstGeom prst="rect">
            <a:avLst/>
          </a:prstGeom>
        </p:spPr>
      </p:pic>
    </p:spTree>
    <p:extLst>
      <p:ext uri="{BB962C8B-B14F-4D97-AF65-F5344CB8AC3E}">
        <p14:creationId xmlns:p14="http://schemas.microsoft.com/office/powerpoint/2010/main" val="88785650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4_Title Slide 04">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00714B-73A5-6771-B8FC-A3E7B6BEB664}"/>
              </a:ext>
            </a:extLst>
          </p:cNvPr>
          <p:cNvSpPr>
            <a:spLocks noGrp="1"/>
          </p:cNvSpPr>
          <p:nvPr>
            <p:ph type="ctrTitle"/>
          </p:nvPr>
        </p:nvSpPr>
        <p:spPr>
          <a:xfrm>
            <a:off x="1524000" y="3047399"/>
            <a:ext cx="9144000" cy="763201"/>
          </a:xfrm>
        </p:spPr>
        <p:txBody>
          <a:bodyPr anchor="b">
            <a:normAutofit/>
          </a:bodyPr>
          <a:lstStyle>
            <a:lvl1pPr algn="ctr">
              <a:defRPr sz="4000">
                <a:solidFill>
                  <a:schemeClr val="bg1"/>
                </a:solidFill>
                <a:latin typeface="Jost SemiBold" pitchFamily="2" charset="0"/>
                <a:ea typeface="Jost SemiBold" pitchFamily="2" charset="0"/>
              </a:defRPr>
            </a:lvl1pPr>
          </a:lstStyle>
          <a:p>
            <a:r>
              <a:rPr lang="en-US"/>
              <a:t>Click to edit Master title style</a:t>
            </a:r>
            <a:endParaRPr lang="en-GB"/>
          </a:p>
        </p:txBody>
      </p:sp>
      <p:sp>
        <p:nvSpPr>
          <p:cNvPr id="3" name="Subtitle 2">
            <a:extLst>
              <a:ext uri="{FF2B5EF4-FFF2-40B4-BE49-F238E27FC236}">
                <a16:creationId xmlns:a16="http://schemas.microsoft.com/office/drawing/2014/main" id="{56E14810-C288-7265-EA92-696261E93608}"/>
              </a:ext>
            </a:extLst>
          </p:cNvPr>
          <p:cNvSpPr>
            <a:spLocks noGrp="1"/>
          </p:cNvSpPr>
          <p:nvPr>
            <p:ph type="subTitle" idx="1"/>
          </p:nvPr>
        </p:nvSpPr>
        <p:spPr>
          <a:xfrm>
            <a:off x="1524000" y="3810600"/>
            <a:ext cx="9144000" cy="381600"/>
          </a:xfrm>
        </p:spPr>
        <p:txBody>
          <a:bodyPr>
            <a:normAutofit/>
          </a:bodyPr>
          <a:lstStyle>
            <a:lvl1pPr marL="0" indent="0" algn="ctr">
              <a:buNone/>
              <a:defRPr sz="2000">
                <a:solidFill>
                  <a:schemeClr val="bg1"/>
                </a:solidFill>
                <a:latin typeface="Jost" pitchFamily="2" charset="0"/>
                <a:ea typeface="Jost"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DCD8B10D-7D0C-0E2C-2CAA-8A30CA90EC1C}"/>
              </a:ext>
            </a:extLst>
          </p:cNvPr>
          <p:cNvSpPr>
            <a:spLocks noGrp="1"/>
          </p:cNvSpPr>
          <p:nvPr>
            <p:ph type="dt" sz="half" idx="10"/>
          </p:nvPr>
        </p:nvSpPr>
        <p:spPr>
          <a:xfrm>
            <a:off x="753600" y="6481800"/>
            <a:ext cx="1144800" cy="239675"/>
          </a:xfrm>
        </p:spPr>
        <p:txBody>
          <a:bodyPr/>
          <a:lstStyle>
            <a:lvl1pPr>
              <a:defRPr sz="800">
                <a:solidFill>
                  <a:schemeClr val="bg2"/>
                </a:solidFill>
                <a:latin typeface="Jost" pitchFamily="2" charset="0"/>
                <a:ea typeface="Jost" pitchFamily="2" charset="0"/>
              </a:defRPr>
            </a:lvl1pPr>
          </a:lstStyle>
          <a:p>
            <a:fld id="{FAC0FD8D-B4D3-754D-9BA6-6613D9A4D007}" type="datetimeFigureOut">
              <a:rPr lang="en-US" smtClean="0"/>
              <a:t>6/30/2026</a:t>
            </a:fld>
            <a:endParaRPr lang="en-US"/>
          </a:p>
        </p:txBody>
      </p:sp>
      <p:sp>
        <p:nvSpPr>
          <p:cNvPr id="5" name="Footer Placeholder 4">
            <a:extLst>
              <a:ext uri="{FF2B5EF4-FFF2-40B4-BE49-F238E27FC236}">
                <a16:creationId xmlns:a16="http://schemas.microsoft.com/office/drawing/2014/main" id="{DCD2570B-0ED4-6102-CB14-9254E46C4B79}"/>
              </a:ext>
            </a:extLst>
          </p:cNvPr>
          <p:cNvSpPr>
            <a:spLocks noGrp="1"/>
          </p:cNvSpPr>
          <p:nvPr>
            <p:ph type="ftr" sz="quarter" idx="11"/>
          </p:nvPr>
        </p:nvSpPr>
        <p:spPr>
          <a:xfrm>
            <a:off x="3806400" y="6481800"/>
            <a:ext cx="4579200" cy="239675"/>
          </a:xfrm>
          <a:prstGeom prst="rect">
            <a:avLst/>
          </a:prstGeom>
        </p:spPr>
        <p:txBody>
          <a:bodyPr/>
          <a:lstStyle>
            <a:lvl1pPr>
              <a:defRPr sz="800">
                <a:solidFill>
                  <a:schemeClr val="bg2"/>
                </a:solidFill>
                <a:latin typeface="Jost" pitchFamily="2" charset="0"/>
                <a:ea typeface="Jost" pitchFamily="2" charset="0"/>
              </a:defRPr>
            </a:lvl1pPr>
          </a:lstStyle>
          <a:p>
            <a:endParaRPr lang="en-US"/>
          </a:p>
        </p:txBody>
      </p:sp>
      <p:sp>
        <p:nvSpPr>
          <p:cNvPr id="6" name="Slide Number Placeholder 5">
            <a:extLst>
              <a:ext uri="{FF2B5EF4-FFF2-40B4-BE49-F238E27FC236}">
                <a16:creationId xmlns:a16="http://schemas.microsoft.com/office/drawing/2014/main" id="{AED767FC-4ADC-6297-1293-CF8421DFCA0B}"/>
              </a:ext>
            </a:extLst>
          </p:cNvPr>
          <p:cNvSpPr>
            <a:spLocks noGrp="1"/>
          </p:cNvSpPr>
          <p:nvPr>
            <p:ph type="sldNum" sz="quarter" idx="12"/>
          </p:nvPr>
        </p:nvSpPr>
        <p:spPr>
          <a:xfrm>
            <a:off x="10293600" y="6481800"/>
            <a:ext cx="1144800" cy="239675"/>
          </a:xfrm>
        </p:spPr>
        <p:txBody>
          <a:bodyPr/>
          <a:lstStyle>
            <a:lvl1pPr>
              <a:defRPr sz="800">
                <a:solidFill>
                  <a:schemeClr val="bg2"/>
                </a:solidFill>
              </a:defRPr>
            </a:lvl1pPr>
          </a:lstStyle>
          <a:p>
            <a:fld id="{62EBC36B-C772-DA47-A45A-19124D16F3CE}" type="slidenum">
              <a:rPr lang="en-US" smtClean="0"/>
              <a:t>‹#›</a:t>
            </a:fld>
            <a:endParaRPr lang="en-US"/>
          </a:p>
        </p:txBody>
      </p:sp>
    </p:spTree>
    <p:extLst>
      <p:ext uri="{BB962C8B-B14F-4D97-AF65-F5344CB8AC3E}">
        <p14:creationId xmlns:p14="http://schemas.microsoft.com/office/powerpoint/2010/main" val="154113483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woObj" preserve="1">
  <p:cSld name="Content Slide_Indigo 01">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CEEBF233-56CB-DC26-C0B8-1BAA9DA2F9B6}"/>
              </a:ext>
            </a:extLst>
          </p:cNvPr>
          <p:cNvSpPr>
            <a:spLocks noGrp="1" noRot="1" noMove="1" noResize="1" noEditPoints="1" noAdjustHandles="1" noChangeArrowheads="1" noChangeShapeType="1"/>
          </p:cNvSpPr>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2BAD5615-05CF-8974-4F42-67D2CE0A4006}"/>
              </a:ext>
            </a:extLst>
          </p:cNvPr>
          <p:cNvSpPr>
            <a:spLocks noGrp="1" noRot="1" noMove="1" noResize="1" noEditPoints="1" noAdjustHandles="1" noChangeArrowheads="1" noChangeShapeType="1"/>
          </p:cNvSpPr>
          <p:nvPr/>
        </p:nvSpPr>
        <p:spPr>
          <a:xfrm>
            <a:off x="753600" y="757800"/>
            <a:ext cx="11448000" cy="5342400"/>
          </a:xfrm>
          <a:prstGeom prst="rect">
            <a:avLst/>
          </a:prstGeom>
          <a:solidFill>
            <a:schemeClr val="tx2"/>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GB"/>
          </a:p>
        </p:txBody>
      </p:sp>
      <p:sp>
        <p:nvSpPr>
          <p:cNvPr id="2" name="Title 1">
            <a:extLst>
              <a:ext uri="{FF2B5EF4-FFF2-40B4-BE49-F238E27FC236}">
                <a16:creationId xmlns:a16="http://schemas.microsoft.com/office/drawing/2014/main" id="{6618FB7B-F4E4-D716-C4CC-FE859A6044FE}"/>
              </a:ext>
            </a:extLst>
          </p:cNvPr>
          <p:cNvSpPr>
            <a:spLocks noGrp="1"/>
          </p:cNvSpPr>
          <p:nvPr>
            <p:ph type="title"/>
          </p:nvPr>
        </p:nvSpPr>
        <p:spPr>
          <a:xfrm>
            <a:off x="1135200" y="1139400"/>
            <a:ext cx="10303200" cy="686224"/>
          </a:xfrm>
        </p:spPr>
        <p:txBody>
          <a:bodyPr>
            <a:normAutofit/>
          </a:bodyPr>
          <a:lstStyle>
            <a:lvl1pPr>
              <a:defRPr sz="3200">
                <a:solidFill>
                  <a:schemeClr val="bg1"/>
                </a:solidFill>
              </a:defRPr>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B51CFB8D-EBF9-F4EE-8859-4D12F3FAC0C7}"/>
              </a:ext>
            </a:extLst>
          </p:cNvPr>
          <p:cNvSpPr>
            <a:spLocks noGrp="1"/>
          </p:cNvSpPr>
          <p:nvPr>
            <p:ph sz="half" idx="1"/>
          </p:nvPr>
        </p:nvSpPr>
        <p:spPr>
          <a:xfrm>
            <a:off x="1135200" y="1902600"/>
            <a:ext cx="4960800" cy="3816000"/>
          </a:xfrm>
        </p:spPr>
        <p:txBody>
          <a:bodyPr/>
          <a:lstStyle>
            <a:lvl1pPr>
              <a:defRPr sz="2400">
                <a:solidFill>
                  <a:schemeClr val="bg1"/>
                </a:solidFill>
              </a:defRPr>
            </a:lvl1pPr>
            <a:lvl2pPr>
              <a:defRPr sz="2000">
                <a:solidFill>
                  <a:schemeClr val="bg1"/>
                </a:solidFill>
              </a:defRPr>
            </a:lvl2pPr>
            <a:lvl3pPr>
              <a:defRPr sz="1600">
                <a:solidFill>
                  <a:schemeClr val="bg1"/>
                </a:solidFill>
              </a:defRPr>
            </a:lvl3pPr>
            <a:lvl4pPr>
              <a:defRPr sz="1200">
                <a:solidFill>
                  <a:schemeClr val="bg1"/>
                </a:solidFill>
              </a:defRPr>
            </a:lvl4pPr>
            <a:lvl5pPr>
              <a:defRPr sz="100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96A2CD78-CF24-A039-98CB-5BEE2FA991DD}"/>
              </a:ext>
            </a:extLst>
          </p:cNvPr>
          <p:cNvSpPr>
            <a:spLocks noGrp="1"/>
          </p:cNvSpPr>
          <p:nvPr>
            <p:ph sz="half" idx="2"/>
          </p:nvPr>
        </p:nvSpPr>
        <p:spPr>
          <a:xfrm>
            <a:off x="6477600" y="1902600"/>
            <a:ext cx="4960800" cy="3816000"/>
          </a:xfrm>
        </p:spPr>
        <p:txBody>
          <a:bodyPr/>
          <a:lstStyle>
            <a:lvl1pPr>
              <a:defRPr sz="2400">
                <a:solidFill>
                  <a:schemeClr val="bg1"/>
                </a:solidFill>
              </a:defRPr>
            </a:lvl1pPr>
            <a:lvl2pPr>
              <a:defRPr sz="2000">
                <a:solidFill>
                  <a:schemeClr val="bg1"/>
                </a:solidFill>
              </a:defRPr>
            </a:lvl2pPr>
            <a:lvl3pPr>
              <a:defRPr sz="1600">
                <a:solidFill>
                  <a:schemeClr val="bg1"/>
                </a:solidFill>
              </a:defRPr>
            </a:lvl3pPr>
            <a:lvl4pPr>
              <a:defRPr sz="1200">
                <a:solidFill>
                  <a:schemeClr val="bg1"/>
                </a:solidFill>
              </a:defRPr>
            </a:lvl4pPr>
            <a:lvl5pPr>
              <a:defRPr sz="100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Date Placeholder 3">
            <a:extLst>
              <a:ext uri="{FF2B5EF4-FFF2-40B4-BE49-F238E27FC236}">
                <a16:creationId xmlns:a16="http://schemas.microsoft.com/office/drawing/2014/main" id="{309E14E3-3516-28F0-9D27-1CEDFD1CDD63}"/>
              </a:ext>
            </a:extLst>
          </p:cNvPr>
          <p:cNvSpPr>
            <a:spLocks noGrp="1"/>
          </p:cNvSpPr>
          <p:nvPr>
            <p:ph type="dt" sz="half" idx="10"/>
          </p:nvPr>
        </p:nvSpPr>
        <p:spPr>
          <a:xfrm>
            <a:off x="753600" y="6481800"/>
            <a:ext cx="1144800" cy="239675"/>
          </a:xfrm>
        </p:spPr>
        <p:txBody>
          <a:bodyPr/>
          <a:lstStyle>
            <a:lvl1pPr>
              <a:defRPr sz="800">
                <a:solidFill>
                  <a:schemeClr val="bg2"/>
                </a:solidFill>
                <a:latin typeface="Jost" pitchFamily="2" charset="0"/>
                <a:ea typeface="Jost" pitchFamily="2" charset="0"/>
              </a:defRPr>
            </a:lvl1pPr>
          </a:lstStyle>
          <a:p>
            <a:fld id="{FAC0FD8D-B4D3-754D-9BA6-6613D9A4D007}" type="datetimeFigureOut">
              <a:rPr lang="en-US" smtClean="0"/>
              <a:t>6/30/2026</a:t>
            </a:fld>
            <a:endParaRPr lang="en-US"/>
          </a:p>
        </p:txBody>
      </p:sp>
      <p:sp>
        <p:nvSpPr>
          <p:cNvPr id="11" name="Footer Placeholder 4">
            <a:extLst>
              <a:ext uri="{FF2B5EF4-FFF2-40B4-BE49-F238E27FC236}">
                <a16:creationId xmlns:a16="http://schemas.microsoft.com/office/drawing/2014/main" id="{E0D014A5-33A7-B2D5-4FC5-9238B481DC21}"/>
              </a:ext>
            </a:extLst>
          </p:cNvPr>
          <p:cNvSpPr>
            <a:spLocks noGrp="1"/>
          </p:cNvSpPr>
          <p:nvPr>
            <p:ph type="ftr" sz="quarter" idx="11"/>
          </p:nvPr>
        </p:nvSpPr>
        <p:spPr>
          <a:xfrm>
            <a:off x="3806400" y="6481800"/>
            <a:ext cx="4579200" cy="239675"/>
          </a:xfrm>
          <a:prstGeom prst="rect">
            <a:avLst/>
          </a:prstGeom>
        </p:spPr>
        <p:txBody>
          <a:bodyPr/>
          <a:lstStyle>
            <a:lvl1pPr algn="ctr">
              <a:defRPr sz="800">
                <a:solidFill>
                  <a:schemeClr val="bg2"/>
                </a:solidFill>
                <a:latin typeface="Jost" pitchFamily="2" charset="0"/>
                <a:ea typeface="Jost" pitchFamily="2" charset="0"/>
              </a:defRPr>
            </a:lvl1pPr>
          </a:lstStyle>
          <a:p>
            <a:endParaRPr lang="en-US"/>
          </a:p>
        </p:txBody>
      </p:sp>
      <p:sp>
        <p:nvSpPr>
          <p:cNvPr id="12" name="Slide Number Placeholder 5">
            <a:extLst>
              <a:ext uri="{FF2B5EF4-FFF2-40B4-BE49-F238E27FC236}">
                <a16:creationId xmlns:a16="http://schemas.microsoft.com/office/drawing/2014/main" id="{D39D66CE-F483-BE79-7251-CF223BDF1701}"/>
              </a:ext>
            </a:extLst>
          </p:cNvPr>
          <p:cNvSpPr>
            <a:spLocks noGrp="1"/>
          </p:cNvSpPr>
          <p:nvPr>
            <p:ph type="sldNum" sz="quarter" idx="12"/>
          </p:nvPr>
        </p:nvSpPr>
        <p:spPr>
          <a:xfrm>
            <a:off x="10293600" y="6481800"/>
            <a:ext cx="1144800" cy="239675"/>
          </a:xfrm>
        </p:spPr>
        <p:txBody>
          <a:bodyPr/>
          <a:lstStyle>
            <a:lvl1pPr>
              <a:defRPr sz="800">
                <a:solidFill>
                  <a:schemeClr val="bg2"/>
                </a:solidFill>
              </a:defRPr>
            </a:lvl1pPr>
          </a:lstStyle>
          <a:p>
            <a:fld id="{62EBC36B-C772-DA47-A45A-19124D16F3CE}" type="slidenum">
              <a:rPr lang="en-US" smtClean="0"/>
              <a:t>‹#›</a:t>
            </a:fld>
            <a:endParaRPr lang="en-US"/>
          </a:p>
        </p:txBody>
      </p:sp>
      <p:pic>
        <p:nvPicPr>
          <p:cNvPr id="5" name="Picture 4" descr="A blue letter on a black background&#10;&#10;Description automatically generated">
            <a:extLst>
              <a:ext uri="{FF2B5EF4-FFF2-40B4-BE49-F238E27FC236}">
                <a16:creationId xmlns:a16="http://schemas.microsoft.com/office/drawing/2014/main" id="{FB75DD1B-39C9-0BF0-93C3-9C29D501581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819999" y="6417273"/>
            <a:ext cx="211921" cy="304201"/>
          </a:xfrm>
          <a:prstGeom prst="rect">
            <a:avLst/>
          </a:prstGeom>
        </p:spPr>
      </p:pic>
    </p:spTree>
    <p:extLst>
      <p:ext uri="{BB962C8B-B14F-4D97-AF65-F5344CB8AC3E}">
        <p14:creationId xmlns:p14="http://schemas.microsoft.com/office/powerpoint/2010/main" val="325486695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Content + Image Slide_Sand 01">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2BAD5615-05CF-8974-4F42-67D2CE0A4006}"/>
              </a:ext>
            </a:extLst>
          </p:cNvPr>
          <p:cNvSpPr>
            <a:spLocks noGrp="1" noRot="1" noMove="1" noResize="1" noEditPoints="1" noAdjustHandles="1" noChangeArrowheads="1" noChangeShapeType="1"/>
          </p:cNvSpPr>
          <p:nvPr/>
        </p:nvSpPr>
        <p:spPr>
          <a:xfrm>
            <a:off x="753600" y="757800"/>
            <a:ext cx="11448000" cy="5342400"/>
          </a:xfrm>
          <a:prstGeom prst="rect">
            <a:avLst/>
          </a:prstGeom>
          <a:solidFill>
            <a:schemeClr val="tx2"/>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GB"/>
          </a:p>
        </p:txBody>
      </p:sp>
      <p:sp>
        <p:nvSpPr>
          <p:cNvPr id="2" name="Title 1">
            <a:extLst>
              <a:ext uri="{FF2B5EF4-FFF2-40B4-BE49-F238E27FC236}">
                <a16:creationId xmlns:a16="http://schemas.microsoft.com/office/drawing/2014/main" id="{6618FB7B-F4E4-D716-C4CC-FE859A6044FE}"/>
              </a:ext>
            </a:extLst>
          </p:cNvPr>
          <p:cNvSpPr>
            <a:spLocks noGrp="1"/>
          </p:cNvSpPr>
          <p:nvPr>
            <p:ph type="title"/>
          </p:nvPr>
        </p:nvSpPr>
        <p:spPr>
          <a:xfrm>
            <a:off x="1135200" y="1139400"/>
            <a:ext cx="10303200" cy="686224"/>
          </a:xfrm>
        </p:spPr>
        <p:txBody>
          <a:bodyPr>
            <a:normAutofit/>
          </a:bodyPr>
          <a:lstStyle>
            <a:lvl1pPr>
              <a:defRPr sz="3200">
                <a:solidFill>
                  <a:schemeClr val="bg1"/>
                </a:solidFill>
              </a:defRPr>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B51CFB8D-EBF9-F4EE-8859-4D12F3FAC0C7}"/>
              </a:ext>
            </a:extLst>
          </p:cNvPr>
          <p:cNvSpPr>
            <a:spLocks noGrp="1"/>
          </p:cNvSpPr>
          <p:nvPr>
            <p:ph sz="half" idx="1"/>
          </p:nvPr>
        </p:nvSpPr>
        <p:spPr>
          <a:xfrm>
            <a:off x="1135200" y="1902600"/>
            <a:ext cx="4960800" cy="3816000"/>
          </a:xfrm>
        </p:spPr>
        <p:txBody>
          <a:bodyPr/>
          <a:lstStyle>
            <a:lvl1pPr>
              <a:defRPr sz="2400">
                <a:solidFill>
                  <a:schemeClr val="bg1"/>
                </a:solidFill>
              </a:defRPr>
            </a:lvl1pPr>
            <a:lvl2pPr>
              <a:defRPr sz="2000">
                <a:solidFill>
                  <a:schemeClr val="bg1"/>
                </a:solidFill>
              </a:defRPr>
            </a:lvl2pPr>
            <a:lvl3pPr>
              <a:defRPr sz="1600">
                <a:solidFill>
                  <a:schemeClr val="bg1"/>
                </a:solidFill>
              </a:defRPr>
            </a:lvl3pPr>
            <a:lvl4pPr>
              <a:defRPr sz="1200">
                <a:solidFill>
                  <a:schemeClr val="bg1"/>
                </a:solidFill>
              </a:defRPr>
            </a:lvl4pPr>
            <a:lvl5pPr>
              <a:defRPr sz="100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Date Placeholder 3">
            <a:extLst>
              <a:ext uri="{FF2B5EF4-FFF2-40B4-BE49-F238E27FC236}">
                <a16:creationId xmlns:a16="http://schemas.microsoft.com/office/drawing/2014/main" id="{309E14E3-3516-28F0-9D27-1CEDFD1CDD63}"/>
              </a:ext>
            </a:extLst>
          </p:cNvPr>
          <p:cNvSpPr>
            <a:spLocks noGrp="1"/>
          </p:cNvSpPr>
          <p:nvPr>
            <p:ph type="dt" sz="half" idx="10"/>
          </p:nvPr>
        </p:nvSpPr>
        <p:spPr>
          <a:xfrm>
            <a:off x="753600" y="6481800"/>
            <a:ext cx="1144800" cy="239675"/>
          </a:xfrm>
        </p:spPr>
        <p:txBody>
          <a:bodyPr/>
          <a:lstStyle>
            <a:lvl1pPr>
              <a:defRPr sz="800">
                <a:solidFill>
                  <a:schemeClr val="bg2"/>
                </a:solidFill>
                <a:latin typeface="Jost" pitchFamily="2" charset="0"/>
                <a:ea typeface="Jost" pitchFamily="2" charset="0"/>
              </a:defRPr>
            </a:lvl1pPr>
          </a:lstStyle>
          <a:p>
            <a:fld id="{FAC0FD8D-B4D3-754D-9BA6-6613D9A4D007}" type="datetimeFigureOut">
              <a:rPr lang="en-US" smtClean="0"/>
              <a:t>6/30/2026</a:t>
            </a:fld>
            <a:endParaRPr lang="en-US"/>
          </a:p>
        </p:txBody>
      </p:sp>
      <p:sp>
        <p:nvSpPr>
          <p:cNvPr id="11" name="Footer Placeholder 4">
            <a:extLst>
              <a:ext uri="{FF2B5EF4-FFF2-40B4-BE49-F238E27FC236}">
                <a16:creationId xmlns:a16="http://schemas.microsoft.com/office/drawing/2014/main" id="{E0D014A5-33A7-B2D5-4FC5-9238B481DC21}"/>
              </a:ext>
            </a:extLst>
          </p:cNvPr>
          <p:cNvSpPr>
            <a:spLocks noGrp="1"/>
          </p:cNvSpPr>
          <p:nvPr>
            <p:ph type="ftr" sz="quarter" idx="11"/>
          </p:nvPr>
        </p:nvSpPr>
        <p:spPr>
          <a:xfrm>
            <a:off x="3806400" y="6481800"/>
            <a:ext cx="4579200" cy="239675"/>
          </a:xfrm>
          <a:prstGeom prst="rect">
            <a:avLst/>
          </a:prstGeom>
        </p:spPr>
        <p:txBody>
          <a:bodyPr/>
          <a:lstStyle>
            <a:lvl1pPr algn="ctr">
              <a:defRPr sz="800">
                <a:solidFill>
                  <a:schemeClr val="bg2"/>
                </a:solidFill>
                <a:latin typeface="Jost" pitchFamily="2" charset="0"/>
                <a:ea typeface="Jost" pitchFamily="2" charset="0"/>
              </a:defRPr>
            </a:lvl1pPr>
          </a:lstStyle>
          <a:p>
            <a:endParaRPr lang="en-US"/>
          </a:p>
        </p:txBody>
      </p:sp>
      <p:sp>
        <p:nvSpPr>
          <p:cNvPr id="12" name="Slide Number Placeholder 5">
            <a:extLst>
              <a:ext uri="{FF2B5EF4-FFF2-40B4-BE49-F238E27FC236}">
                <a16:creationId xmlns:a16="http://schemas.microsoft.com/office/drawing/2014/main" id="{D39D66CE-F483-BE79-7251-CF223BDF1701}"/>
              </a:ext>
            </a:extLst>
          </p:cNvPr>
          <p:cNvSpPr>
            <a:spLocks noGrp="1"/>
          </p:cNvSpPr>
          <p:nvPr>
            <p:ph type="sldNum" sz="quarter" idx="12"/>
          </p:nvPr>
        </p:nvSpPr>
        <p:spPr>
          <a:xfrm>
            <a:off x="10293600" y="6481800"/>
            <a:ext cx="1144800" cy="239675"/>
          </a:xfrm>
        </p:spPr>
        <p:txBody>
          <a:bodyPr/>
          <a:lstStyle>
            <a:lvl1pPr>
              <a:defRPr sz="800">
                <a:solidFill>
                  <a:schemeClr val="bg2"/>
                </a:solidFill>
              </a:defRPr>
            </a:lvl1pPr>
          </a:lstStyle>
          <a:p>
            <a:fld id="{62EBC36B-C772-DA47-A45A-19124D16F3CE}" type="slidenum">
              <a:rPr lang="en-US" smtClean="0"/>
              <a:t>‹#›</a:t>
            </a:fld>
            <a:endParaRPr lang="en-US"/>
          </a:p>
        </p:txBody>
      </p:sp>
      <p:pic>
        <p:nvPicPr>
          <p:cNvPr id="5" name="Picture 4" descr="A blue letter on a black background&#10;&#10;Description automatically generated">
            <a:extLst>
              <a:ext uri="{FF2B5EF4-FFF2-40B4-BE49-F238E27FC236}">
                <a16:creationId xmlns:a16="http://schemas.microsoft.com/office/drawing/2014/main" id="{1CA4C3D8-B7CA-A71B-0693-AA43C3C9516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819999" y="6417273"/>
            <a:ext cx="211921" cy="304201"/>
          </a:xfrm>
          <a:prstGeom prst="rect">
            <a:avLst/>
          </a:prstGeom>
        </p:spPr>
      </p:pic>
      <p:sp>
        <p:nvSpPr>
          <p:cNvPr id="6" name="Picture Placeholder 6">
            <a:extLst>
              <a:ext uri="{FF2B5EF4-FFF2-40B4-BE49-F238E27FC236}">
                <a16:creationId xmlns:a16="http://schemas.microsoft.com/office/drawing/2014/main" id="{B2209D14-6ABD-DA34-0BDE-105946AED6ED}"/>
              </a:ext>
            </a:extLst>
          </p:cNvPr>
          <p:cNvSpPr>
            <a:spLocks noGrp="1"/>
          </p:cNvSpPr>
          <p:nvPr>
            <p:ph type="pic" sz="quarter" idx="13" hasCustomPrompt="1"/>
          </p:nvPr>
        </p:nvSpPr>
        <p:spPr>
          <a:xfrm>
            <a:off x="6477000" y="1901825"/>
            <a:ext cx="4960938" cy="3816350"/>
          </a:xfrm>
        </p:spPr>
        <p:txBody>
          <a:bodyPr anchor="ctr"/>
          <a:lstStyle>
            <a:lvl1pPr marL="0" indent="0" algn="ctr">
              <a:buNone/>
              <a:defRPr>
                <a:solidFill>
                  <a:schemeClr val="bg1"/>
                </a:solidFill>
              </a:defRPr>
            </a:lvl1pPr>
          </a:lstStyle>
          <a:p>
            <a:r>
              <a:rPr lang="en-GB"/>
              <a:t>Insert your picture here</a:t>
            </a:r>
          </a:p>
        </p:txBody>
      </p:sp>
    </p:spTree>
    <p:extLst>
      <p:ext uri="{BB962C8B-B14F-4D97-AF65-F5344CB8AC3E}">
        <p14:creationId xmlns:p14="http://schemas.microsoft.com/office/powerpoint/2010/main" val="259211378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Content + Image Slide_Pearl 01">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CEEBF233-56CB-DC26-C0B8-1BAA9DA2F9B6}"/>
              </a:ext>
            </a:extLst>
          </p:cNvPr>
          <p:cNvSpPr>
            <a:spLocks noGrp="1" noRot="1" noMove="1" noResize="1" noEditPoints="1" noAdjustHandles="1" noChangeArrowheads="1" noChangeShapeType="1"/>
          </p:cNvSpPr>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2BAD5615-05CF-8974-4F42-67D2CE0A4006}"/>
              </a:ext>
            </a:extLst>
          </p:cNvPr>
          <p:cNvSpPr>
            <a:spLocks noGrp="1" noRot="1" noMove="1" noResize="1" noEditPoints="1" noAdjustHandles="1" noChangeArrowheads="1" noChangeShapeType="1"/>
          </p:cNvSpPr>
          <p:nvPr/>
        </p:nvSpPr>
        <p:spPr>
          <a:xfrm>
            <a:off x="753600" y="757800"/>
            <a:ext cx="11448000" cy="5342400"/>
          </a:xfrm>
          <a:prstGeom prst="rect">
            <a:avLst/>
          </a:prstGeom>
          <a:solidFill>
            <a:schemeClr val="accent2"/>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GB"/>
          </a:p>
        </p:txBody>
      </p:sp>
      <p:sp>
        <p:nvSpPr>
          <p:cNvPr id="2" name="Title 1">
            <a:extLst>
              <a:ext uri="{FF2B5EF4-FFF2-40B4-BE49-F238E27FC236}">
                <a16:creationId xmlns:a16="http://schemas.microsoft.com/office/drawing/2014/main" id="{6618FB7B-F4E4-D716-C4CC-FE859A6044FE}"/>
              </a:ext>
            </a:extLst>
          </p:cNvPr>
          <p:cNvSpPr>
            <a:spLocks noGrp="1"/>
          </p:cNvSpPr>
          <p:nvPr>
            <p:ph type="title"/>
          </p:nvPr>
        </p:nvSpPr>
        <p:spPr>
          <a:xfrm>
            <a:off x="1135200" y="1139400"/>
            <a:ext cx="10303200" cy="686224"/>
          </a:xfrm>
        </p:spPr>
        <p:txBody>
          <a:bodyPr>
            <a:normAutofit/>
          </a:bodyPr>
          <a:lstStyle>
            <a:lvl1pPr>
              <a:defRPr sz="3200">
                <a:solidFill>
                  <a:schemeClr val="bg1"/>
                </a:solidFill>
              </a:defRPr>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B51CFB8D-EBF9-F4EE-8859-4D12F3FAC0C7}"/>
              </a:ext>
            </a:extLst>
          </p:cNvPr>
          <p:cNvSpPr>
            <a:spLocks noGrp="1"/>
          </p:cNvSpPr>
          <p:nvPr>
            <p:ph sz="half" idx="1"/>
          </p:nvPr>
        </p:nvSpPr>
        <p:spPr>
          <a:xfrm>
            <a:off x="1135200" y="1902600"/>
            <a:ext cx="4960800" cy="3816000"/>
          </a:xfrm>
        </p:spPr>
        <p:txBody>
          <a:bodyPr/>
          <a:lstStyle>
            <a:lvl1pPr>
              <a:defRPr sz="2400">
                <a:solidFill>
                  <a:schemeClr val="bg1"/>
                </a:solidFill>
              </a:defRPr>
            </a:lvl1pPr>
            <a:lvl2pPr>
              <a:defRPr sz="2000">
                <a:solidFill>
                  <a:schemeClr val="bg1"/>
                </a:solidFill>
              </a:defRPr>
            </a:lvl2pPr>
            <a:lvl3pPr>
              <a:defRPr sz="1600">
                <a:solidFill>
                  <a:schemeClr val="bg1"/>
                </a:solidFill>
              </a:defRPr>
            </a:lvl3pPr>
            <a:lvl4pPr>
              <a:defRPr sz="1200">
                <a:solidFill>
                  <a:schemeClr val="bg1"/>
                </a:solidFill>
              </a:defRPr>
            </a:lvl4pPr>
            <a:lvl5pPr>
              <a:defRPr sz="100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Date Placeholder 3">
            <a:extLst>
              <a:ext uri="{FF2B5EF4-FFF2-40B4-BE49-F238E27FC236}">
                <a16:creationId xmlns:a16="http://schemas.microsoft.com/office/drawing/2014/main" id="{309E14E3-3516-28F0-9D27-1CEDFD1CDD63}"/>
              </a:ext>
            </a:extLst>
          </p:cNvPr>
          <p:cNvSpPr>
            <a:spLocks noGrp="1"/>
          </p:cNvSpPr>
          <p:nvPr>
            <p:ph type="dt" sz="half" idx="10"/>
          </p:nvPr>
        </p:nvSpPr>
        <p:spPr>
          <a:xfrm>
            <a:off x="753600" y="6481800"/>
            <a:ext cx="1144800" cy="239675"/>
          </a:xfrm>
        </p:spPr>
        <p:txBody>
          <a:bodyPr/>
          <a:lstStyle>
            <a:lvl1pPr>
              <a:defRPr sz="800">
                <a:solidFill>
                  <a:schemeClr val="bg2"/>
                </a:solidFill>
                <a:latin typeface="Jost" pitchFamily="2" charset="0"/>
                <a:ea typeface="Jost" pitchFamily="2" charset="0"/>
              </a:defRPr>
            </a:lvl1pPr>
          </a:lstStyle>
          <a:p>
            <a:fld id="{FAC0FD8D-B4D3-754D-9BA6-6613D9A4D007}" type="datetimeFigureOut">
              <a:rPr lang="en-US" smtClean="0"/>
              <a:t>6/30/2026</a:t>
            </a:fld>
            <a:endParaRPr lang="en-US"/>
          </a:p>
        </p:txBody>
      </p:sp>
      <p:sp>
        <p:nvSpPr>
          <p:cNvPr id="11" name="Footer Placeholder 4">
            <a:extLst>
              <a:ext uri="{FF2B5EF4-FFF2-40B4-BE49-F238E27FC236}">
                <a16:creationId xmlns:a16="http://schemas.microsoft.com/office/drawing/2014/main" id="{E0D014A5-33A7-B2D5-4FC5-9238B481DC21}"/>
              </a:ext>
            </a:extLst>
          </p:cNvPr>
          <p:cNvSpPr>
            <a:spLocks noGrp="1"/>
          </p:cNvSpPr>
          <p:nvPr>
            <p:ph type="ftr" sz="quarter" idx="11"/>
          </p:nvPr>
        </p:nvSpPr>
        <p:spPr>
          <a:xfrm>
            <a:off x="3806400" y="6481800"/>
            <a:ext cx="4579200" cy="239675"/>
          </a:xfrm>
          <a:prstGeom prst="rect">
            <a:avLst/>
          </a:prstGeom>
        </p:spPr>
        <p:txBody>
          <a:bodyPr/>
          <a:lstStyle>
            <a:lvl1pPr algn="ctr">
              <a:defRPr sz="800">
                <a:solidFill>
                  <a:schemeClr val="bg2"/>
                </a:solidFill>
                <a:latin typeface="Jost" pitchFamily="2" charset="0"/>
                <a:ea typeface="Jost" pitchFamily="2" charset="0"/>
              </a:defRPr>
            </a:lvl1pPr>
          </a:lstStyle>
          <a:p>
            <a:endParaRPr lang="en-US"/>
          </a:p>
        </p:txBody>
      </p:sp>
      <p:sp>
        <p:nvSpPr>
          <p:cNvPr id="12" name="Slide Number Placeholder 5">
            <a:extLst>
              <a:ext uri="{FF2B5EF4-FFF2-40B4-BE49-F238E27FC236}">
                <a16:creationId xmlns:a16="http://schemas.microsoft.com/office/drawing/2014/main" id="{D39D66CE-F483-BE79-7251-CF223BDF1701}"/>
              </a:ext>
            </a:extLst>
          </p:cNvPr>
          <p:cNvSpPr>
            <a:spLocks noGrp="1"/>
          </p:cNvSpPr>
          <p:nvPr>
            <p:ph type="sldNum" sz="quarter" idx="12"/>
          </p:nvPr>
        </p:nvSpPr>
        <p:spPr>
          <a:xfrm>
            <a:off x="10293600" y="6481800"/>
            <a:ext cx="1144800" cy="239675"/>
          </a:xfrm>
        </p:spPr>
        <p:txBody>
          <a:bodyPr/>
          <a:lstStyle>
            <a:lvl1pPr>
              <a:defRPr sz="800">
                <a:solidFill>
                  <a:schemeClr val="bg2"/>
                </a:solidFill>
              </a:defRPr>
            </a:lvl1pPr>
          </a:lstStyle>
          <a:p>
            <a:fld id="{62EBC36B-C772-DA47-A45A-19124D16F3CE}" type="slidenum">
              <a:rPr lang="en-US" smtClean="0"/>
              <a:t>‹#›</a:t>
            </a:fld>
            <a:endParaRPr lang="en-US"/>
          </a:p>
        </p:txBody>
      </p:sp>
      <p:pic>
        <p:nvPicPr>
          <p:cNvPr id="5" name="Picture 4" descr="A blue letter on a black background&#10;&#10;Description automatically generated">
            <a:extLst>
              <a:ext uri="{FF2B5EF4-FFF2-40B4-BE49-F238E27FC236}">
                <a16:creationId xmlns:a16="http://schemas.microsoft.com/office/drawing/2014/main" id="{1CA4C3D8-B7CA-A71B-0693-AA43C3C9516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819999" y="6417273"/>
            <a:ext cx="211921" cy="304201"/>
          </a:xfrm>
          <a:prstGeom prst="rect">
            <a:avLst/>
          </a:prstGeom>
        </p:spPr>
      </p:pic>
      <p:sp>
        <p:nvSpPr>
          <p:cNvPr id="6" name="Picture Placeholder 6">
            <a:extLst>
              <a:ext uri="{FF2B5EF4-FFF2-40B4-BE49-F238E27FC236}">
                <a16:creationId xmlns:a16="http://schemas.microsoft.com/office/drawing/2014/main" id="{B2209D14-6ABD-DA34-0BDE-105946AED6ED}"/>
              </a:ext>
            </a:extLst>
          </p:cNvPr>
          <p:cNvSpPr>
            <a:spLocks noGrp="1"/>
          </p:cNvSpPr>
          <p:nvPr>
            <p:ph type="pic" sz="quarter" idx="13" hasCustomPrompt="1"/>
          </p:nvPr>
        </p:nvSpPr>
        <p:spPr>
          <a:xfrm>
            <a:off x="6477000" y="1901825"/>
            <a:ext cx="4960938" cy="3816350"/>
          </a:xfrm>
        </p:spPr>
        <p:txBody>
          <a:bodyPr anchor="ctr"/>
          <a:lstStyle>
            <a:lvl1pPr marL="0" indent="0" algn="ctr">
              <a:buNone/>
              <a:defRPr>
                <a:solidFill>
                  <a:schemeClr val="bg1"/>
                </a:solidFill>
              </a:defRPr>
            </a:lvl1pPr>
          </a:lstStyle>
          <a:p>
            <a:r>
              <a:rPr lang="en-GB"/>
              <a:t>Insert your picture here</a:t>
            </a:r>
          </a:p>
        </p:txBody>
      </p:sp>
    </p:spTree>
    <p:extLst>
      <p:ext uri="{BB962C8B-B14F-4D97-AF65-F5344CB8AC3E}">
        <p14:creationId xmlns:p14="http://schemas.microsoft.com/office/powerpoint/2010/main" val="66685033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Content + Image Background Slide 02">
    <p:spTree>
      <p:nvGrpSpPr>
        <p:cNvPr id="1" name=""/>
        <p:cNvGrpSpPr/>
        <p:nvPr/>
      </p:nvGrpSpPr>
      <p:grpSpPr>
        <a:xfrm>
          <a:off x="0" y="0"/>
          <a:ext cx="0" cy="0"/>
          <a:chOff x="0" y="0"/>
          <a:chExt cx="0" cy="0"/>
        </a:xfrm>
      </p:grpSpPr>
      <p:sp>
        <p:nvSpPr>
          <p:cNvPr id="13" name="Picture Placeholder 14">
            <a:extLst>
              <a:ext uri="{FF2B5EF4-FFF2-40B4-BE49-F238E27FC236}">
                <a16:creationId xmlns:a16="http://schemas.microsoft.com/office/drawing/2014/main" id="{C66863CC-7436-6F60-9B19-9C921FD591E3}"/>
              </a:ext>
            </a:extLst>
          </p:cNvPr>
          <p:cNvSpPr>
            <a:spLocks noGrp="1"/>
          </p:cNvSpPr>
          <p:nvPr>
            <p:ph type="pic" sz="quarter" idx="13" hasCustomPrompt="1"/>
          </p:nvPr>
        </p:nvSpPr>
        <p:spPr>
          <a:xfrm>
            <a:off x="-9600" y="0"/>
            <a:ext cx="12211200" cy="6863400"/>
          </a:xfrm>
          <a:ln>
            <a:noFill/>
          </a:ln>
        </p:spPr>
        <p:txBody>
          <a:bodyPr anchor="ctr"/>
          <a:lstStyle>
            <a:lvl1pPr marL="0" indent="0" algn="ctr">
              <a:buNone/>
              <a:defRPr>
                <a:solidFill>
                  <a:schemeClr val="bg2"/>
                </a:solidFill>
              </a:defRPr>
            </a:lvl1pPr>
          </a:lstStyle>
          <a:p>
            <a:r>
              <a:rPr lang="en-GB"/>
              <a:t>Insert your picture here</a:t>
            </a:r>
          </a:p>
        </p:txBody>
      </p:sp>
      <p:sp>
        <p:nvSpPr>
          <p:cNvPr id="10" name="Rectangle 9">
            <a:extLst>
              <a:ext uri="{FF2B5EF4-FFF2-40B4-BE49-F238E27FC236}">
                <a16:creationId xmlns:a16="http://schemas.microsoft.com/office/drawing/2014/main" id="{B4D40636-1A56-8AC0-D963-E55354A311DB}"/>
              </a:ext>
            </a:extLst>
          </p:cNvPr>
          <p:cNvSpPr>
            <a:spLocks/>
          </p:cNvSpPr>
          <p:nvPr/>
        </p:nvSpPr>
        <p:spPr>
          <a:xfrm>
            <a:off x="1" y="757800"/>
            <a:ext cx="6096000" cy="53424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a:extLst>
              <a:ext uri="{FF2B5EF4-FFF2-40B4-BE49-F238E27FC236}">
                <a16:creationId xmlns:a16="http://schemas.microsoft.com/office/drawing/2014/main" id="{37E6402D-56BA-D9AC-15D3-9A60011EB2E3}"/>
              </a:ext>
            </a:extLst>
          </p:cNvPr>
          <p:cNvSpPr>
            <a:spLocks noGrp="1"/>
          </p:cNvSpPr>
          <p:nvPr>
            <p:ph type="title"/>
          </p:nvPr>
        </p:nvSpPr>
        <p:spPr>
          <a:xfrm>
            <a:off x="753600" y="1139400"/>
            <a:ext cx="4579200" cy="763200"/>
          </a:xfrm>
        </p:spPr>
        <p:txBody>
          <a:bodyPr>
            <a:normAutofit/>
          </a:bodyPr>
          <a:lstStyle>
            <a:lvl1pPr>
              <a:defRPr sz="3200">
                <a:solidFill>
                  <a:schemeClr val="bg1"/>
                </a:solidFill>
              </a:defRPr>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24D626DA-5D88-30B9-445E-09A7E1A88241}"/>
              </a:ext>
            </a:extLst>
          </p:cNvPr>
          <p:cNvSpPr>
            <a:spLocks noGrp="1"/>
          </p:cNvSpPr>
          <p:nvPr>
            <p:ph type="body" idx="1"/>
          </p:nvPr>
        </p:nvSpPr>
        <p:spPr>
          <a:xfrm>
            <a:off x="753601" y="1902600"/>
            <a:ext cx="4579200" cy="381600"/>
          </a:xfrm>
        </p:spPr>
        <p:txBody>
          <a:bodyPr anchor="b"/>
          <a:lstStyle>
            <a:lvl1pPr marL="0" indent="0">
              <a:buNone/>
              <a:defRPr sz="2400" b="0">
                <a:solidFill>
                  <a:schemeClr val="bg1"/>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4B40F39F-DCB4-D051-A71D-83FAC1BBFC58}"/>
              </a:ext>
            </a:extLst>
          </p:cNvPr>
          <p:cNvSpPr>
            <a:spLocks noGrp="1"/>
          </p:cNvSpPr>
          <p:nvPr>
            <p:ph sz="half" idx="2"/>
          </p:nvPr>
        </p:nvSpPr>
        <p:spPr>
          <a:xfrm>
            <a:off x="753601" y="2284200"/>
            <a:ext cx="4579200" cy="3434400"/>
          </a:xfrm>
        </p:spPr>
        <p:txBody>
          <a:bodyPr/>
          <a:lstStyle>
            <a:lvl1pPr>
              <a:defRPr sz="2400">
                <a:solidFill>
                  <a:schemeClr val="bg1"/>
                </a:solidFill>
              </a:defRPr>
            </a:lvl1pPr>
            <a:lvl2pPr>
              <a:defRPr sz="2000">
                <a:solidFill>
                  <a:schemeClr val="bg1"/>
                </a:solidFill>
              </a:defRPr>
            </a:lvl2pPr>
            <a:lvl3pPr>
              <a:defRPr sz="1600">
                <a:solidFill>
                  <a:schemeClr val="bg1"/>
                </a:solidFill>
              </a:defRPr>
            </a:lvl3pPr>
            <a:lvl4pPr>
              <a:defRPr sz="1200">
                <a:solidFill>
                  <a:schemeClr val="bg1"/>
                </a:solidFill>
              </a:defRPr>
            </a:lvl4pPr>
            <a:lvl5pPr>
              <a:defRPr sz="100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3">
            <a:extLst>
              <a:ext uri="{FF2B5EF4-FFF2-40B4-BE49-F238E27FC236}">
                <a16:creationId xmlns:a16="http://schemas.microsoft.com/office/drawing/2014/main" id="{B429879C-FBD2-0026-75B3-48BEB8C6238F}"/>
              </a:ext>
            </a:extLst>
          </p:cNvPr>
          <p:cNvSpPr>
            <a:spLocks noGrp="1"/>
          </p:cNvSpPr>
          <p:nvPr>
            <p:ph type="dt" sz="half" idx="10"/>
          </p:nvPr>
        </p:nvSpPr>
        <p:spPr>
          <a:xfrm>
            <a:off x="753600" y="6481800"/>
            <a:ext cx="1144800" cy="239675"/>
          </a:xfrm>
        </p:spPr>
        <p:txBody>
          <a:bodyPr/>
          <a:lstStyle>
            <a:lvl1pPr>
              <a:defRPr sz="800">
                <a:solidFill>
                  <a:schemeClr val="bg2"/>
                </a:solidFill>
                <a:latin typeface="Jost" pitchFamily="2" charset="0"/>
                <a:ea typeface="Jost" pitchFamily="2" charset="0"/>
              </a:defRPr>
            </a:lvl1pPr>
          </a:lstStyle>
          <a:p>
            <a:fld id="{FAC0FD8D-B4D3-754D-9BA6-6613D9A4D007}" type="datetimeFigureOut">
              <a:rPr lang="en-US" smtClean="0"/>
              <a:t>6/30/2026</a:t>
            </a:fld>
            <a:endParaRPr lang="en-US"/>
          </a:p>
        </p:txBody>
      </p:sp>
      <p:sp>
        <p:nvSpPr>
          <p:cNvPr id="6" name="Footer Placeholder 4">
            <a:extLst>
              <a:ext uri="{FF2B5EF4-FFF2-40B4-BE49-F238E27FC236}">
                <a16:creationId xmlns:a16="http://schemas.microsoft.com/office/drawing/2014/main" id="{C69B2184-A5BA-A546-9224-9C5E2748D78C}"/>
              </a:ext>
            </a:extLst>
          </p:cNvPr>
          <p:cNvSpPr>
            <a:spLocks noGrp="1"/>
          </p:cNvSpPr>
          <p:nvPr>
            <p:ph type="ftr" sz="quarter" idx="11"/>
          </p:nvPr>
        </p:nvSpPr>
        <p:spPr>
          <a:xfrm>
            <a:off x="3806400" y="6481800"/>
            <a:ext cx="4579200" cy="239675"/>
          </a:xfrm>
          <a:prstGeom prst="rect">
            <a:avLst/>
          </a:prstGeom>
        </p:spPr>
        <p:txBody>
          <a:bodyPr/>
          <a:lstStyle>
            <a:lvl1pPr algn="ctr">
              <a:defRPr sz="800">
                <a:solidFill>
                  <a:schemeClr val="bg2"/>
                </a:solidFill>
                <a:latin typeface="Jost" pitchFamily="2" charset="0"/>
                <a:ea typeface="Jost" pitchFamily="2" charset="0"/>
              </a:defRPr>
            </a:lvl1pPr>
          </a:lstStyle>
          <a:p>
            <a:endParaRPr lang="en-US"/>
          </a:p>
        </p:txBody>
      </p:sp>
      <p:sp>
        <p:nvSpPr>
          <p:cNvPr id="7" name="Slide Number Placeholder 5">
            <a:extLst>
              <a:ext uri="{FF2B5EF4-FFF2-40B4-BE49-F238E27FC236}">
                <a16:creationId xmlns:a16="http://schemas.microsoft.com/office/drawing/2014/main" id="{D5F10207-2F7B-A0AC-F0C0-7BAE1232694B}"/>
              </a:ext>
            </a:extLst>
          </p:cNvPr>
          <p:cNvSpPr>
            <a:spLocks noGrp="1"/>
          </p:cNvSpPr>
          <p:nvPr>
            <p:ph type="sldNum" sz="quarter" idx="12"/>
          </p:nvPr>
        </p:nvSpPr>
        <p:spPr>
          <a:xfrm>
            <a:off x="10293600" y="6481800"/>
            <a:ext cx="1144800" cy="239675"/>
          </a:xfrm>
        </p:spPr>
        <p:txBody>
          <a:bodyPr/>
          <a:lstStyle>
            <a:lvl1pPr>
              <a:defRPr sz="800">
                <a:solidFill>
                  <a:schemeClr val="bg2"/>
                </a:solidFill>
              </a:defRPr>
            </a:lvl1pPr>
          </a:lstStyle>
          <a:p>
            <a:fld id="{62EBC36B-C772-DA47-A45A-19124D16F3CE}" type="slidenum">
              <a:rPr lang="en-US" smtClean="0"/>
              <a:t>‹#›</a:t>
            </a:fld>
            <a:endParaRPr lang="en-US"/>
          </a:p>
        </p:txBody>
      </p:sp>
      <p:pic>
        <p:nvPicPr>
          <p:cNvPr id="8" name="Picture 7" descr="A white letter on a black background&#10;&#10;Description automatically generated">
            <a:extLst>
              <a:ext uri="{FF2B5EF4-FFF2-40B4-BE49-F238E27FC236}">
                <a16:creationId xmlns:a16="http://schemas.microsoft.com/office/drawing/2014/main" id="{0F254990-3AD2-959B-0842-B36394429D9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820000" y="6417274"/>
            <a:ext cx="211921" cy="304201"/>
          </a:xfrm>
          <a:prstGeom prst="rect">
            <a:avLst/>
          </a:prstGeom>
        </p:spPr>
      </p:pic>
    </p:spTree>
    <p:extLst>
      <p:ext uri="{BB962C8B-B14F-4D97-AF65-F5344CB8AC3E}">
        <p14:creationId xmlns:p14="http://schemas.microsoft.com/office/powerpoint/2010/main" val="352172936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Copy Only Slide 02">
    <p:bg>
      <p:bgPr>
        <a:solidFill>
          <a:schemeClr val="tx2"/>
        </a:solidFill>
        <a:effectLst/>
      </p:bgPr>
    </p:bg>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AF090F26-44CA-186E-DCD7-30C39DCB903E}"/>
              </a:ext>
            </a:extLst>
          </p:cNvPr>
          <p:cNvSpPr>
            <a:spLocks noGrp="1"/>
          </p:cNvSpPr>
          <p:nvPr>
            <p:ph type="title"/>
          </p:nvPr>
        </p:nvSpPr>
        <p:spPr>
          <a:xfrm>
            <a:off x="753600" y="757800"/>
            <a:ext cx="10684800" cy="763200"/>
          </a:xfrm>
        </p:spPr>
        <p:txBody>
          <a:bodyPr>
            <a:normAutofit/>
          </a:bodyPr>
          <a:lstStyle>
            <a:lvl1pPr>
              <a:defRPr sz="3200">
                <a:solidFill>
                  <a:schemeClr val="bg1"/>
                </a:solidFill>
              </a:defRPr>
            </a:lvl1pPr>
          </a:lstStyle>
          <a:p>
            <a:r>
              <a:rPr lang="en-US"/>
              <a:t>Click to edit Master title style</a:t>
            </a:r>
            <a:endParaRPr lang="en-GB"/>
          </a:p>
        </p:txBody>
      </p:sp>
      <p:sp>
        <p:nvSpPr>
          <p:cNvPr id="7" name="Content Placeholder 2">
            <a:extLst>
              <a:ext uri="{FF2B5EF4-FFF2-40B4-BE49-F238E27FC236}">
                <a16:creationId xmlns:a16="http://schemas.microsoft.com/office/drawing/2014/main" id="{3B258B5A-DA1A-2A8F-56CA-9BF10266BE5E}"/>
              </a:ext>
            </a:extLst>
          </p:cNvPr>
          <p:cNvSpPr>
            <a:spLocks noGrp="1"/>
          </p:cNvSpPr>
          <p:nvPr>
            <p:ph sz="half" idx="1"/>
          </p:nvPr>
        </p:nvSpPr>
        <p:spPr>
          <a:xfrm>
            <a:off x="753600" y="1521000"/>
            <a:ext cx="10684800" cy="4579200"/>
          </a:xfrm>
        </p:spPr>
        <p:txBody>
          <a:bodyPr/>
          <a:lstStyle>
            <a:lvl1pPr>
              <a:defRPr sz="2400">
                <a:solidFill>
                  <a:schemeClr val="bg1"/>
                </a:solidFill>
              </a:defRPr>
            </a:lvl1pPr>
            <a:lvl2pPr>
              <a:defRPr sz="2000">
                <a:solidFill>
                  <a:schemeClr val="bg1"/>
                </a:solidFill>
              </a:defRPr>
            </a:lvl2pPr>
            <a:lvl3pPr>
              <a:defRPr sz="1600">
                <a:solidFill>
                  <a:schemeClr val="bg1"/>
                </a:solidFill>
              </a:defRPr>
            </a:lvl3pPr>
            <a:lvl4pPr>
              <a:defRPr sz="1200">
                <a:solidFill>
                  <a:schemeClr val="bg1"/>
                </a:solidFill>
              </a:defRPr>
            </a:lvl4pPr>
            <a:lvl5pPr>
              <a:defRPr sz="100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2" name="Date Placeholder 3">
            <a:extLst>
              <a:ext uri="{FF2B5EF4-FFF2-40B4-BE49-F238E27FC236}">
                <a16:creationId xmlns:a16="http://schemas.microsoft.com/office/drawing/2014/main" id="{042B818F-16E2-9701-F05A-B4C144AAF41E}"/>
              </a:ext>
            </a:extLst>
          </p:cNvPr>
          <p:cNvSpPr>
            <a:spLocks noGrp="1"/>
          </p:cNvSpPr>
          <p:nvPr>
            <p:ph type="dt" sz="half" idx="10"/>
          </p:nvPr>
        </p:nvSpPr>
        <p:spPr>
          <a:xfrm>
            <a:off x="753600" y="6481800"/>
            <a:ext cx="1144800" cy="239675"/>
          </a:xfrm>
        </p:spPr>
        <p:txBody>
          <a:bodyPr/>
          <a:lstStyle>
            <a:lvl1pPr>
              <a:defRPr sz="800">
                <a:solidFill>
                  <a:schemeClr val="bg2"/>
                </a:solidFill>
                <a:latin typeface="Jost" pitchFamily="2" charset="0"/>
                <a:ea typeface="Jost" pitchFamily="2" charset="0"/>
              </a:defRPr>
            </a:lvl1pPr>
          </a:lstStyle>
          <a:p>
            <a:fld id="{FAC0FD8D-B4D3-754D-9BA6-6613D9A4D007}" type="datetimeFigureOut">
              <a:rPr lang="en-US" smtClean="0"/>
              <a:t>6/30/2026</a:t>
            </a:fld>
            <a:endParaRPr lang="en-US"/>
          </a:p>
        </p:txBody>
      </p:sp>
      <p:sp>
        <p:nvSpPr>
          <p:cNvPr id="3" name="Footer Placeholder 4">
            <a:extLst>
              <a:ext uri="{FF2B5EF4-FFF2-40B4-BE49-F238E27FC236}">
                <a16:creationId xmlns:a16="http://schemas.microsoft.com/office/drawing/2014/main" id="{9239BE8B-5F57-BC72-BE01-37E5117B645F}"/>
              </a:ext>
            </a:extLst>
          </p:cNvPr>
          <p:cNvSpPr>
            <a:spLocks noGrp="1"/>
          </p:cNvSpPr>
          <p:nvPr>
            <p:ph type="ftr" sz="quarter" idx="11"/>
          </p:nvPr>
        </p:nvSpPr>
        <p:spPr>
          <a:xfrm>
            <a:off x="3806400" y="6481800"/>
            <a:ext cx="4579200" cy="239675"/>
          </a:xfrm>
          <a:prstGeom prst="rect">
            <a:avLst/>
          </a:prstGeom>
        </p:spPr>
        <p:txBody>
          <a:bodyPr/>
          <a:lstStyle>
            <a:lvl1pPr algn="ctr">
              <a:defRPr sz="800">
                <a:solidFill>
                  <a:schemeClr val="bg2"/>
                </a:solidFill>
                <a:latin typeface="Jost" pitchFamily="2" charset="0"/>
                <a:ea typeface="Jost" pitchFamily="2" charset="0"/>
              </a:defRPr>
            </a:lvl1pPr>
          </a:lstStyle>
          <a:p>
            <a:endParaRPr lang="en-US"/>
          </a:p>
        </p:txBody>
      </p:sp>
      <p:sp>
        <p:nvSpPr>
          <p:cNvPr id="4" name="Slide Number Placeholder 5">
            <a:extLst>
              <a:ext uri="{FF2B5EF4-FFF2-40B4-BE49-F238E27FC236}">
                <a16:creationId xmlns:a16="http://schemas.microsoft.com/office/drawing/2014/main" id="{8E4DA3A3-A2AF-E374-80E3-CCE844FD3727}"/>
              </a:ext>
            </a:extLst>
          </p:cNvPr>
          <p:cNvSpPr>
            <a:spLocks noGrp="1"/>
          </p:cNvSpPr>
          <p:nvPr>
            <p:ph type="sldNum" sz="quarter" idx="12"/>
          </p:nvPr>
        </p:nvSpPr>
        <p:spPr>
          <a:xfrm>
            <a:off x="10293600" y="6481800"/>
            <a:ext cx="1144800" cy="239675"/>
          </a:xfrm>
        </p:spPr>
        <p:txBody>
          <a:bodyPr/>
          <a:lstStyle>
            <a:lvl1pPr>
              <a:defRPr sz="800">
                <a:solidFill>
                  <a:schemeClr val="bg2"/>
                </a:solidFill>
              </a:defRPr>
            </a:lvl1pPr>
          </a:lstStyle>
          <a:p>
            <a:fld id="{62EBC36B-C772-DA47-A45A-19124D16F3CE}" type="slidenum">
              <a:rPr lang="en-US" smtClean="0"/>
              <a:t>‹#›</a:t>
            </a:fld>
            <a:endParaRPr lang="en-US"/>
          </a:p>
        </p:txBody>
      </p:sp>
      <p:pic>
        <p:nvPicPr>
          <p:cNvPr id="5" name="Picture 4" descr="A white letter on a black background&#10;&#10;Description automatically generated">
            <a:extLst>
              <a:ext uri="{FF2B5EF4-FFF2-40B4-BE49-F238E27FC236}">
                <a16:creationId xmlns:a16="http://schemas.microsoft.com/office/drawing/2014/main" id="{53896ED3-6F7D-F817-3ED8-9FF790ADD3D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820000" y="6417274"/>
            <a:ext cx="211921" cy="304201"/>
          </a:xfrm>
          <a:prstGeom prst="rect">
            <a:avLst/>
          </a:prstGeom>
        </p:spPr>
      </p:pic>
    </p:spTree>
    <p:extLst>
      <p:ext uri="{BB962C8B-B14F-4D97-AF65-F5344CB8AC3E}">
        <p14:creationId xmlns:p14="http://schemas.microsoft.com/office/powerpoint/2010/main" val="184238477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Copy + Image Slide 02">
    <p:bg>
      <p:bgPr>
        <a:solidFill>
          <a:schemeClr val="tx2"/>
        </a:solidFill>
        <a:effectLst/>
      </p:bgPr>
    </p:bg>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AF090F26-44CA-186E-DCD7-30C39DCB903E}"/>
              </a:ext>
            </a:extLst>
          </p:cNvPr>
          <p:cNvSpPr>
            <a:spLocks noGrp="1"/>
          </p:cNvSpPr>
          <p:nvPr>
            <p:ph type="title"/>
          </p:nvPr>
        </p:nvSpPr>
        <p:spPr>
          <a:xfrm>
            <a:off x="753600" y="757800"/>
            <a:ext cx="5724000" cy="763200"/>
          </a:xfrm>
        </p:spPr>
        <p:txBody>
          <a:bodyPr>
            <a:normAutofit/>
          </a:bodyPr>
          <a:lstStyle>
            <a:lvl1pPr>
              <a:defRPr sz="3200">
                <a:solidFill>
                  <a:schemeClr val="bg1"/>
                </a:solidFill>
              </a:defRPr>
            </a:lvl1pPr>
          </a:lstStyle>
          <a:p>
            <a:r>
              <a:rPr lang="en-US"/>
              <a:t>Click to edit Master title style</a:t>
            </a:r>
            <a:endParaRPr lang="en-GB"/>
          </a:p>
        </p:txBody>
      </p:sp>
      <p:sp>
        <p:nvSpPr>
          <p:cNvPr id="7" name="Content Placeholder 2">
            <a:extLst>
              <a:ext uri="{FF2B5EF4-FFF2-40B4-BE49-F238E27FC236}">
                <a16:creationId xmlns:a16="http://schemas.microsoft.com/office/drawing/2014/main" id="{3B258B5A-DA1A-2A8F-56CA-9BF10266BE5E}"/>
              </a:ext>
            </a:extLst>
          </p:cNvPr>
          <p:cNvSpPr>
            <a:spLocks noGrp="1"/>
          </p:cNvSpPr>
          <p:nvPr>
            <p:ph sz="half" idx="1"/>
          </p:nvPr>
        </p:nvSpPr>
        <p:spPr>
          <a:xfrm>
            <a:off x="753600" y="1521000"/>
            <a:ext cx="5342400" cy="4579200"/>
          </a:xfrm>
        </p:spPr>
        <p:txBody>
          <a:bodyPr/>
          <a:lstStyle>
            <a:lvl1pPr>
              <a:defRPr sz="2400">
                <a:solidFill>
                  <a:schemeClr val="bg1"/>
                </a:solidFill>
              </a:defRPr>
            </a:lvl1pPr>
            <a:lvl2pPr>
              <a:defRPr sz="2000">
                <a:solidFill>
                  <a:schemeClr val="bg1"/>
                </a:solidFill>
              </a:defRPr>
            </a:lvl2pPr>
            <a:lvl3pPr>
              <a:defRPr sz="1600">
                <a:solidFill>
                  <a:schemeClr val="bg1"/>
                </a:solidFill>
              </a:defRPr>
            </a:lvl3pPr>
            <a:lvl4pPr>
              <a:defRPr sz="1200">
                <a:solidFill>
                  <a:schemeClr val="bg1"/>
                </a:solidFill>
              </a:defRPr>
            </a:lvl4pPr>
            <a:lvl5pPr>
              <a:defRPr sz="100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2" name="Date Placeholder 3">
            <a:extLst>
              <a:ext uri="{FF2B5EF4-FFF2-40B4-BE49-F238E27FC236}">
                <a16:creationId xmlns:a16="http://schemas.microsoft.com/office/drawing/2014/main" id="{042B818F-16E2-9701-F05A-B4C144AAF41E}"/>
              </a:ext>
            </a:extLst>
          </p:cNvPr>
          <p:cNvSpPr>
            <a:spLocks noGrp="1"/>
          </p:cNvSpPr>
          <p:nvPr>
            <p:ph type="dt" sz="half" idx="10"/>
          </p:nvPr>
        </p:nvSpPr>
        <p:spPr>
          <a:xfrm>
            <a:off x="753600" y="6481800"/>
            <a:ext cx="1144800" cy="239675"/>
          </a:xfrm>
        </p:spPr>
        <p:txBody>
          <a:bodyPr/>
          <a:lstStyle>
            <a:lvl1pPr>
              <a:defRPr sz="800">
                <a:solidFill>
                  <a:schemeClr val="bg2"/>
                </a:solidFill>
                <a:latin typeface="Jost" pitchFamily="2" charset="0"/>
                <a:ea typeface="Jost" pitchFamily="2" charset="0"/>
              </a:defRPr>
            </a:lvl1pPr>
          </a:lstStyle>
          <a:p>
            <a:fld id="{FAC0FD8D-B4D3-754D-9BA6-6613D9A4D007}" type="datetimeFigureOut">
              <a:rPr lang="en-US" smtClean="0"/>
              <a:t>6/30/2026</a:t>
            </a:fld>
            <a:endParaRPr lang="en-US"/>
          </a:p>
        </p:txBody>
      </p:sp>
      <p:sp>
        <p:nvSpPr>
          <p:cNvPr id="3" name="Footer Placeholder 4">
            <a:extLst>
              <a:ext uri="{FF2B5EF4-FFF2-40B4-BE49-F238E27FC236}">
                <a16:creationId xmlns:a16="http://schemas.microsoft.com/office/drawing/2014/main" id="{9239BE8B-5F57-BC72-BE01-37E5117B645F}"/>
              </a:ext>
            </a:extLst>
          </p:cNvPr>
          <p:cNvSpPr>
            <a:spLocks noGrp="1"/>
          </p:cNvSpPr>
          <p:nvPr>
            <p:ph type="ftr" sz="quarter" idx="11"/>
          </p:nvPr>
        </p:nvSpPr>
        <p:spPr>
          <a:xfrm>
            <a:off x="3806400" y="6481800"/>
            <a:ext cx="4579200" cy="239675"/>
          </a:xfrm>
          <a:prstGeom prst="rect">
            <a:avLst/>
          </a:prstGeom>
        </p:spPr>
        <p:txBody>
          <a:bodyPr/>
          <a:lstStyle>
            <a:lvl1pPr algn="ctr">
              <a:defRPr sz="800">
                <a:solidFill>
                  <a:schemeClr val="bg2"/>
                </a:solidFill>
                <a:latin typeface="Jost" pitchFamily="2" charset="0"/>
                <a:ea typeface="Jost" pitchFamily="2" charset="0"/>
              </a:defRPr>
            </a:lvl1pPr>
          </a:lstStyle>
          <a:p>
            <a:endParaRPr lang="en-US"/>
          </a:p>
        </p:txBody>
      </p:sp>
      <p:sp>
        <p:nvSpPr>
          <p:cNvPr id="4" name="Slide Number Placeholder 5">
            <a:extLst>
              <a:ext uri="{FF2B5EF4-FFF2-40B4-BE49-F238E27FC236}">
                <a16:creationId xmlns:a16="http://schemas.microsoft.com/office/drawing/2014/main" id="{8E4DA3A3-A2AF-E374-80E3-CCE844FD3727}"/>
              </a:ext>
            </a:extLst>
          </p:cNvPr>
          <p:cNvSpPr>
            <a:spLocks noGrp="1"/>
          </p:cNvSpPr>
          <p:nvPr>
            <p:ph type="sldNum" sz="quarter" idx="12"/>
          </p:nvPr>
        </p:nvSpPr>
        <p:spPr>
          <a:xfrm>
            <a:off x="10293600" y="6481800"/>
            <a:ext cx="1144800" cy="239675"/>
          </a:xfrm>
        </p:spPr>
        <p:txBody>
          <a:bodyPr/>
          <a:lstStyle>
            <a:lvl1pPr>
              <a:defRPr sz="800">
                <a:solidFill>
                  <a:schemeClr val="bg2"/>
                </a:solidFill>
              </a:defRPr>
            </a:lvl1pPr>
          </a:lstStyle>
          <a:p>
            <a:fld id="{62EBC36B-C772-DA47-A45A-19124D16F3CE}" type="slidenum">
              <a:rPr lang="en-US" smtClean="0"/>
              <a:t>‹#›</a:t>
            </a:fld>
            <a:endParaRPr lang="en-US"/>
          </a:p>
        </p:txBody>
      </p:sp>
      <p:pic>
        <p:nvPicPr>
          <p:cNvPr id="5" name="Picture 4" descr="A white letter on a black background&#10;&#10;Description automatically generated">
            <a:extLst>
              <a:ext uri="{FF2B5EF4-FFF2-40B4-BE49-F238E27FC236}">
                <a16:creationId xmlns:a16="http://schemas.microsoft.com/office/drawing/2014/main" id="{53896ED3-6F7D-F817-3ED8-9FF790ADD3D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820000" y="6417274"/>
            <a:ext cx="211921" cy="304201"/>
          </a:xfrm>
          <a:prstGeom prst="rect">
            <a:avLst/>
          </a:prstGeom>
        </p:spPr>
      </p:pic>
      <p:sp>
        <p:nvSpPr>
          <p:cNvPr id="8" name="Picture Placeholder 6">
            <a:extLst>
              <a:ext uri="{FF2B5EF4-FFF2-40B4-BE49-F238E27FC236}">
                <a16:creationId xmlns:a16="http://schemas.microsoft.com/office/drawing/2014/main" id="{55BB9F17-F3B6-255E-2D84-1B8B19924668}"/>
              </a:ext>
            </a:extLst>
          </p:cNvPr>
          <p:cNvSpPr>
            <a:spLocks noGrp="1"/>
          </p:cNvSpPr>
          <p:nvPr>
            <p:ph type="pic" sz="quarter" idx="13" hasCustomPrompt="1"/>
          </p:nvPr>
        </p:nvSpPr>
        <p:spPr>
          <a:xfrm>
            <a:off x="6477000" y="757800"/>
            <a:ext cx="4960938" cy="5342400"/>
          </a:xfrm>
        </p:spPr>
        <p:txBody>
          <a:bodyPr anchor="ctr"/>
          <a:lstStyle>
            <a:lvl1pPr marL="0" indent="0" algn="ctr">
              <a:buNone/>
              <a:defRPr>
                <a:solidFill>
                  <a:schemeClr val="bg1"/>
                </a:solidFill>
              </a:defRPr>
            </a:lvl1pPr>
          </a:lstStyle>
          <a:p>
            <a:r>
              <a:rPr lang="en-GB"/>
              <a:t>Insert your picture here</a:t>
            </a:r>
          </a:p>
        </p:txBody>
      </p:sp>
    </p:spTree>
    <p:extLst>
      <p:ext uri="{BB962C8B-B14F-4D97-AF65-F5344CB8AC3E}">
        <p14:creationId xmlns:p14="http://schemas.microsoft.com/office/powerpoint/2010/main" val="367700291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Image Slide 02">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E73C874C-57C6-FE98-22ED-46EAAC255529}"/>
              </a:ext>
            </a:extLst>
          </p:cNvPr>
          <p:cNvSpPr>
            <a:spLocks noGrp="1"/>
          </p:cNvSpPr>
          <p:nvPr>
            <p:ph type="pic" sz="quarter" idx="13" hasCustomPrompt="1"/>
          </p:nvPr>
        </p:nvSpPr>
        <p:spPr>
          <a:xfrm>
            <a:off x="1" y="-5400"/>
            <a:ext cx="12192000" cy="6868800"/>
          </a:xfrm>
        </p:spPr>
        <p:txBody>
          <a:bodyPr anchor="ctr"/>
          <a:lstStyle>
            <a:lvl1pPr marL="0" indent="0" algn="ctr">
              <a:buNone/>
              <a:defRPr>
                <a:solidFill>
                  <a:schemeClr val="bg2"/>
                </a:solidFill>
              </a:defRPr>
            </a:lvl1pPr>
          </a:lstStyle>
          <a:p>
            <a:r>
              <a:rPr lang="en-GB"/>
              <a:t>Insert your picture here</a:t>
            </a:r>
          </a:p>
        </p:txBody>
      </p:sp>
      <p:sp>
        <p:nvSpPr>
          <p:cNvPr id="5" name="Date Placeholder 3">
            <a:extLst>
              <a:ext uri="{FF2B5EF4-FFF2-40B4-BE49-F238E27FC236}">
                <a16:creationId xmlns:a16="http://schemas.microsoft.com/office/drawing/2014/main" id="{A1280ABD-E9DC-B7C5-BCF5-9AC587E405AA}"/>
              </a:ext>
            </a:extLst>
          </p:cNvPr>
          <p:cNvSpPr>
            <a:spLocks noGrp="1"/>
          </p:cNvSpPr>
          <p:nvPr>
            <p:ph type="dt" sz="half" idx="10"/>
          </p:nvPr>
        </p:nvSpPr>
        <p:spPr>
          <a:xfrm>
            <a:off x="753600" y="6481800"/>
            <a:ext cx="1144800" cy="239675"/>
          </a:xfrm>
        </p:spPr>
        <p:txBody>
          <a:bodyPr/>
          <a:lstStyle>
            <a:lvl1pPr>
              <a:defRPr sz="800">
                <a:solidFill>
                  <a:schemeClr val="bg2"/>
                </a:solidFill>
                <a:latin typeface="Jost" pitchFamily="2" charset="0"/>
                <a:ea typeface="Jost" pitchFamily="2" charset="0"/>
              </a:defRPr>
            </a:lvl1pPr>
          </a:lstStyle>
          <a:p>
            <a:fld id="{FAC0FD8D-B4D3-754D-9BA6-6613D9A4D007}" type="datetimeFigureOut">
              <a:rPr lang="en-US" smtClean="0"/>
              <a:t>6/30/2026</a:t>
            </a:fld>
            <a:endParaRPr lang="en-US"/>
          </a:p>
        </p:txBody>
      </p:sp>
      <p:sp>
        <p:nvSpPr>
          <p:cNvPr id="6" name="Footer Placeholder 4">
            <a:extLst>
              <a:ext uri="{FF2B5EF4-FFF2-40B4-BE49-F238E27FC236}">
                <a16:creationId xmlns:a16="http://schemas.microsoft.com/office/drawing/2014/main" id="{898A51BD-3C85-7635-39F6-ED67792625A9}"/>
              </a:ext>
            </a:extLst>
          </p:cNvPr>
          <p:cNvSpPr>
            <a:spLocks noGrp="1"/>
          </p:cNvSpPr>
          <p:nvPr>
            <p:ph type="ftr" sz="quarter" idx="11"/>
          </p:nvPr>
        </p:nvSpPr>
        <p:spPr>
          <a:xfrm>
            <a:off x="3806400" y="6481800"/>
            <a:ext cx="4579200" cy="239675"/>
          </a:xfrm>
          <a:prstGeom prst="rect">
            <a:avLst/>
          </a:prstGeom>
        </p:spPr>
        <p:txBody>
          <a:bodyPr/>
          <a:lstStyle>
            <a:lvl1pPr algn="ctr">
              <a:defRPr sz="800">
                <a:solidFill>
                  <a:schemeClr val="bg2"/>
                </a:solidFill>
                <a:latin typeface="Jost" pitchFamily="2" charset="0"/>
                <a:ea typeface="Jost" pitchFamily="2" charset="0"/>
              </a:defRPr>
            </a:lvl1pPr>
          </a:lstStyle>
          <a:p>
            <a:endParaRPr lang="en-US"/>
          </a:p>
        </p:txBody>
      </p:sp>
      <p:sp>
        <p:nvSpPr>
          <p:cNvPr id="7" name="Slide Number Placeholder 5">
            <a:extLst>
              <a:ext uri="{FF2B5EF4-FFF2-40B4-BE49-F238E27FC236}">
                <a16:creationId xmlns:a16="http://schemas.microsoft.com/office/drawing/2014/main" id="{6D7C5ECD-B415-8E5C-91B8-E1C06C4EC1F3}"/>
              </a:ext>
            </a:extLst>
          </p:cNvPr>
          <p:cNvSpPr>
            <a:spLocks noGrp="1"/>
          </p:cNvSpPr>
          <p:nvPr>
            <p:ph type="sldNum" sz="quarter" idx="12"/>
          </p:nvPr>
        </p:nvSpPr>
        <p:spPr>
          <a:xfrm>
            <a:off x="10293600" y="6481800"/>
            <a:ext cx="1144800" cy="239675"/>
          </a:xfrm>
        </p:spPr>
        <p:txBody>
          <a:bodyPr/>
          <a:lstStyle>
            <a:lvl1pPr>
              <a:defRPr sz="800">
                <a:solidFill>
                  <a:schemeClr val="bg2"/>
                </a:solidFill>
              </a:defRPr>
            </a:lvl1pPr>
          </a:lstStyle>
          <a:p>
            <a:fld id="{62EBC36B-C772-DA47-A45A-19124D16F3CE}" type="slidenum">
              <a:rPr lang="en-US" smtClean="0"/>
              <a:t>‹#›</a:t>
            </a:fld>
            <a:endParaRPr lang="en-US"/>
          </a:p>
        </p:txBody>
      </p:sp>
      <p:pic>
        <p:nvPicPr>
          <p:cNvPr id="3" name="Picture 2" descr="A white letter on a black background&#10;&#10;Description automatically generated">
            <a:extLst>
              <a:ext uri="{FF2B5EF4-FFF2-40B4-BE49-F238E27FC236}">
                <a16:creationId xmlns:a16="http://schemas.microsoft.com/office/drawing/2014/main" id="{55550A24-0177-7BED-923E-240348FFF0E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820000" y="6417274"/>
            <a:ext cx="211921" cy="304201"/>
          </a:xfrm>
          <a:prstGeom prst="rect">
            <a:avLst/>
          </a:prstGeom>
        </p:spPr>
      </p:pic>
    </p:spTree>
    <p:extLst>
      <p:ext uri="{BB962C8B-B14F-4D97-AF65-F5344CB8AC3E}">
        <p14:creationId xmlns:p14="http://schemas.microsoft.com/office/powerpoint/2010/main" val="1984837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userDrawn="1">
  <p:cSld name="6_Custom Layout">
    <p:bg>
      <p:bgPr>
        <a:solidFill>
          <a:schemeClr val="tx2"/>
        </a:solidFill>
        <a:effectLst/>
      </p:bgPr>
    </p:bg>
    <p:spTree>
      <p:nvGrpSpPr>
        <p:cNvPr id="1" name=""/>
        <p:cNvGrpSpPr/>
        <p:nvPr/>
      </p:nvGrpSpPr>
      <p:grpSpPr>
        <a:xfrm>
          <a:off x="0" y="0"/>
          <a:ext cx="0" cy="0"/>
          <a:chOff x="0" y="0"/>
          <a:chExt cx="0" cy="0"/>
        </a:xfrm>
      </p:grpSpPr>
      <p:sp>
        <p:nvSpPr>
          <p:cNvPr id="7" name="Plassholder for bilde 9">
            <a:extLst>
              <a:ext uri="{FF2B5EF4-FFF2-40B4-BE49-F238E27FC236}">
                <a16:creationId xmlns:a16="http://schemas.microsoft.com/office/drawing/2014/main" id="{787B7979-05F2-0F05-FF84-42AFEE25A162}"/>
              </a:ext>
            </a:extLst>
          </p:cNvPr>
          <p:cNvSpPr>
            <a:spLocks noGrp="1"/>
          </p:cNvSpPr>
          <p:nvPr>
            <p:ph type="pic" sz="quarter" idx="11"/>
          </p:nvPr>
        </p:nvSpPr>
        <p:spPr>
          <a:xfrm>
            <a:off x="4056000" y="435600"/>
            <a:ext cx="8136000" cy="6422400"/>
          </a:xfrm>
          <a:prstGeom prst="rect">
            <a:avLst/>
          </a:prstGeom>
          <a:solidFill>
            <a:schemeClr val="tx1">
              <a:lumMod val="10000"/>
              <a:lumOff val="90000"/>
            </a:schemeClr>
          </a:solidFill>
        </p:spPr>
        <p:txBody>
          <a:bodyPr anchor="ctr" anchorCtr="0"/>
          <a:lstStyle>
            <a:lvl1pPr marL="0" indent="0" algn="ctr">
              <a:buNone/>
              <a:defRPr sz="1333" b="0" i="0">
                <a:latin typeface="+mn-lt"/>
              </a:defRPr>
            </a:lvl1pPr>
          </a:lstStyle>
          <a:p>
            <a:r>
              <a:rPr lang="en-US"/>
              <a:t>Click icon to add picture</a:t>
            </a:r>
            <a:endParaRPr lang="en-GB"/>
          </a:p>
        </p:txBody>
      </p:sp>
      <p:sp>
        <p:nvSpPr>
          <p:cNvPr id="8" name="Tittel 1">
            <a:extLst>
              <a:ext uri="{FF2B5EF4-FFF2-40B4-BE49-F238E27FC236}">
                <a16:creationId xmlns:a16="http://schemas.microsoft.com/office/drawing/2014/main" id="{01CA0C32-3062-A58F-23C8-65BC03AEA8B1}"/>
              </a:ext>
            </a:extLst>
          </p:cNvPr>
          <p:cNvSpPr>
            <a:spLocks noGrp="1"/>
          </p:cNvSpPr>
          <p:nvPr>
            <p:ph type="title"/>
          </p:nvPr>
        </p:nvSpPr>
        <p:spPr>
          <a:xfrm>
            <a:off x="319305" y="1229397"/>
            <a:ext cx="3438469" cy="1902272"/>
          </a:xfrm>
          <a:prstGeom prst="rect">
            <a:avLst/>
          </a:prstGeom>
        </p:spPr>
        <p:txBody>
          <a:bodyPr vert="horz" tIns="90000" bIns="0" anchor="b" anchorCtr="0">
            <a:spAutoFit/>
          </a:bodyPr>
          <a:lstStyle>
            <a:lvl1pPr algn="l">
              <a:lnSpc>
                <a:spcPts val="4667"/>
              </a:lnSpc>
              <a:defRPr sz="4000" b="1" i="0">
                <a:solidFill>
                  <a:schemeClr val="bg1"/>
                </a:solidFill>
                <a:latin typeface="+mj-lt"/>
              </a:defRPr>
            </a:lvl1pPr>
          </a:lstStyle>
          <a:p>
            <a:r>
              <a:rPr lang="en-US" dirty="0"/>
              <a:t>Click to edit Master title style</a:t>
            </a:r>
            <a:endParaRPr lang="en-GB" dirty="0"/>
          </a:p>
        </p:txBody>
      </p:sp>
      <p:sp>
        <p:nvSpPr>
          <p:cNvPr id="9" name="Plassholder for tekst 3">
            <a:extLst>
              <a:ext uri="{FF2B5EF4-FFF2-40B4-BE49-F238E27FC236}">
                <a16:creationId xmlns:a16="http://schemas.microsoft.com/office/drawing/2014/main" id="{128EE915-D127-C257-4041-B2D32CF1BCA8}"/>
              </a:ext>
            </a:extLst>
          </p:cNvPr>
          <p:cNvSpPr>
            <a:spLocks noGrp="1"/>
          </p:cNvSpPr>
          <p:nvPr>
            <p:ph type="body" sz="quarter" idx="10"/>
          </p:nvPr>
        </p:nvSpPr>
        <p:spPr>
          <a:xfrm>
            <a:off x="319305" y="3280968"/>
            <a:ext cx="3438469" cy="296063"/>
          </a:xfrm>
          <a:prstGeom prst="rect">
            <a:avLst/>
          </a:prstGeom>
        </p:spPr>
        <p:txBody>
          <a:bodyPr wrap="square" tIns="0" bIns="90000" anchor="t" anchorCtr="0">
            <a:spAutoFit/>
          </a:bodyPr>
          <a:lstStyle>
            <a:lvl1pPr marL="0" indent="0" algn="l">
              <a:lnSpc>
                <a:spcPts val="1600"/>
              </a:lnSpc>
              <a:spcBef>
                <a:spcPts val="0"/>
              </a:spcBef>
              <a:buClr>
                <a:schemeClr val="tx1"/>
              </a:buClr>
              <a:buSzPct val="100000"/>
              <a:buNone/>
              <a:tabLst/>
              <a:defRPr sz="1400" b="0" i="0">
                <a:solidFill>
                  <a:schemeClr val="bg2"/>
                </a:solidFill>
                <a:latin typeface="Jost" pitchFamily="2" charset="0"/>
                <a:ea typeface="Jost" pitchFamily="2" charset="0"/>
              </a:defRPr>
            </a:lvl1pPr>
            <a:lvl2pPr marL="421207" indent="-182029">
              <a:lnSpc>
                <a:spcPct val="100000"/>
              </a:lnSpc>
              <a:spcBef>
                <a:spcPts val="0"/>
              </a:spcBef>
              <a:buClr>
                <a:schemeClr val="tx1"/>
              </a:buClr>
              <a:tabLst/>
              <a:defRPr sz="1333" b="0" i="0">
                <a:latin typeface="Austin Text Roman" pitchFamily="2" charset="77"/>
              </a:defRPr>
            </a:lvl2pPr>
            <a:lvl3pPr marL="592652" indent="-118530">
              <a:lnSpc>
                <a:spcPct val="100000"/>
              </a:lnSpc>
              <a:spcBef>
                <a:spcPts val="0"/>
              </a:spcBef>
              <a:buClr>
                <a:schemeClr val="tx1"/>
              </a:buClr>
              <a:buSzPct val="80000"/>
              <a:buFont typeface="Arial" panose="020B0604020202020204" pitchFamily="34" charset="0"/>
              <a:buChar char="•"/>
              <a:tabLst/>
              <a:defRPr sz="1333" b="0" i="0">
                <a:latin typeface="Austin Text Roman" pitchFamily="2" charset="77"/>
              </a:defRPr>
            </a:lvl3pPr>
            <a:lvl4pPr marL="713300" indent="-120648">
              <a:lnSpc>
                <a:spcPct val="100000"/>
              </a:lnSpc>
              <a:spcBef>
                <a:spcPts val="0"/>
              </a:spcBef>
              <a:buClr>
                <a:schemeClr val="tx1"/>
              </a:buClr>
              <a:buFont typeface="Systemfont normal"/>
              <a:buChar char="-"/>
              <a:tabLst/>
              <a:defRPr sz="1333" b="0" i="0">
                <a:latin typeface="Austin Text Roman" pitchFamily="2" charset="77"/>
              </a:defRPr>
            </a:lvl4pPr>
            <a:lvl5pPr>
              <a:spcBef>
                <a:spcPts val="0"/>
              </a:spcBef>
              <a:defRPr sz="1867" b="0" i="0">
                <a:latin typeface="Austin Text Roman" pitchFamily="2" charset="77"/>
              </a:defRPr>
            </a:lvl5pPr>
          </a:lstStyle>
          <a:p>
            <a:pPr lvl="0"/>
            <a:r>
              <a:rPr lang="en-US" dirty="0"/>
              <a:t>Click to edit Master text styles</a:t>
            </a:r>
          </a:p>
        </p:txBody>
      </p:sp>
    </p:spTree>
    <p:extLst>
      <p:ext uri="{BB962C8B-B14F-4D97-AF65-F5344CB8AC3E}">
        <p14:creationId xmlns:p14="http://schemas.microsoft.com/office/powerpoint/2010/main" val="303319977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userDrawn="1">
  <p:cSld name="1_Custom Layout">
    <p:bg>
      <p:bgPr>
        <a:solidFill>
          <a:schemeClr val="tx2"/>
        </a:solidFill>
        <a:effectLst/>
      </p:bgPr>
    </p:bg>
    <p:spTree>
      <p:nvGrpSpPr>
        <p:cNvPr id="1" name=""/>
        <p:cNvGrpSpPr/>
        <p:nvPr/>
      </p:nvGrpSpPr>
      <p:grpSpPr>
        <a:xfrm>
          <a:off x="0" y="0"/>
          <a:ext cx="0" cy="0"/>
          <a:chOff x="0" y="0"/>
          <a:chExt cx="0" cy="0"/>
        </a:xfrm>
      </p:grpSpPr>
      <p:sp>
        <p:nvSpPr>
          <p:cNvPr id="10" name="Plassholder for bilde 9">
            <a:extLst>
              <a:ext uri="{FF2B5EF4-FFF2-40B4-BE49-F238E27FC236}">
                <a16:creationId xmlns:a16="http://schemas.microsoft.com/office/drawing/2014/main" id="{27E13643-9088-3540-9293-C816933CE7F1}"/>
              </a:ext>
            </a:extLst>
          </p:cNvPr>
          <p:cNvSpPr>
            <a:spLocks noGrp="1"/>
          </p:cNvSpPr>
          <p:nvPr>
            <p:ph type="pic" sz="quarter" idx="11"/>
          </p:nvPr>
        </p:nvSpPr>
        <p:spPr>
          <a:xfrm>
            <a:off x="0" y="435600"/>
            <a:ext cx="8136000" cy="6422400"/>
          </a:xfrm>
          <a:prstGeom prst="rect">
            <a:avLst/>
          </a:prstGeom>
          <a:solidFill>
            <a:schemeClr val="tx1">
              <a:lumMod val="10000"/>
              <a:lumOff val="90000"/>
            </a:schemeClr>
          </a:solidFill>
        </p:spPr>
        <p:txBody>
          <a:bodyPr anchor="ctr" anchorCtr="0"/>
          <a:lstStyle>
            <a:lvl1pPr marL="0" indent="0" algn="ctr">
              <a:buNone/>
              <a:defRPr sz="1333" b="0" i="0">
                <a:latin typeface="+mn-lt"/>
              </a:defRPr>
            </a:lvl1pPr>
          </a:lstStyle>
          <a:p>
            <a:r>
              <a:rPr lang="en-US"/>
              <a:t>Click icon to add picture</a:t>
            </a:r>
            <a:endParaRPr lang="en-GB"/>
          </a:p>
        </p:txBody>
      </p:sp>
      <p:sp>
        <p:nvSpPr>
          <p:cNvPr id="11" name="Tittel 1">
            <a:extLst>
              <a:ext uri="{FF2B5EF4-FFF2-40B4-BE49-F238E27FC236}">
                <a16:creationId xmlns:a16="http://schemas.microsoft.com/office/drawing/2014/main" id="{E0E49098-9DDE-4A3A-82A4-97A1857680FF}"/>
              </a:ext>
            </a:extLst>
          </p:cNvPr>
          <p:cNvSpPr>
            <a:spLocks noGrp="1"/>
          </p:cNvSpPr>
          <p:nvPr>
            <p:ph type="title"/>
          </p:nvPr>
        </p:nvSpPr>
        <p:spPr>
          <a:xfrm>
            <a:off x="8437145" y="1229397"/>
            <a:ext cx="3438469" cy="1902272"/>
          </a:xfrm>
          <a:prstGeom prst="rect">
            <a:avLst/>
          </a:prstGeom>
        </p:spPr>
        <p:txBody>
          <a:bodyPr vert="horz" tIns="90000" bIns="0" anchor="b" anchorCtr="0">
            <a:spAutoFit/>
          </a:bodyPr>
          <a:lstStyle>
            <a:lvl1pPr algn="l">
              <a:lnSpc>
                <a:spcPts val="4667"/>
              </a:lnSpc>
              <a:defRPr sz="4000" b="1" i="0">
                <a:solidFill>
                  <a:schemeClr val="bg1"/>
                </a:solidFill>
                <a:latin typeface="+mj-lt"/>
              </a:defRPr>
            </a:lvl1pPr>
          </a:lstStyle>
          <a:p>
            <a:r>
              <a:rPr lang="en-US" dirty="0"/>
              <a:t>Click to edit Master title style</a:t>
            </a:r>
            <a:endParaRPr lang="en-GB" dirty="0"/>
          </a:p>
        </p:txBody>
      </p:sp>
      <p:sp>
        <p:nvSpPr>
          <p:cNvPr id="12" name="Plassholder for tekst 3">
            <a:extLst>
              <a:ext uri="{FF2B5EF4-FFF2-40B4-BE49-F238E27FC236}">
                <a16:creationId xmlns:a16="http://schemas.microsoft.com/office/drawing/2014/main" id="{BA8AAABF-A048-0ABC-BDB9-BCE97A130F94}"/>
              </a:ext>
            </a:extLst>
          </p:cNvPr>
          <p:cNvSpPr>
            <a:spLocks noGrp="1"/>
          </p:cNvSpPr>
          <p:nvPr>
            <p:ph type="body" sz="quarter" idx="10"/>
          </p:nvPr>
        </p:nvSpPr>
        <p:spPr>
          <a:xfrm>
            <a:off x="8437145" y="3280968"/>
            <a:ext cx="3438469" cy="296063"/>
          </a:xfrm>
          <a:prstGeom prst="rect">
            <a:avLst/>
          </a:prstGeom>
        </p:spPr>
        <p:txBody>
          <a:bodyPr wrap="square" tIns="0" bIns="90000" anchor="t" anchorCtr="0">
            <a:spAutoFit/>
          </a:bodyPr>
          <a:lstStyle>
            <a:lvl1pPr marL="0" indent="0" algn="l">
              <a:lnSpc>
                <a:spcPts val="1600"/>
              </a:lnSpc>
              <a:spcBef>
                <a:spcPts val="0"/>
              </a:spcBef>
              <a:buClr>
                <a:schemeClr val="tx1"/>
              </a:buClr>
              <a:buSzPct val="100000"/>
              <a:buNone/>
              <a:tabLst/>
              <a:defRPr sz="1400" b="0" i="0">
                <a:solidFill>
                  <a:schemeClr val="bg2"/>
                </a:solidFill>
                <a:latin typeface="+mn-lt"/>
              </a:defRPr>
            </a:lvl1pPr>
            <a:lvl2pPr marL="421207" indent="-182029">
              <a:lnSpc>
                <a:spcPct val="100000"/>
              </a:lnSpc>
              <a:spcBef>
                <a:spcPts val="0"/>
              </a:spcBef>
              <a:buClr>
                <a:schemeClr val="tx1"/>
              </a:buClr>
              <a:tabLst/>
              <a:defRPr sz="1333" b="0" i="0">
                <a:latin typeface="Austin Text Roman" pitchFamily="2" charset="77"/>
              </a:defRPr>
            </a:lvl2pPr>
            <a:lvl3pPr marL="592652" indent="-118530">
              <a:lnSpc>
                <a:spcPct val="100000"/>
              </a:lnSpc>
              <a:spcBef>
                <a:spcPts val="0"/>
              </a:spcBef>
              <a:buClr>
                <a:schemeClr val="tx1"/>
              </a:buClr>
              <a:buSzPct val="80000"/>
              <a:buFont typeface="Arial" panose="020B0604020202020204" pitchFamily="34" charset="0"/>
              <a:buChar char="•"/>
              <a:tabLst/>
              <a:defRPr sz="1333" b="0" i="0">
                <a:latin typeface="Austin Text Roman" pitchFamily="2" charset="77"/>
              </a:defRPr>
            </a:lvl3pPr>
            <a:lvl4pPr marL="713300" indent="-120648">
              <a:lnSpc>
                <a:spcPct val="100000"/>
              </a:lnSpc>
              <a:spcBef>
                <a:spcPts val="0"/>
              </a:spcBef>
              <a:buClr>
                <a:schemeClr val="tx1"/>
              </a:buClr>
              <a:buFont typeface="Systemfont normal"/>
              <a:buChar char="-"/>
              <a:tabLst/>
              <a:defRPr sz="1333" b="0" i="0">
                <a:latin typeface="Austin Text Roman" pitchFamily="2" charset="77"/>
              </a:defRPr>
            </a:lvl4pPr>
            <a:lvl5pPr>
              <a:spcBef>
                <a:spcPts val="0"/>
              </a:spcBef>
              <a:defRPr sz="1867" b="0" i="0">
                <a:latin typeface="Austin Text Roman" pitchFamily="2" charset="77"/>
              </a:defRPr>
            </a:lvl5pPr>
          </a:lstStyle>
          <a:p>
            <a:pPr lvl="0"/>
            <a:r>
              <a:rPr lang="en-US" dirty="0"/>
              <a:t>Click to edit Master text styles</a:t>
            </a:r>
          </a:p>
        </p:txBody>
      </p:sp>
    </p:spTree>
    <p:extLst>
      <p:ext uri="{BB962C8B-B14F-4D97-AF65-F5344CB8AC3E}">
        <p14:creationId xmlns:p14="http://schemas.microsoft.com/office/powerpoint/2010/main" val="408338275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12_Custom Layout">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EEC748-9A8E-5CDC-281C-E436DF540E8C}"/>
              </a:ext>
            </a:extLst>
          </p:cNvPr>
          <p:cNvSpPr>
            <a:spLocks noGrp="1"/>
          </p:cNvSpPr>
          <p:nvPr>
            <p:ph type="title"/>
          </p:nvPr>
        </p:nvSpPr>
        <p:spPr/>
        <p:txBody>
          <a:bodyPr/>
          <a:lstStyle>
            <a:lvl1pPr>
              <a:defRPr>
                <a:solidFill>
                  <a:schemeClr val="bg1"/>
                </a:solidFill>
              </a:defRPr>
            </a:lvl1pPr>
          </a:lstStyle>
          <a:p>
            <a:r>
              <a:rPr lang="en-GB"/>
              <a:t>Click to edit Master title style</a:t>
            </a:r>
            <a:endParaRPr lang="en-US"/>
          </a:p>
        </p:txBody>
      </p:sp>
    </p:spTree>
    <p:extLst>
      <p:ext uri="{BB962C8B-B14F-4D97-AF65-F5344CB8AC3E}">
        <p14:creationId xmlns:p14="http://schemas.microsoft.com/office/powerpoint/2010/main" val="422077969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reserve="1">
  <p:cSld name="Title Slide 0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00714B-73A5-6771-B8FC-A3E7B6BEB664}"/>
              </a:ext>
            </a:extLst>
          </p:cNvPr>
          <p:cNvSpPr>
            <a:spLocks noGrp="1"/>
          </p:cNvSpPr>
          <p:nvPr>
            <p:ph type="ctrTitle"/>
          </p:nvPr>
        </p:nvSpPr>
        <p:spPr>
          <a:xfrm>
            <a:off x="1524000" y="3047399"/>
            <a:ext cx="9144000" cy="763201"/>
          </a:xfrm>
        </p:spPr>
        <p:txBody>
          <a:bodyPr anchor="b">
            <a:normAutofit/>
          </a:bodyPr>
          <a:lstStyle>
            <a:lvl1pPr algn="ctr">
              <a:defRPr sz="4000">
                <a:solidFill>
                  <a:schemeClr val="bg1"/>
                </a:solidFill>
                <a:latin typeface="Jost SemiBold" pitchFamily="2" charset="0"/>
                <a:ea typeface="Jost SemiBold" pitchFamily="2" charset="0"/>
              </a:defRPr>
            </a:lvl1pPr>
          </a:lstStyle>
          <a:p>
            <a:r>
              <a:rPr lang="en-US"/>
              <a:t>Click to edit Master title style</a:t>
            </a:r>
            <a:endParaRPr lang="en-GB"/>
          </a:p>
        </p:txBody>
      </p:sp>
      <p:sp>
        <p:nvSpPr>
          <p:cNvPr id="3" name="Subtitle 2">
            <a:extLst>
              <a:ext uri="{FF2B5EF4-FFF2-40B4-BE49-F238E27FC236}">
                <a16:creationId xmlns:a16="http://schemas.microsoft.com/office/drawing/2014/main" id="{56E14810-C288-7265-EA92-696261E93608}"/>
              </a:ext>
            </a:extLst>
          </p:cNvPr>
          <p:cNvSpPr>
            <a:spLocks noGrp="1"/>
          </p:cNvSpPr>
          <p:nvPr>
            <p:ph type="subTitle" idx="1"/>
          </p:nvPr>
        </p:nvSpPr>
        <p:spPr>
          <a:xfrm>
            <a:off x="1524000" y="3810600"/>
            <a:ext cx="9144000" cy="381600"/>
          </a:xfrm>
        </p:spPr>
        <p:txBody>
          <a:bodyPr>
            <a:normAutofit/>
          </a:bodyPr>
          <a:lstStyle>
            <a:lvl1pPr marL="0" indent="0" algn="ctr">
              <a:buNone/>
              <a:defRPr sz="2000">
                <a:solidFill>
                  <a:schemeClr val="bg1"/>
                </a:solidFill>
                <a:latin typeface="Jost" pitchFamily="2" charset="0"/>
                <a:ea typeface="Jost"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DCD8B10D-7D0C-0E2C-2CAA-8A30CA90EC1C}"/>
              </a:ext>
            </a:extLst>
          </p:cNvPr>
          <p:cNvSpPr>
            <a:spLocks noGrp="1"/>
          </p:cNvSpPr>
          <p:nvPr>
            <p:ph type="dt" sz="half" idx="10"/>
          </p:nvPr>
        </p:nvSpPr>
        <p:spPr>
          <a:xfrm>
            <a:off x="753600" y="6481800"/>
            <a:ext cx="1144800" cy="239675"/>
          </a:xfrm>
        </p:spPr>
        <p:txBody>
          <a:bodyPr/>
          <a:lstStyle>
            <a:lvl1pPr>
              <a:defRPr sz="800">
                <a:solidFill>
                  <a:schemeClr val="bg2"/>
                </a:solidFill>
                <a:latin typeface="Jost" pitchFamily="2" charset="0"/>
                <a:ea typeface="Jost" pitchFamily="2" charset="0"/>
              </a:defRPr>
            </a:lvl1pPr>
          </a:lstStyle>
          <a:p>
            <a:fld id="{FAC0FD8D-B4D3-754D-9BA6-6613D9A4D007}" type="datetimeFigureOut">
              <a:rPr lang="en-US" smtClean="0"/>
              <a:t>6/30/2026</a:t>
            </a:fld>
            <a:endParaRPr lang="en-US"/>
          </a:p>
        </p:txBody>
      </p:sp>
      <p:sp>
        <p:nvSpPr>
          <p:cNvPr id="5" name="Footer Placeholder 4">
            <a:extLst>
              <a:ext uri="{FF2B5EF4-FFF2-40B4-BE49-F238E27FC236}">
                <a16:creationId xmlns:a16="http://schemas.microsoft.com/office/drawing/2014/main" id="{DCD2570B-0ED4-6102-CB14-9254E46C4B79}"/>
              </a:ext>
            </a:extLst>
          </p:cNvPr>
          <p:cNvSpPr>
            <a:spLocks noGrp="1"/>
          </p:cNvSpPr>
          <p:nvPr>
            <p:ph type="ftr" sz="quarter" idx="11"/>
          </p:nvPr>
        </p:nvSpPr>
        <p:spPr>
          <a:xfrm>
            <a:off x="3806400" y="6481800"/>
            <a:ext cx="4579200" cy="239675"/>
          </a:xfrm>
          <a:prstGeom prst="rect">
            <a:avLst/>
          </a:prstGeom>
        </p:spPr>
        <p:txBody>
          <a:bodyPr/>
          <a:lstStyle>
            <a:lvl1pPr>
              <a:defRPr sz="800">
                <a:solidFill>
                  <a:schemeClr val="bg2"/>
                </a:solidFill>
                <a:latin typeface="Jost" pitchFamily="2" charset="0"/>
                <a:ea typeface="Jost" pitchFamily="2" charset="0"/>
              </a:defRPr>
            </a:lvl1pPr>
          </a:lstStyle>
          <a:p>
            <a:endParaRPr lang="en-US"/>
          </a:p>
        </p:txBody>
      </p:sp>
      <p:sp>
        <p:nvSpPr>
          <p:cNvPr id="6" name="Slide Number Placeholder 5">
            <a:extLst>
              <a:ext uri="{FF2B5EF4-FFF2-40B4-BE49-F238E27FC236}">
                <a16:creationId xmlns:a16="http://schemas.microsoft.com/office/drawing/2014/main" id="{AED767FC-4ADC-6297-1293-CF8421DFCA0B}"/>
              </a:ext>
            </a:extLst>
          </p:cNvPr>
          <p:cNvSpPr>
            <a:spLocks noGrp="1"/>
          </p:cNvSpPr>
          <p:nvPr>
            <p:ph type="sldNum" sz="quarter" idx="12"/>
          </p:nvPr>
        </p:nvSpPr>
        <p:spPr>
          <a:xfrm>
            <a:off x="10293600" y="6481800"/>
            <a:ext cx="1144800" cy="239675"/>
          </a:xfrm>
        </p:spPr>
        <p:txBody>
          <a:bodyPr/>
          <a:lstStyle>
            <a:lvl1pPr>
              <a:defRPr sz="800">
                <a:solidFill>
                  <a:schemeClr val="bg2"/>
                </a:solidFill>
              </a:defRPr>
            </a:lvl1pPr>
          </a:lstStyle>
          <a:p>
            <a:fld id="{62EBC36B-C772-DA47-A45A-19124D16F3CE}" type="slidenum">
              <a:rPr lang="en-US" smtClean="0"/>
              <a:t>‹#›</a:t>
            </a:fld>
            <a:endParaRPr lang="en-US"/>
          </a:p>
        </p:txBody>
      </p:sp>
    </p:spTree>
    <p:extLst>
      <p:ext uri="{BB962C8B-B14F-4D97-AF65-F5344CB8AC3E}">
        <p14:creationId xmlns:p14="http://schemas.microsoft.com/office/powerpoint/2010/main" val="1206095070"/>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2_Custom Layout">
    <p:bg>
      <p:bgPr>
        <a:solidFill>
          <a:schemeClr val="tx2"/>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49377447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3_Custom Layout">
    <p:bg>
      <p:bgPr>
        <a:solidFill>
          <a:schemeClr val="tx2"/>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415476934"/>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10_Custom Layout">
    <p:bg>
      <p:bgPr>
        <a:solidFill>
          <a:schemeClr val="tx2"/>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42989285"/>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5_Custom Layout">
    <p:bg>
      <p:bgPr>
        <a:solidFill>
          <a:schemeClr val="tx2"/>
        </a:solidFill>
        <a:effectLst/>
      </p:bgPr>
    </p:bg>
    <p:spTree>
      <p:nvGrpSpPr>
        <p:cNvPr id="1" name=""/>
        <p:cNvGrpSpPr/>
        <p:nvPr/>
      </p:nvGrpSpPr>
      <p:grpSpPr>
        <a:xfrm>
          <a:off x="0" y="0"/>
          <a:ext cx="0" cy="0"/>
          <a:chOff x="0" y="0"/>
          <a:chExt cx="0" cy="0"/>
        </a:xfrm>
      </p:grpSpPr>
      <p:sp>
        <p:nvSpPr>
          <p:cNvPr id="6" name="Tittel 1">
            <a:extLst>
              <a:ext uri="{FF2B5EF4-FFF2-40B4-BE49-F238E27FC236}">
                <a16:creationId xmlns:a16="http://schemas.microsoft.com/office/drawing/2014/main" id="{1E7B6A27-3F6D-F470-2239-96CA24834792}"/>
              </a:ext>
            </a:extLst>
          </p:cNvPr>
          <p:cNvSpPr>
            <a:spLocks noGrp="1"/>
          </p:cNvSpPr>
          <p:nvPr>
            <p:ph type="title"/>
          </p:nvPr>
        </p:nvSpPr>
        <p:spPr>
          <a:xfrm>
            <a:off x="423330" y="400977"/>
            <a:ext cx="11417940" cy="632630"/>
          </a:xfrm>
          <a:prstGeom prst="rect">
            <a:avLst/>
          </a:prstGeom>
        </p:spPr>
        <p:txBody>
          <a:bodyPr vert="horz" wrap="square" lIns="90000" tIns="90000" bIns="0" anchor="t" anchorCtr="0">
            <a:spAutoFit/>
          </a:bodyPr>
          <a:lstStyle>
            <a:lvl1pPr algn="l">
              <a:lnSpc>
                <a:spcPts val="3467"/>
              </a:lnSpc>
              <a:defRPr sz="5333" b="1" i="0">
                <a:solidFill>
                  <a:schemeClr val="bg1"/>
                </a:solidFill>
                <a:latin typeface="+mj-lt"/>
              </a:defRPr>
            </a:lvl1pPr>
          </a:lstStyle>
          <a:p>
            <a:r>
              <a:rPr lang="en-US" dirty="0"/>
              <a:t>Click to edit Master title style</a:t>
            </a:r>
            <a:endParaRPr lang="en-GB" dirty="0"/>
          </a:p>
        </p:txBody>
      </p:sp>
      <p:sp>
        <p:nvSpPr>
          <p:cNvPr id="7" name="Plassholder for tekst 3">
            <a:extLst>
              <a:ext uri="{FF2B5EF4-FFF2-40B4-BE49-F238E27FC236}">
                <a16:creationId xmlns:a16="http://schemas.microsoft.com/office/drawing/2014/main" id="{4F99A621-C4BF-C88F-709A-A8411445814D}"/>
              </a:ext>
            </a:extLst>
          </p:cNvPr>
          <p:cNvSpPr>
            <a:spLocks noGrp="1"/>
          </p:cNvSpPr>
          <p:nvPr>
            <p:ph type="body" sz="quarter" idx="10"/>
          </p:nvPr>
        </p:nvSpPr>
        <p:spPr>
          <a:xfrm>
            <a:off x="423330" y="1082661"/>
            <a:ext cx="11417940" cy="296063"/>
          </a:xfrm>
          <a:prstGeom prst="rect">
            <a:avLst/>
          </a:prstGeom>
        </p:spPr>
        <p:txBody>
          <a:bodyPr wrap="square" tIns="0" bIns="90000" anchor="t" anchorCtr="0">
            <a:spAutoFit/>
          </a:bodyPr>
          <a:lstStyle>
            <a:lvl1pPr marL="0" indent="0" algn="l">
              <a:lnSpc>
                <a:spcPts val="1600"/>
              </a:lnSpc>
              <a:spcBef>
                <a:spcPts val="0"/>
              </a:spcBef>
              <a:buClr>
                <a:schemeClr val="tx1"/>
              </a:buClr>
              <a:buSzPct val="100000"/>
              <a:buNone/>
              <a:tabLst/>
              <a:defRPr sz="1400" b="0" i="0">
                <a:solidFill>
                  <a:schemeClr val="bg1"/>
                </a:solidFill>
                <a:latin typeface="+mn-lt"/>
              </a:defRPr>
            </a:lvl1pPr>
            <a:lvl2pPr marL="421207" indent="-182029">
              <a:lnSpc>
                <a:spcPct val="100000"/>
              </a:lnSpc>
              <a:spcBef>
                <a:spcPts val="0"/>
              </a:spcBef>
              <a:buClr>
                <a:schemeClr val="tx1"/>
              </a:buClr>
              <a:tabLst/>
              <a:defRPr sz="1333" b="0" i="0">
                <a:latin typeface="Austin Text Roman" pitchFamily="2" charset="77"/>
              </a:defRPr>
            </a:lvl2pPr>
            <a:lvl3pPr marL="592652" indent="-118530">
              <a:lnSpc>
                <a:spcPct val="100000"/>
              </a:lnSpc>
              <a:spcBef>
                <a:spcPts val="0"/>
              </a:spcBef>
              <a:buClr>
                <a:schemeClr val="tx1"/>
              </a:buClr>
              <a:buSzPct val="80000"/>
              <a:buFont typeface="Arial" panose="020B0604020202020204" pitchFamily="34" charset="0"/>
              <a:buChar char="•"/>
              <a:tabLst/>
              <a:defRPr sz="1333" b="0" i="0">
                <a:latin typeface="Austin Text Roman" pitchFamily="2" charset="77"/>
              </a:defRPr>
            </a:lvl3pPr>
            <a:lvl4pPr marL="713300" indent="-120648">
              <a:lnSpc>
                <a:spcPct val="100000"/>
              </a:lnSpc>
              <a:spcBef>
                <a:spcPts val="0"/>
              </a:spcBef>
              <a:buClr>
                <a:schemeClr val="tx1"/>
              </a:buClr>
              <a:buFont typeface="Systemfont normal"/>
              <a:buChar char="-"/>
              <a:tabLst/>
              <a:defRPr sz="1333" b="0" i="0">
                <a:latin typeface="Austin Text Roman" pitchFamily="2" charset="77"/>
              </a:defRPr>
            </a:lvl4pPr>
            <a:lvl5pPr>
              <a:spcBef>
                <a:spcPts val="0"/>
              </a:spcBef>
              <a:defRPr sz="1867" b="0" i="0">
                <a:latin typeface="Austin Text Roman" pitchFamily="2" charset="77"/>
              </a:defRPr>
            </a:lvl5pPr>
          </a:lstStyle>
          <a:p>
            <a:pPr lvl="0"/>
            <a:r>
              <a:rPr lang="en-US" dirty="0"/>
              <a:t>Click to edit Master text styles</a:t>
            </a:r>
          </a:p>
        </p:txBody>
      </p:sp>
      <p:sp>
        <p:nvSpPr>
          <p:cNvPr id="8" name="Plassholder for bilde 9">
            <a:extLst>
              <a:ext uri="{FF2B5EF4-FFF2-40B4-BE49-F238E27FC236}">
                <a16:creationId xmlns:a16="http://schemas.microsoft.com/office/drawing/2014/main" id="{B5FC467C-0524-9818-72A1-7AA6CC244511}"/>
              </a:ext>
            </a:extLst>
          </p:cNvPr>
          <p:cNvSpPr>
            <a:spLocks noGrp="1"/>
          </p:cNvSpPr>
          <p:nvPr>
            <p:ph type="pic" sz="quarter" idx="11"/>
          </p:nvPr>
        </p:nvSpPr>
        <p:spPr>
          <a:xfrm>
            <a:off x="423331" y="2088257"/>
            <a:ext cx="11768668" cy="4780328"/>
          </a:xfrm>
          <a:prstGeom prst="rect">
            <a:avLst/>
          </a:prstGeom>
          <a:solidFill>
            <a:schemeClr val="tx1">
              <a:lumMod val="10000"/>
              <a:lumOff val="90000"/>
            </a:schemeClr>
          </a:solidFill>
        </p:spPr>
        <p:txBody>
          <a:bodyPr anchor="ctr" anchorCtr="0"/>
          <a:lstStyle>
            <a:lvl1pPr marL="0" indent="0" algn="ctr">
              <a:buNone/>
              <a:defRPr sz="1333" b="0" i="0">
                <a:latin typeface="+mn-lt"/>
              </a:defRPr>
            </a:lvl1pPr>
          </a:lstStyle>
          <a:p>
            <a:r>
              <a:rPr lang="en-US"/>
              <a:t>Click icon to add picture</a:t>
            </a:r>
            <a:endParaRPr lang="en-GB"/>
          </a:p>
        </p:txBody>
      </p:sp>
    </p:spTree>
    <p:extLst>
      <p:ext uri="{BB962C8B-B14F-4D97-AF65-F5344CB8AC3E}">
        <p14:creationId xmlns:p14="http://schemas.microsoft.com/office/powerpoint/2010/main" val="1741434075"/>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8_Custom Layout">
    <p:bg>
      <p:bgPr>
        <a:solidFill>
          <a:schemeClr val="tx2"/>
        </a:solidFill>
        <a:effectLst/>
      </p:bgPr>
    </p:bg>
    <p:spTree>
      <p:nvGrpSpPr>
        <p:cNvPr id="1" name=""/>
        <p:cNvGrpSpPr/>
        <p:nvPr/>
      </p:nvGrpSpPr>
      <p:grpSpPr>
        <a:xfrm>
          <a:off x="0" y="0"/>
          <a:ext cx="0" cy="0"/>
          <a:chOff x="0" y="0"/>
          <a:chExt cx="0" cy="0"/>
        </a:xfrm>
      </p:grpSpPr>
      <p:sp>
        <p:nvSpPr>
          <p:cNvPr id="6" name="Tittel 1">
            <a:extLst>
              <a:ext uri="{FF2B5EF4-FFF2-40B4-BE49-F238E27FC236}">
                <a16:creationId xmlns:a16="http://schemas.microsoft.com/office/drawing/2014/main" id="{837EAAAE-A2EF-D117-61A2-4D0327499C82}"/>
              </a:ext>
            </a:extLst>
          </p:cNvPr>
          <p:cNvSpPr>
            <a:spLocks noGrp="1"/>
          </p:cNvSpPr>
          <p:nvPr>
            <p:ph type="title"/>
          </p:nvPr>
        </p:nvSpPr>
        <p:spPr>
          <a:xfrm>
            <a:off x="318930" y="312851"/>
            <a:ext cx="5458540" cy="1090340"/>
          </a:xfrm>
          <a:prstGeom prst="rect">
            <a:avLst/>
          </a:prstGeom>
        </p:spPr>
        <p:txBody>
          <a:bodyPr vert="horz" wrap="square" tIns="90000" bIns="90000" anchor="t" anchorCtr="0">
            <a:spAutoFit/>
          </a:bodyPr>
          <a:lstStyle>
            <a:lvl1pPr algn="l">
              <a:lnSpc>
                <a:spcPts val="3467"/>
              </a:lnSpc>
              <a:defRPr sz="3200" b="1" i="0">
                <a:solidFill>
                  <a:schemeClr val="bg1"/>
                </a:solidFill>
                <a:latin typeface="+mj-lt"/>
              </a:defRPr>
            </a:lvl1pPr>
          </a:lstStyle>
          <a:p>
            <a:r>
              <a:rPr lang="en-US"/>
              <a:t>Click to edit Master title style</a:t>
            </a:r>
            <a:endParaRPr lang="en-GB"/>
          </a:p>
        </p:txBody>
      </p:sp>
      <p:sp>
        <p:nvSpPr>
          <p:cNvPr id="7" name="Plassholder for bilde 12">
            <a:extLst>
              <a:ext uri="{FF2B5EF4-FFF2-40B4-BE49-F238E27FC236}">
                <a16:creationId xmlns:a16="http://schemas.microsoft.com/office/drawing/2014/main" id="{B3D9E29C-1176-BCCB-5AFB-19440CF68DBD}"/>
              </a:ext>
            </a:extLst>
          </p:cNvPr>
          <p:cNvSpPr>
            <a:spLocks noGrp="1"/>
          </p:cNvSpPr>
          <p:nvPr>
            <p:ph type="pic" sz="quarter" idx="10"/>
          </p:nvPr>
        </p:nvSpPr>
        <p:spPr>
          <a:xfrm>
            <a:off x="1" y="3447010"/>
            <a:ext cx="12192001" cy="3428999"/>
          </a:xfrm>
          <a:prstGeom prst="rect">
            <a:avLst/>
          </a:prstGeom>
          <a:solidFill>
            <a:schemeClr val="bg1">
              <a:lumMod val="75000"/>
            </a:schemeClr>
          </a:solidFill>
        </p:spPr>
        <p:txBody>
          <a:bodyPr anchor="ctr" anchorCtr="0"/>
          <a:lstStyle>
            <a:lvl1pPr marL="0" indent="0" algn="ctr">
              <a:buNone/>
              <a:defRPr sz="1333">
                <a:latin typeface="+mn-lt"/>
              </a:defRPr>
            </a:lvl1pPr>
          </a:lstStyle>
          <a:p>
            <a:r>
              <a:rPr lang="en-US"/>
              <a:t>Click icon to add picture</a:t>
            </a:r>
            <a:endParaRPr lang="en-GB"/>
          </a:p>
        </p:txBody>
      </p:sp>
      <p:sp>
        <p:nvSpPr>
          <p:cNvPr id="8" name="Plassholder for tekst 9">
            <a:extLst>
              <a:ext uri="{FF2B5EF4-FFF2-40B4-BE49-F238E27FC236}">
                <a16:creationId xmlns:a16="http://schemas.microsoft.com/office/drawing/2014/main" id="{15F0BE26-9215-44CE-F9DA-5548F3CBE26A}"/>
              </a:ext>
            </a:extLst>
          </p:cNvPr>
          <p:cNvSpPr>
            <a:spLocks noGrp="1"/>
          </p:cNvSpPr>
          <p:nvPr>
            <p:ph type="body" sz="quarter" idx="11"/>
          </p:nvPr>
        </p:nvSpPr>
        <p:spPr>
          <a:xfrm>
            <a:off x="318731" y="1403191"/>
            <a:ext cx="5458539" cy="235898"/>
          </a:xfrm>
          <a:prstGeom prst="rect">
            <a:avLst/>
          </a:prstGeom>
        </p:spPr>
        <p:txBody>
          <a:bodyPr wrap="square" tIns="0">
            <a:spAutoFit/>
          </a:bodyPr>
          <a:lstStyle>
            <a:lvl1pPr>
              <a:buClr>
                <a:schemeClr val="bg1"/>
              </a:buClr>
              <a:defRPr sz="1333" b="0" i="0">
                <a:solidFill>
                  <a:schemeClr val="bg1"/>
                </a:solidFill>
                <a:latin typeface="+mn-lt"/>
              </a:defRPr>
            </a:lvl1pPr>
            <a:lvl2pPr>
              <a:defRPr sz="1333">
                <a:latin typeface="+mn-lt"/>
              </a:defRPr>
            </a:lvl2pPr>
            <a:lvl3pPr>
              <a:defRPr sz="1333">
                <a:latin typeface="+mn-lt"/>
              </a:defRPr>
            </a:lvl3pPr>
            <a:lvl4pPr>
              <a:defRPr sz="1333">
                <a:latin typeface="+mn-lt"/>
              </a:defRPr>
            </a:lvl4pPr>
            <a:lvl5pPr>
              <a:defRPr sz="1333">
                <a:latin typeface="+mn-lt"/>
              </a:defRPr>
            </a:lvl5pPr>
          </a:lstStyle>
          <a:p>
            <a:pPr lvl="0"/>
            <a:r>
              <a:rPr lang="en-US" dirty="0"/>
              <a:t>Click to edit Master text styles</a:t>
            </a:r>
          </a:p>
        </p:txBody>
      </p:sp>
      <p:sp>
        <p:nvSpPr>
          <p:cNvPr id="9" name="Plassholder for bilde 12">
            <a:extLst>
              <a:ext uri="{FF2B5EF4-FFF2-40B4-BE49-F238E27FC236}">
                <a16:creationId xmlns:a16="http://schemas.microsoft.com/office/drawing/2014/main" id="{0919939B-2476-29A3-9222-E3A4D05EF5C4}"/>
              </a:ext>
            </a:extLst>
          </p:cNvPr>
          <p:cNvSpPr>
            <a:spLocks noGrp="1"/>
          </p:cNvSpPr>
          <p:nvPr>
            <p:ph type="pic" sz="quarter" idx="12"/>
          </p:nvPr>
        </p:nvSpPr>
        <p:spPr>
          <a:xfrm>
            <a:off x="6096000" y="1"/>
            <a:ext cx="6099547" cy="3447009"/>
          </a:xfrm>
          <a:prstGeom prst="rect">
            <a:avLst/>
          </a:prstGeom>
          <a:solidFill>
            <a:schemeClr val="tx1">
              <a:lumMod val="10000"/>
              <a:lumOff val="90000"/>
            </a:schemeClr>
          </a:solidFill>
        </p:spPr>
        <p:txBody>
          <a:bodyPr anchor="ctr" anchorCtr="0"/>
          <a:lstStyle>
            <a:lvl1pPr marL="0" indent="0" algn="ctr">
              <a:buNone/>
              <a:defRPr sz="1333">
                <a:latin typeface="+mn-lt"/>
              </a:defRPr>
            </a:lvl1pPr>
          </a:lstStyle>
          <a:p>
            <a:r>
              <a:rPr lang="en-US"/>
              <a:t>Click icon to add picture</a:t>
            </a:r>
            <a:endParaRPr lang="en-GB"/>
          </a:p>
        </p:txBody>
      </p:sp>
    </p:spTree>
    <p:extLst>
      <p:ext uri="{BB962C8B-B14F-4D97-AF65-F5344CB8AC3E}">
        <p14:creationId xmlns:p14="http://schemas.microsoft.com/office/powerpoint/2010/main" val="3999040501"/>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9_Custom Layout">
    <p:bg>
      <p:bgPr>
        <a:solidFill>
          <a:schemeClr val="tx2"/>
        </a:solidFill>
        <a:effectLst/>
      </p:bgPr>
    </p:bg>
    <p:spTree>
      <p:nvGrpSpPr>
        <p:cNvPr id="1" name=""/>
        <p:cNvGrpSpPr/>
        <p:nvPr/>
      </p:nvGrpSpPr>
      <p:grpSpPr>
        <a:xfrm>
          <a:off x="0" y="0"/>
          <a:ext cx="0" cy="0"/>
          <a:chOff x="0" y="0"/>
          <a:chExt cx="0" cy="0"/>
        </a:xfrm>
      </p:grpSpPr>
      <p:sp>
        <p:nvSpPr>
          <p:cNvPr id="6" name="Tittel 1">
            <a:extLst>
              <a:ext uri="{FF2B5EF4-FFF2-40B4-BE49-F238E27FC236}">
                <a16:creationId xmlns:a16="http://schemas.microsoft.com/office/drawing/2014/main" id="{96DFE255-B37D-9EBC-211E-27A6AAE3517F}"/>
              </a:ext>
            </a:extLst>
          </p:cNvPr>
          <p:cNvSpPr>
            <a:spLocks noGrp="1"/>
          </p:cNvSpPr>
          <p:nvPr>
            <p:ph type="title"/>
          </p:nvPr>
        </p:nvSpPr>
        <p:spPr>
          <a:xfrm>
            <a:off x="6418477" y="3764130"/>
            <a:ext cx="5458540" cy="1090340"/>
          </a:xfrm>
          <a:prstGeom prst="rect">
            <a:avLst/>
          </a:prstGeom>
        </p:spPr>
        <p:txBody>
          <a:bodyPr vert="horz" wrap="square" tIns="90000" bIns="90000" anchor="t" anchorCtr="0">
            <a:spAutoFit/>
          </a:bodyPr>
          <a:lstStyle>
            <a:lvl1pPr algn="l">
              <a:lnSpc>
                <a:spcPts val="3467"/>
              </a:lnSpc>
              <a:defRPr sz="3200" b="1" i="0">
                <a:solidFill>
                  <a:schemeClr val="bg1"/>
                </a:solidFill>
                <a:latin typeface="+mj-lt"/>
              </a:defRPr>
            </a:lvl1pPr>
          </a:lstStyle>
          <a:p>
            <a:r>
              <a:rPr lang="en-US" dirty="0"/>
              <a:t>Click to edit Master title style</a:t>
            </a:r>
            <a:endParaRPr lang="en-GB" dirty="0"/>
          </a:p>
        </p:txBody>
      </p:sp>
      <p:sp>
        <p:nvSpPr>
          <p:cNvPr id="7" name="Plassholder for bilde 12">
            <a:extLst>
              <a:ext uri="{FF2B5EF4-FFF2-40B4-BE49-F238E27FC236}">
                <a16:creationId xmlns:a16="http://schemas.microsoft.com/office/drawing/2014/main" id="{931606AC-AF95-3B68-A3EC-03B484AC8779}"/>
              </a:ext>
            </a:extLst>
          </p:cNvPr>
          <p:cNvSpPr>
            <a:spLocks noGrp="1"/>
          </p:cNvSpPr>
          <p:nvPr>
            <p:ph type="pic" sz="quarter" idx="10"/>
          </p:nvPr>
        </p:nvSpPr>
        <p:spPr>
          <a:xfrm>
            <a:off x="1" y="1"/>
            <a:ext cx="12192001" cy="3428999"/>
          </a:xfrm>
          <a:prstGeom prst="rect">
            <a:avLst/>
          </a:prstGeom>
          <a:solidFill>
            <a:schemeClr val="bg1">
              <a:lumMod val="75000"/>
            </a:schemeClr>
          </a:solidFill>
        </p:spPr>
        <p:txBody>
          <a:bodyPr anchor="ctr" anchorCtr="0"/>
          <a:lstStyle>
            <a:lvl1pPr marL="0" indent="0" algn="ctr">
              <a:buNone/>
              <a:defRPr sz="1333">
                <a:latin typeface="+mn-lt"/>
              </a:defRPr>
            </a:lvl1pPr>
          </a:lstStyle>
          <a:p>
            <a:r>
              <a:rPr lang="en-US"/>
              <a:t>Click icon to add picture</a:t>
            </a:r>
            <a:endParaRPr lang="en-GB"/>
          </a:p>
        </p:txBody>
      </p:sp>
      <p:sp>
        <p:nvSpPr>
          <p:cNvPr id="8" name="Plassholder for tekst 9">
            <a:extLst>
              <a:ext uri="{FF2B5EF4-FFF2-40B4-BE49-F238E27FC236}">
                <a16:creationId xmlns:a16="http://schemas.microsoft.com/office/drawing/2014/main" id="{856E7F80-E414-D4FE-9673-C67223A3562F}"/>
              </a:ext>
            </a:extLst>
          </p:cNvPr>
          <p:cNvSpPr>
            <a:spLocks noGrp="1"/>
          </p:cNvSpPr>
          <p:nvPr>
            <p:ph type="body" sz="quarter" idx="11"/>
          </p:nvPr>
        </p:nvSpPr>
        <p:spPr>
          <a:xfrm>
            <a:off x="6418478" y="4854470"/>
            <a:ext cx="5458539" cy="261610"/>
          </a:xfrm>
          <a:prstGeom prst="rect">
            <a:avLst/>
          </a:prstGeom>
        </p:spPr>
        <p:txBody>
          <a:bodyPr wrap="square" tIns="0">
            <a:spAutoFit/>
          </a:bodyPr>
          <a:lstStyle>
            <a:lvl1pPr>
              <a:buClr>
                <a:schemeClr val="tx1"/>
              </a:buClr>
              <a:defRPr sz="1400" b="0" i="0">
                <a:solidFill>
                  <a:schemeClr val="bg1"/>
                </a:solidFill>
                <a:latin typeface="+mn-lt"/>
              </a:defRPr>
            </a:lvl1pPr>
            <a:lvl2pPr>
              <a:defRPr sz="1333">
                <a:latin typeface="+mn-lt"/>
              </a:defRPr>
            </a:lvl2pPr>
            <a:lvl3pPr>
              <a:defRPr sz="1333">
                <a:latin typeface="+mn-lt"/>
              </a:defRPr>
            </a:lvl3pPr>
            <a:lvl4pPr>
              <a:defRPr sz="1333">
                <a:latin typeface="+mn-lt"/>
              </a:defRPr>
            </a:lvl4pPr>
            <a:lvl5pPr>
              <a:defRPr sz="1333">
                <a:latin typeface="+mn-lt"/>
              </a:defRPr>
            </a:lvl5pPr>
          </a:lstStyle>
          <a:p>
            <a:pPr lvl="0"/>
            <a:r>
              <a:rPr lang="en-US" dirty="0"/>
              <a:t>Click to edit Master text styles</a:t>
            </a:r>
          </a:p>
        </p:txBody>
      </p:sp>
      <p:sp>
        <p:nvSpPr>
          <p:cNvPr id="9" name="Plassholder for bilde 12">
            <a:extLst>
              <a:ext uri="{FF2B5EF4-FFF2-40B4-BE49-F238E27FC236}">
                <a16:creationId xmlns:a16="http://schemas.microsoft.com/office/drawing/2014/main" id="{ACEEC5A1-7108-02C1-4939-926991082C87}"/>
              </a:ext>
            </a:extLst>
          </p:cNvPr>
          <p:cNvSpPr>
            <a:spLocks noGrp="1"/>
          </p:cNvSpPr>
          <p:nvPr>
            <p:ph type="pic" sz="quarter" idx="12"/>
          </p:nvPr>
        </p:nvSpPr>
        <p:spPr>
          <a:xfrm>
            <a:off x="0" y="3437102"/>
            <a:ext cx="6099547" cy="3447009"/>
          </a:xfrm>
          <a:prstGeom prst="rect">
            <a:avLst/>
          </a:prstGeom>
          <a:solidFill>
            <a:schemeClr val="tx1">
              <a:lumMod val="10000"/>
              <a:lumOff val="90000"/>
            </a:schemeClr>
          </a:solidFill>
        </p:spPr>
        <p:txBody>
          <a:bodyPr anchor="ctr" anchorCtr="0"/>
          <a:lstStyle>
            <a:lvl1pPr marL="0" indent="0" algn="ctr">
              <a:buNone/>
              <a:defRPr sz="1333">
                <a:latin typeface="+mn-lt"/>
              </a:defRPr>
            </a:lvl1pPr>
          </a:lstStyle>
          <a:p>
            <a:r>
              <a:rPr lang="en-US"/>
              <a:t>Click icon to add picture</a:t>
            </a:r>
            <a:endParaRPr lang="en-GB"/>
          </a:p>
        </p:txBody>
      </p:sp>
    </p:spTree>
    <p:extLst>
      <p:ext uri="{BB962C8B-B14F-4D97-AF65-F5344CB8AC3E}">
        <p14:creationId xmlns:p14="http://schemas.microsoft.com/office/powerpoint/2010/main" val="253146251"/>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4_Custom Layout">
    <p:bg>
      <p:bgPr>
        <a:solidFill>
          <a:schemeClr val="tx2"/>
        </a:solidFill>
        <a:effectLst/>
      </p:bgPr>
    </p:bg>
    <p:spTree>
      <p:nvGrpSpPr>
        <p:cNvPr id="1" name=""/>
        <p:cNvGrpSpPr/>
        <p:nvPr/>
      </p:nvGrpSpPr>
      <p:grpSpPr>
        <a:xfrm>
          <a:off x="0" y="0"/>
          <a:ext cx="0" cy="0"/>
          <a:chOff x="0" y="0"/>
          <a:chExt cx="0" cy="0"/>
        </a:xfrm>
      </p:grpSpPr>
      <p:sp>
        <p:nvSpPr>
          <p:cNvPr id="6" name="Plassholder for bilde 12">
            <a:extLst>
              <a:ext uri="{FF2B5EF4-FFF2-40B4-BE49-F238E27FC236}">
                <a16:creationId xmlns:a16="http://schemas.microsoft.com/office/drawing/2014/main" id="{EF194AA8-042F-8759-BB1A-210C39C90F7D}"/>
              </a:ext>
            </a:extLst>
          </p:cNvPr>
          <p:cNvSpPr>
            <a:spLocks noGrp="1"/>
          </p:cNvSpPr>
          <p:nvPr>
            <p:ph type="pic" sz="quarter" idx="12"/>
          </p:nvPr>
        </p:nvSpPr>
        <p:spPr>
          <a:xfrm>
            <a:off x="6099547" y="1"/>
            <a:ext cx="6099547" cy="3437924"/>
          </a:xfrm>
          <a:prstGeom prst="rect">
            <a:avLst/>
          </a:prstGeom>
          <a:solidFill>
            <a:srgbClr val="1D1D1D"/>
          </a:solidFill>
        </p:spPr>
        <p:txBody>
          <a:bodyPr anchor="ctr" anchorCtr="0"/>
          <a:lstStyle>
            <a:lvl1pPr marL="0" indent="0" algn="ctr">
              <a:buNone/>
              <a:defRPr sz="1333">
                <a:latin typeface="+mn-lt"/>
              </a:defRPr>
            </a:lvl1pPr>
          </a:lstStyle>
          <a:p>
            <a:r>
              <a:rPr lang="en-US"/>
              <a:t>Click icon to add picture</a:t>
            </a:r>
            <a:endParaRPr lang="en-GB"/>
          </a:p>
        </p:txBody>
      </p:sp>
      <p:sp>
        <p:nvSpPr>
          <p:cNvPr id="7" name="Plassholder for bilde 12">
            <a:extLst>
              <a:ext uri="{FF2B5EF4-FFF2-40B4-BE49-F238E27FC236}">
                <a16:creationId xmlns:a16="http://schemas.microsoft.com/office/drawing/2014/main" id="{49282485-E60B-2CA6-E76C-0641ACBE461D}"/>
              </a:ext>
            </a:extLst>
          </p:cNvPr>
          <p:cNvSpPr>
            <a:spLocks noGrp="1"/>
          </p:cNvSpPr>
          <p:nvPr>
            <p:ph type="pic" sz="quarter" idx="13"/>
          </p:nvPr>
        </p:nvSpPr>
        <p:spPr>
          <a:xfrm>
            <a:off x="-3547" y="1"/>
            <a:ext cx="6099547" cy="3437924"/>
          </a:xfrm>
          <a:prstGeom prst="rect">
            <a:avLst/>
          </a:prstGeom>
          <a:solidFill>
            <a:schemeClr val="bg2">
              <a:lumMod val="95000"/>
            </a:schemeClr>
          </a:solidFill>
        </p:spPr>
        <p:txBody>
          <a:bodyPr anchor="ctr" anchorCtr="0"/>
          <a:lstStyle>
            <a:lvl1pPr marL="0" indent="0" algn="ctr">
              <a:buNone/>
              <a:defRPr sz="1333">
                <a:latin typeface="+mn-lt"/>
              </a:defRPr>
            </a:lvl1pPr>
          </a:lstStyle>
          <a:p>
            <a:r>
              <a:rPr lang="en-US" dirty="0"/>
              <a:t>Click icon to add picture</a:t>
            </a:r>
            <a:endParaRPr lang="en-GB" dirty="0"/>
          </a:p>
        </p:txBody>
      </p:sp>
      <p:sp>
        <p:nvSpPr>
          <p:cNvPr id="8" name="Plassholder for bilde 12">
            <a:extLst>
              <a:ext uri="{FF2B5EF4-FFF2-40B4-BE49-F238E27FC236}">
                <a16:creationId xmlns:a16="http://schemas.microsoft.com/office/drawing/2014/main" id="{EA9449AF-0836-598B-B604-8F130B193E69}"/>
              </a:ext>
            </a:extLst>
          </p:cNvPr>
          <p:cNvSpPr>
            <a:spLocks noGrp="1"/>
          </p:cNvSpPr>
          <p:nvPr>
            <p:ph type="pic" sz="quarter" idx="14"/>
          </p:nvPr>
        </p:nvSpPr>
        <p:spPr>
          <a:xfrm>
            <a:off x="6096000" y="3437925"/>
            <a:ext cx="6099547" cy="3437924"/>
          </a:xfrm>
          <a:prstGeom prst="rect">
            <a:avLst/>
          </a:prstGeom>
          <a:solidFill>
            <a:schemeClr val="bg2">
              <a:lumMod val="95000"/>
            </a:schemeClr>
          </a:solidFill>
        </p:spPr>
        <p:txBody>
          <a:bodyPr anchor="ctr" anchorCtr="0"/>
          <a:lstStyle>
            <a:lvl1pPr marL="0" indent="0" algn="ctr">
              <a:buNone/>
              <a:defRPr sz="1333">
                <a:latin typeface="+mn-lt"/>
              </a:defRPr>
            </a:lvl1pPr>
          </a:lstStyle>
          <a:p>
            <a:r>
              <a:rPr lang="en-US"/>
              <a:t>Click icon to add picture</a:t>
            </a:r>
            <a:endParaRPr lang="en-GB"/>
          </a:p>
        </p:txBody>
      </p:sp>
      <p:sp>
        <p:nvSpPr>
          <p:cNvPr id="9" name="Plassholder for bilde 12">
            <a:extLst>
              <a:ext uri="{FF2B5EF4-FFF2-40B4-BE49-F238E27FC236}">
                <a16:creationId xmlns:a16="http://schemas.microsoft.com/office/drawing/2014/main" id="{87357279-78D8-469D-CDC3-92D3EFBA29B3}"/>
              </a:ext>
            </a:extLst>
          </p:cNvPr>
          <p:cNvSpPr>
            <a:spLocks noGrp="1"/>
          </p:cNvSpPr>
          <p:nvPr>
            <p:ph type="pic" sz="quarter" idx="15"/>
          </p:nvPr>
        </p:nvSpPr>
        <p:spPr>
          <a:xfrm>
            <a:off x="0" y="3437925"/>
            <a:ext cx="6099547" cy="3437924"/>
          </a:xfrm>
          <a:prstGeom prst="rect">
            <a:avLst/>
          </a:prstGeom>
          <a:solidFill>
            <a:srgbClr val="1D1D1D"/>
          </a:solidFill>
        </p:spPr>
        <p:txBody>
          <a:bodyPr anchor="ctr" anchorCtr="0"/>
          <a:lstStyle>
            <a:lvl1pPr marL="0" indent="0" algn="ctr">
              <a:buNone/>
              <a:defRPr sz="1333">
                <a:latin typeface="+mn-lt"/>
              </a:defRPr>
            </a:lvl1pPr>
          </a:lstStyle>
          <a:p>
            <a:r>
              <a:rPr lang="en-US"/>
              <a:t>Click icon to add picture</a:t>
            </a:r>
            <a:endParaRPr lang="en-GB"/>
          </a:p>
        </p:txBody>
      </p:sp>
    </p:spTree>
    <p:extLst>
      <p:ext uri="{BB962C8B-B14F-4D97-AF65-F5344CB8AC3E}">
        <p14:creationId xmlns:p14="http://schemas.microsoft.com/office/powerpoint/2010/main" val="935791393"/>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11_Custom Layout">
    <p:bg>
      <p:bgPr>
        <a:solidFill>
          <a:schemeClr val="tx2"/>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775094808"/>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itle" preserve="1">
  <p:cSld name="8_Title Slide 04">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00714B-73A5-6771-B8FC-A3E7B6BEB664}"/>
              </a:ext>
            </a:extLst>
          </p:cNvPr>
          <p:cNvSpPr>
            <a:spLocks noGrp="1"/>
          </p:cNvSpPr>
          <p:nvPr>
            <p:ph type="ctrTitle"/>
          </p:nvPr>
        </p:nvSpPr>
        <p:spPr>
          <a:xfrm>
            <a:off x="1524000" y="3047399"/>
            <a:ext cx="9144000" cy="763201"/>
          </a:xfrm>
        </p:spPr>
        <p:txBody>
          <a:bodyPr anchor="b">
            <a:normAutofit/>
          </a:bodyPr>
          <a:lstStyle>
            <a:lvl1pPr algn="ctr">
              <a:defRPr sz="4000">
                <a:solidFill>
                  <a:schemeClr val="bg1"/>
                </a:solidFill>
                <a:latin typeface="Jost SemiBold" pitchFamily="2" charset="0"/>
                <a:ea typeface="Jost SemiBold" pitchFamily="2" charset="0"/>
              </a:defRPr>
            </a:lvl1pPr>
          </a:lstStyle>
          <a:p>
            <a:r>
              <a:rPr lang="en-US"/>
              <a:t>Click to edit Master title style</a:t>
            </a:r>
            <a:endParaRPr lang="en-GB"/>
          </a:p>
        </p:txBody>
      </p:sp>
      <p:sp>
        <p:nvSpPr>
          <p:cNvPr id="3" name="Subtitle 2">
            <a:extLst>
              <a:ext uri="{FF2B5EF4-FFF2-40B4-BE49-F238E27FC236}">
                <a16:creationId xmlns:a16="http://schemas.microsoft.com/office/drawing/2014/main" id="{56E14810-C288-7265-EA92-696261E93608}"/>
              </a:ext>
            </a:extLst>
          </p:cNvPr>
          <p:cNvSpPr>
            <a:spLocks noGrp="1"/>
          </p:cNvSpPr>
          <p:nvPr>
            <p:ph type="subTitle" idx="1"/>
          </p:nvPr>
        </p:nvSpPr>
        <p:spPr>
          <a:xfrm>
            <a:off x="1524000" y="3810600"/>
            <a:ext cx="9144000" cy="381600"/>
          </a:xfrm>
        </p:spPr>
        <p:txBody>
          <a:bodyPr>
            <a:normAutofit/>
          </a:bodyPr>
          <a:lstStyle>
            <a:lvl1pPr marL="0" indent="0" algn="ctr">
              <a:buNone/>
              <a:defRPr sz="2000">
                <a:solidFill>
                  <a:schemeClr val="bg1"/>
                </a:solidFill>
                <a:latin typeface="Jost" pitchFamily="2" charset="0"/>
                <a:ea typeface="Jost"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DCD8B10D-7D0C-0E2C-2CAA-8A30CA90EC1C}"/>
              </a:ext>
            </a:extLst>
          </p:cNvPr>
          <p:cNvSpPr>
            <a:spLocks noGrp="1"/>
          </p:cNvSpPr>
          <p:nvPr>
            <p:ph type="dt" sz="half" idx="10"/>
          </p:nvPr>
        </p:nvSpPr>
        <p:spPr>
          <a:xfrm>
            <a:off x="753600" y="6481800"/>
            <a:ext cx="1144800" cy="239675"/>
          </a:xfrm>
        </p:spPr>
        <p:txBody>
          <a:bodyPr/>
          <a:lstStyle>
            <a:lvl1pPr>
              <a:defRPr sz="800">
                <a:solidFill>
                  <a:schemeClr val="bg2"/>
                </a:solidFill>
                <a:latin typeface="Jost" pitchFamily="2" charset="0"/>
                <a:ea typeface="Jost" pitchFamily="2" charset="0"/>
              </a:defRPr>
            </a:lvl1pPr>
          </a:lstStyle>
          <a:p>
            <a:fld id="{FAC0FD8D-B4D3-754D-9BA6-6613D9A4D007}" type="datetimeFigureOut">
              <a:rPr lang="en-US" smtClean="0"/>
              <a:t>6/30/2026</a:t>
            </a:fld>
            <a:endParaRPr lang="en-US"/>
          </a:p>
        </p:txBody>
      </p:sp>
      <p:sp>
        <p:nvSpPr>
          <p:cNvPr id="5" name="Footer Placeholder 4">
            <a:extLst>
              <a:ext uri="{FF2B5EF4-FFF2-40B4-BE49-F238E27FC236}">
                <a16:creationId xmlns:a16="http://schemas.microsoft.com/office/drawing/2014/main" id="{DCD2570B-0ED4-6102-CB14-9254E46C4B79}"/>
              </a:ext>
            </a:extLst>
          </p:cNvPr>
          <p:cNvSpPr>
            <a:spLocks noGrp="1"/>
          </p:cNvSpPr>
          <p:nvPr>
            <p:ph type="ftr" sz="quarter" idx="11"/>
          </p:nvPr>
        </p:nvSpPr>
        <p:spPr>
          <a:xfrm>
            <a:off x="3806400" y="6481800"/>
            <a:ext cx="4579200" cy="239675"/>
          </a:xfrm>
          <a:prstGeom prst="rect">
            <a:avLst/>
          </a:prstGeom>
        </p:spPr>
        <p:txBody>
          <a:bodyPr/>
          <a:lstStyle>
            <a:lvl1pPr>
              <a:defRPr sz="800">
                <a:solidFill>
                  <a:schemeClr val="bg2"/>
                </a:solidFill>
                <a:latin typeface="Jost" pitchFamily="2" charset="0"/>
                <a:ea typeface="Jost" pitchFamily="2" charset="0"/>
              </a:defRPr>
            </a:lvl1pPr>
          </a:lstStyle>
          <a:p>
            <a:endParaRPr lang="en-US"/>
          </a:p>
        </p:txBody>
      </p:sp>
      <p:sp>
        <p:nvSpPr>
          <p:cNvPr id="6" name="Slide Number Placeholder 5">
            <a:extLst>
              <a:ext uri="{FF2B5EF4-FFF2-40B4-BE49-F238E27FC236}">
                <a16:creationId xmlns:a16="http://schemas.microsoft.com/office/drawing/2014/main" id="{AED767FC-4ADC-6297-1293-CF8421DFCA0B}"/>
              </a:ext>
            </a:extLst>
          </p:cNvPr>
          <p:cNvSpPr>
            <a:spLocks noGrp="1"/>
          </p:cNvSpPr>
          <p:nvPr>
            <p:ph type="sldNum" sz="quarter" idx="12"/>
          </p:nvPr>
        </p:nvSpPr>
        <p:spPr>
          <a:xfrm>
            <a:off x="10293600" y="6481800"/>
            <a:ext cx="1144800" cy="239675"/>
          </a:xfrm>
        </p:spPr>
        <p:txBody>
          <a:bodyPr/>
          <a:lstStyle>
            <a:lvl1pPr>
              <a:defRPr sz="800">
                <a:solidFill>
                  <a:schemeClr val="bg2"/>
                </a:solidFill>
              </a:defRPr>
            </a:lvl1pPr>
          </a:lstStyle>
          <a:p>
            <a:fld id="{62EBC36B-C772-DA47-A45A-19124D16F3CE}" type="slidenum">
              <a:rPr lang="en-US" smtClean="0"/>
              <a:t>‹#›</a:t>
            </a:fld>
            <a:endParaRPr lang="en-US"/>
          </a:p>
        </p:txBody>
      </p:sp>
    </p:spTree>
    <p:extLst>
      <p:ext uri="{BB962C8B-B14F-4D97-AF65-F5344CB8AC3E}">
        <p14:creationId xmlns:p14="http://schemas.microsoft.com/office/powerpoint/2010/main" val="3114900047"/>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cSld name="4_Content Slide">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2D77C90B-2B98-979B-38AD-3C6FDFE0A724}"/>
              </a:ext>
            </a:extLst>
          </p:cNvPr>
          <p:cNvSpPr>
            <a:spLocks noGrp="1"/>
          </p:cNvSpPr>
          <p:nvPr>
            <p:ph type="pic" sz="quarter" idx="10" hasCustomPrompt="1"/>
          </p:nvPr>
        </p:nvSpPr>
        <p:spPr>
          <a:xfrm>
            <a:off x="0" y="0"/>
            <a:ext cx="6096000" cy="6288088"/>
          </a:xfrm>
          <a:prstGeom prst="rect">
            <a:avLst/>
          </a:prstGeom>
          <a:solidFill>
            <a:schemeClr val="accent1"/>
          </a:solidFill>
        </p:spPr>
        <p:txBody>
          <a:bodyPr anchor="ctr"/>
          <a:lstStyle>
            <a:lvl1pPr marL="0" indent="0" algn="ctr">
              <a:buNone/>
              <a:defRPr>
                <a:solidFill>
                  <a:schemeClr val="bg2"/>
                </a:solidFill>
              </a:defRPr>
            </a:lvl1pPr>
          </a:lstStyle>
          <a:p>
            <a:r>
              <a:rPr lang="en-US"/>
              <a:t>Insert your picture here</a:t>
            </a:r>
          </a:p>
        </p:txBody>
      </p:sp>
      <p:sp>
        <p:nvSpPr>
          <p:cNvPr id="4" name="Picture Placeholder 4">
            <a:extLst>
              <a:ext uri="{FF2B5EF4-FFF2-40B4-BE49-F238E27FC236}">
                <a16:creationId xmlns:a16="http://schemas.microsoft.com/office/drawing/2014/main" id="{FCCB8805-E327-0FD0-E127-5104C4E3C953}"/>
              </a:ext>
            </a:extLst>
          </p:cNvPr>
          <p:cNvSpPr>
            <a:spLocks noGrp="1"/>
          </p:cNvSpPr>
          <p:nvPr>
            <p:ph type="pic" sz="quarter" idx="11" hasCustomPrompt="1"/>
          </p:nvPr>
        </p:nvSpPr>
        <p:spPr>
          <a:xfrm>
            <a:off x="6096000" y="-7339"/>
            <a:ext cx="6096000" cy="6288088"/>
          </a:xfrm>
          <a:prstGeom prst="rect">
            <a:avLst/>
          </a:prstGeom>
          <a:solidFill>
            <a:schemeClr val="accent1"/>
          </a:solidFill>
        </p:spPr>
        <p:txBody>
          <a:bodyPr anchor="ctr"/>
          <a:lstStyle>
            <a:lvl1pPr marL="0" indent="0" algn="ctr">
              <a:buNone/>
              <a:defRPr>
                <a:solidFill>
                  <a:schemeClr val="accent3"/>
                </a:solidFill>
              </a:defRPr>
            </a:lvl1pPr>
          </a:lstStyle>
          <a:p>
            <a:r>
              <a:rPr lang="en-US"/>
              <a:t>Insert your picture here</a:t>
            </a:r>
          </a:p>
        </p:txBody>
      </p:sp>
      <p:sp>
        <p:nvSpPr>
          <p:cNvPr id="12" name="Rectangle 11">
            <a:extLst>
              <a:ext uri="{FF2B5EF4-FFF2-40B4-BE49-F238E27FC236}">
                <a16:creationId xmlns:a16="http://schemas.microsoft.com/office/drawing/2014/main" id="{EF49971B-CCF8-18CC-9C65-1356C75A37EA}"/>
              </a:ext>
            </a:extLst>
          </p:cNvPr>
          <p:cNvSpPr/>
          <p:nvPr/>
        </p:nvSpPr>
        <p:spPr>
          <a:xfrm>
            <a:off x="0" y="6288486"/>
            <a:ext cx="12192000" cy="569514"/>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Slide Number Placeholder 5">
            <a:extLst>
              <a:ext uri="{FF2B5EF4-FFF2-40B4-BE49-F238E27FC236}">
                <a16:creationId xmlns:a16="http://schemas.microsoft.com/office/drawing/2014/main" id="{8A262D5C-67F0-5477-088D-2C1DB091A541}"/>
              </a:ext>
            </a:extLst>
          </p:cNvPr>
          <p:cNvSpPr>
            <a:spLocks noGrp="1"/>
          </p:cNvSpPr>
          <p:nvPr>
            <p:ph type="sldNum" sz="quarter" idx="4"/>
          </p:nvPr>
        </p:nvSpPr>
        <p:spPr>
          <a:xfrm>
            <a:off x="10293600" y="6356350"/>
            <a:ext cx="1144800" cy="365125"/>
          </a:xfrm>
          <a:prstGeom prst="rect">
            <a:avLst/>
          </a:prstGeom>
        </p:spPr>
        <p:txBody>
          <a:bodyPr vert="horz" lIns="91440" tIns="45720" rIns="91440" bIns="45720" rtlCol="0" anchor="ctr"/>
          <a:lstStyle>
            <a:lvl1pPr algn="r">
              <a:defRPr sz="800">
                <a:solidFill>
                  <a:schemeClr val="bg1"/>
                </a:solidFill>
                <a:latin typeface="Jost Medium" pitchFamily="2" charset="0"/>
                <a:ea typeface="Jost Medium" pitchFamily="2" charset="0"/>
              </a:defRPr>
            </a:lvl1pPr>
          </a:lstStyle>
          <a:p>
            <a:fld id="{3B8E118F-02EF-4F1C-AF0F-B02285B21BAB}" type="slidenum">
              <a:rPr lang="en-GB" smtClean="0"/>
              <a:pPr/>
              <a:t>‹#›</a:t>
            </a:fld>
            <a:endParaRPr lang="en-GB"/>
          </a:p>
        </p:txBody>
      </p:sp>
      <p:sp>
        <p:nvSpPr>
          <p:cNvPr id="2" name="Title 1">
            <a:extLst>
              <a:ext uri="{FF2B5EF4-FFF2-40B4-BE49-F238E27FC236}">
                <a16:creationId xmlns:a16="http://schemas.microsoft.com/office/drawing/2014/main" id="{CE0D4D53-6600-85F3-1F28-4DF93A5EF80F}"/>
              </a:ext>
            </a:extLst>
          </p:cNvPr>
          <p:cNvSpPr>
            <a:spLocks noGrp="1"/>
          </p:cNvSpPr>
          <p:nvPr>
            <p:ph type="title"/>
          </p:nvPr>
        </p:nvSpPr>
        <p:spPr>
          <a:xfrm>
            <a:off x="304800" y="489160"/>
            <a:ext cx="11277600" cy="308400"/>
          </a:xfrm>
          <a:prstGeom prst="rect">
            <a:avLst/>
          </a:prstGeom>
        </p:spPr>
        <p:txBody>
          <a:bodyPr>
            <a:noAutofit/>
          </a:bodyPr>
          <a:lstStyle>
            <a:lvl1pPr>
              <a:defRPr sz="3200">
                <a:solidFill>
                  <a:schemeClr val="bg1"/>
                </a:solidFill>
                <a:latin typeface="Jost Light" pitchFamily="2" charset="0"/>
                <a:ea typeface="Jost Light" pitchFamily="2" charset="0"/>
              </a:defRPr>
            </a:lvl1pPr>
          </a:lstStyle>
          <a:p>
            <a:r>
              <a:rPr lang="en-US"/>
              <a:t>Click to edit Master title style</a:t>
            </a:r>
            <a:endParaRPr lang="en-GB"/>
          </a:p>
        </p:txBody>
      </p:sp>
      <p:pic>
        <p:nvPicPr>
          <p:cNvPr id="6" name="Picture 5" descr="A white letter on a black background&#10;&#10;Description automatically generated">
            <a:extLst>
              <a:ext uri="{FF2B5EF4-FFF2-40B4-BE49-F238E27FC236}">
                <a16:creationId xmlns:a16="http://schemas.microsoft.com/office/drawing/2014/main" id="{2CB9B402-7FD5-D0DE-A9CD-D78D260A3D85}"/>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5990039" y="6417274"/>
            <a:ext cx="211921" cy="304201"/>
          </a:xfrm>
          <a:prstGeom prst="rect">
            <a:avLst/>
          </a:prstGeom>
        </p:spPr>
      </p:pic>
    </p:spTree>
    <p:extLst>
      <p:ext uri="{BB962C8B-B14F-4D97-AF65-F5344CB8AC3E}">
        <p14:creationId xmlns:p14="http://schemas.microsoft.com/office/powerpoint/2010/main" val="245519272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 preserve="1">
  <p:cSld name="1_Title Slide 0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00714B-73A5-6771-B8FC-A3E7B6BEB664}"/>
              </a:ext>
            </a:extLst>
          </p:cNvPr>
          <p:cNvSpPr>
            <a:spLocks noGrp="1"/>
          </p:cNvSpPr>
          <p:nvPr>
            <p:ph type="ctrTitle"/>
          </p:nvPr>
        </p:nvSpPr>
        <p:spPr>
          <a:xfrm>
            <a:off x="1524000" y="3047399"/>
            <a:ext cx="9144000" cy="763201"/>
          </a:xfrm>
        </p:spPr>
        <p:txBody>
          <a:bodyPr anchor="b">
            <a:normAutofit/>
          </a:bodyPr>
          <a:lstStyle>
            <a:lvl1pPr algn="ctr">
              <a:defRPr sz="4000">
                <a:solidFill>
                  <a:schemeClr val="bg1"/>
                </a:solidFill>
                <a:latin typeface="Jost SemiBold" pitchFamily="2" charset="0"/>
                <a:ea typeface="Jost SemiBold" pitchFamily="2" charset="0"/>
              </a:defRPr>
            </a:lvl1pPr>
          </a:lstStyle>
          <a:p>
            <a:r>
              <a:rPr lang="en-US"/>
              <a:t>Click to edit Master title style</a:t>
            </a:r>
            <a:endParaRPr lang="en-GB"/>
          </a:p>
        </p:txBody>
      </p:sp>
      <p:sp>
        <p:nvSpPr>
          <p:cNvPr id="3" name="Subtitle 2">
            <a:extLst>
              <a:ext uri="{FF2B5EF4-FFF2-40B4-BE49-F238E27FC236}">
                <a16:creationId xmlns:a16="http://schemas.microsoft.com/office/drawing/2014/main" id="{56E14810-C288-7265-EA92-696261E93608}"/>
              </a:ext>
            </a:extLst>
          </p:cNvPr>
          <p:cNvSpPr>
            <a:spLocks noGrp="1"/>
          </p:cNvSpPr>
          <p:nvPr>
            <p:ph type="subTitle" idx="1"/>
          </p:nvPr>
        </p:nvSpPr>
        <p:spPr>
          <a:xfrm>
            <a:off x="1524000" y="3810600"/>
            <a:ext cx="9144000" cy="381600"/>
          </a:xfrm>
        </p:spPr>
        <p:txBody>
          <a:bodyPr>
            <a:normAutofit/>
          </a:bodyPr>
          <a:lstStyle>
            <a:lvl1pPr marL="0" indent="0" algn="ctr">
              <a:buNone/>
              <a:defRPr sz="2000">
                <a:solidFill>
                  <a:schemeClr val="bg1"/>
                </a:solidFill>
                <a:latin typeface="Jost" pitchFamily="2" charset="0"/>
                <a:ea typeface="Jost"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DCD8B10D-7D0C-0E2C-2CAA-8A30CA90EC1C}"/>
              </a:ext>
            </a:extLst>
          </p:cNvPr>
          <p:cNvSpPr>
            <a:spLocks noGrp="1"/>
          </p:cNvSpPr>
          <p:nvPr>
            <p:ph type="dt" sz="half" idx="10"/>
          </p:nvPr>
        </p:nvSpPr>
        <p:spPr>
          <a:xfrm>
            <a:off x="753600" y="6481800"/>
            <a:ext cx="1144800" cy="239675"/>
          </a:xfrm>
        </p:spPr>
        <p:txBody>
          <a:bodyPr/>
          <a:lstStyle>
            <a:lvl1pPr>
              <a:defRPr sz="800">
                <a:solidFill>
                  <a:schemeClr val="bg2"/>
                </a:solidFill>
                <a:latin typeface="Jost" pitchFamily="2" charset="0"/>
                <a:ea typeface="Jost" pitchFamily="2" charset="0"/>
              </a:defRPr>
            </a:lvl1pPr>
          </a:lstStyle>
          <a:p>
            <a:fld id="{FAC0FD8D-B4D3-754D-9BA6-6613D9A4D007}" type="datetimeFigureOut">
              <a:rPr lang="en-US" smtClean="0"/>
              <a:t>6/30/2026</a:t>
            </a:fld>
            <a:endParaRPr lang="en-US"/>
          </a:p>
        </p:txBody>
      </p:sp>
      <p:sp>
        <p:nvSpPr>
          <p:cNvPr id="5" name="Footer Placeholder 4">
            <a:extLst>
              <a:ext uri="{FF2B5EF4-FFF2-40B4-BE49-F238E27FC236}">
                <a16:creationId xmlns:a16="http://schemas.microsoft.com/office/drawing/2014/main" id="{DCD2570B-0ED4-6102-CB14-9254E46C4B79}"/>
              </a:ext>
            </a:extLst>
          </p:cNvPr>
          <p:cNvSpPr>
            <a:spLocks noGrp="1"/>
          </p:cNvSpPr>
          <p:nvPr>
            <p:ph type="ftr" sz="quarter" idx="11"/>
          </p:nvPr>
        </p:nvSpPr>
        <p:spPr>
          <a:xfrm>
            <a:off x="3806400" y="6481800"/>
            <a:ext cx="4579200" cy="239675"/>
          </a:xfrm>
          <a:prstGeom prst="rect">
            <a:avLst/>
          </a:prstGeom>
        </p:spPr>
        <p:txBody>
          <a:bodyPr/>
          <a:lstStyle>
            <a:lvl1pPr>
              <a:defRPr sz="800">
                <a:solidFill>
                  <a:schemeClr val="bg2"/>
                </a:solidFill>
                <a:latin typeface="Jost" pitchFamily="2" charset="0"/>
                <a:ea typeface="Jost" pitchFamily="2" charset="0"/>
              </a:defRPr>
            </a:lvl1pPr>
          </a:lstStyle>
          <a:p>
            <a:endParaRPr lang="en-US"/>
          </a:p>
        </p:txBody>
      </p:sp>
      <p:sp>
        <p:nvSpPr>
          <p:cNvPr id="6" name="Slide Number Placeholder 5">
            <a:extLst>
              <a:ext uri="{FF2B5EF4-FFF2-40B4-BE49-F238E27FC236}">
                <a16:creationId xmlns:a16="http://schemas.microsoft.com/office/drawing/2014/main" id="{AED767FC-4ADC-6297-1293-CF8421DFCA0B}"/>
              </a:ext>
            </a:extLst>
          </p:cNvPr>
          <p:cNvSpPr>
            <a:spLocks noGrp="1"/>
          </p:cNvSpPr>
          <p:nvPr>
            <p:ph type="sldNum" sz="quarter" idx="12"/>
          </p:nvPr>
        </p:nvSpPr>
        <p:spPr>
          <a:xfrm>
            <a:off x="10293600" y="6481800"/>
            <a:ext cx="1144800" cy="239675"/>
          </a:xfrm>
        </p:spPr>
        <p:txBody>
          <a:bodyPr/>
          <a:lstStyle>
            <a:lvl1pPr>
              <a:defRPr sz="800">
                <a:solidFill>
                  <a:schemeClr val="bg2"/>
                </a:solidFill>
              </a:defRPr>
            </a:lvl1pPr>
          </a:lstStyle>
          <a:p>
            <a:fld id="{62EBC36B-C772-DA47-A45A-19124D16F3CE}" type="slidenum">
              <a:rPr lang="en-US" smtClean="0"/>
              <a:t>‹#›</a:t>
            </a:fld>
            <a:endParaRPr lang="en-US"/>
          </a:p>
        </p:txBody>
      </p:sp>
    </p:spTree>
    <p:extLst>
      <p:ext uri="{BB962C8B-B14F-4D97-AF65-F5344CB8AC3E}">
        <p14:creationId xmlns:p14="http://schemas.microsoft.com/office/powerpoint/2010/main" val="2978445779"/>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cSld name="Image Slide 03">
    <p:spTree>
      <p:nvGrpSpPr>
        <p:cNvPr id="1" name=""/>
        <p:cNvGrpSpPr/>
        <p:nvPr/>
      </p:nvGrpSpPr>
      <p:grpSpPr>
        <a:xfrm>
          <a:off x="0" y="0"/>
          <a:ext cx="0" cy="0"/>
          <a:chOff x="0" y="0"/>
          <a:chExt cx="0" cy="0"/>
        </a:xfrm>
      </p:grpSpPr>
      <p:sp>
        <p:nvSpPr>
          <p:cNvPr id="10" name="Picture Placeholder 3">
            <a:extLst>
              <a:ext uri="{FF2B5EF4-FFF2-40B4-BE49-F238E27FC236}">
                <a16:creationId xmlns:a16="http://schemas.microsoft.com/office/drawing/2014/main" id="{18FA4728-A87B-9413-FD21-3217A32DD20C}"/>
              </a:ext>
            </a:extLst>
          </p:cNvPr>
          <p:cNvSpPr>
            <a:spLocks noGrp="1"/>
          </p:cNvSpPr>
          <p:nvPr>
            <p:ph type="pic" sz="quarter" idx="16" hasCustomPrompt="1"/>
          </p:nvPr>
        </p:nvSpPr>
        <p:spPr>
          <a:xfrm>
            <a:off x="3786850" y="0"/>
            <a:ext cx="8405149" cy="6288486"/>
          </a:xfrm>
          <a:prstGeom prst="rect">
            <a:avLst/>
          </a:prstGeom>
          <a:solidFill>
            <a:schemeClr val="bg2"/>
          </a:solidFill>
        </p:spPr>
        <p:txBody>
          <a:bodyPr anchor="ctr"/>
          <a:lstStyle>
            <a:lvl1pPr marL="0" indent="0" algn="ctr">
              <a:buNone/>
              <a:defRPr sz="1800">
                <a:solidFill>
                  <a:schemeClr val="accent3"/>
                </a:solidFill>
              </a:defRPr>
            </a:lvl1pPr>
          </a:lstStyle>
          <a:p>
            <a:r>
              <a:rPr lang="en-US"/>
              <a:t>Insert your picture here</a:t>
            </a:r>
          </a:p>
        </p:txBody>
      </p:sp>
      <p:sp>
        <p:nvSpPr>
          <p:cNvPr id="2" name="Title 1">
            <a:extLst>
              <a:ext uri="{FF2B5EF4-FFF2-40B4-BE49-F238E27FC236}">
                <a16:creationId xmlns:a16="http://schemas.microsoft.com/office/drawing/2014/main" id="{5995B4DB-32B5-E9DB-061F-2A497A956284}"/>
              </a:ext>
            </a:extLst>
          </p:cNvPr>
          <p:cNvSpPr>
            <a:spLocks noGrp="1"/>
          </p:cNvSpPr>
          <p:nvPr>
            <p:ph type="title"/>
          </p:nvPr>
        </p:nvSpPr>
        <p:spPr>
          <a:xfrm>
            <a:off x="304814" y="489160"/>
            <a:ext cx="3124187" cy="308400"/>
          </a:xfrm>
          <a:prstGeom prst="rect">
            <a:avLst/>
          </a:prstGeom>
        </p:spPr>
        <p:txBody>
          <a:bodyPr>
            <a:noAutofit/>
          </a:bodyPr>
          <a:lstStyle>
            <a:lvl1pPr>
              <a:defRPr sz="3200">
                <a:solidFill>
                  <a:schemeClr val="bg1"/>
                </a:solidFill>
                <a:latin typeface="Jost Light" pitchFamily="2" charset="0"/>
                <a:ea typeface="Jost Light" pitchFamily="2" charset="0"/>
              </a:defRPr>
            </a:lvl1pPr>
          </a:lstStyle>
          <a:p>
            <a:r>
              <a:rPr lang="en-US"/>
              <a:t>Click to edit Master title style</a:t>
            </a:r>
            <a:endParaRPr lang="en-GB"/>
          </a:p>
        </p:txBody>
      </p:sp>
      <p:sp>
        <p:nvSpPr>
          <p:cNvPr id="5" name="Content Placeholder 2">
            <a:extLst>
              <a:ext uri="{FF2B5EF4-FFF2-40B4-BE49-F238E27FC236}">
                <a16:creationId xmlns:a16="http://schemas.microsoft.com/office/drawing/2014/main" id="{6F566999-53A5-BF69-BED4-AA4BA3FDCC81}"/>
              </a:ext>
            </a:extLst>
          </p:cNvPr>
          <p:cNvSpPr>
            <a:spLocks noGrp="1"/>
          </p:cNvSpPr>
          <p:nvPr>
            <p:ph sz="half" idx="55"/>
          </p:nvPr>
        </p:nvSpPr>
        <p:spPr>
          <a:xfrm>
            <a:off x="304813" y="2578137"/>
            <a:ext cx="3124187" cy="850862"/>
          </a:xfrm>
          <a:prstGeom prst="rect">
            <a:avLst/>
          </a:prstGeom>
        </p:spPr>
        <p:txBody>
          <a:bodyPr/>
          <a:lstStyle>
            <a:lvl1pPr marL="0" indent="0" algn="l">
              <a:buNone/>
              <a:defRPr sz="1000">
                <a:solidFill>
                  <a:schemeClr val="bg1"/>
                </a:solidFill>
              </a:defRPr>
            </a:lvl1pPr>
            <a:lvl2pPr>
              <a:defRPr sz="1400">
                <a:latin typeface="+mn-lt"/>
              </a:defRPr>
            </a:lvl2pPr>
            <a:lvl3pPr>
              <a:defRPr sz="1200">
                <a:latin typeface="+mn-lt"/>
              </a:defRPr>
            </a:lvl3pPr>
            <a:lvl4pPr>
              <a:defRPr sz="1050">
                <a:latin typeface="+mn-lt"/>
              </a:defRPr>
            </a:lvl4pPr>
            <a:lvl5pPr>
              <a:defRPr sz="800">
                <a:latin typeface="+mn-lt"/>
              </a:defRPr>
            </a:lvl5pPr>
          </a:lstStyle>
          <a:p>
            <a:pPr lvl="0"/>
            <a:r>
              <a:rPr lang="en-US"/>
              <a:t>Click to edit Master text styles</a:t>
            </a:r>
          </a:p>
        </p:txBody>
      </p:sp>
      <p:sp>
        <p:nvSpPr>
          <p:cNvPr id="4" name="Rectangle 3">
            <a:extLst>
              <a:ext uri="{FF2B5EF4-FFF2-40B4-BE49-F238E27FC236}">
                <a16:creationId xmlns:a16="http://schemas.microsoft.com/office/drawing/2014/main" id="{06B0D9FC-DB01-561C-10DE-EEF4260E096F}"/>
              </a:ext>
            </a:extLst>
          </p:cNvPr>
          <p:cNvSpPr/>
          <p:nvPr/>
        </p:nvSpPr>
        <p:spPr>
          <a:xfrm>
            <a:off x="0" y="6288486"/>
            <a:ext cx="12192000" cy="569514"/>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Slide Number Placeholder 5">
            <a:extLst>
              <a:ext uri="{FF2B5EF4-FFF2-40B4-BE49-F238E27FC236}">
                <a16:creationId xmlns:a16="http://schemas.microsoft.com/office/drawing/2014/main" id="{5C8ACB65-8D26-9F01-D304-51365C9EE9CA}"/>
              </a:ext>
            </a:extLst>
          </p:cNvPr>
          <p:cNvSpPr>
            <a:spLocks noGrp="1"/>
          </p:cNvSpPr>
          <p:nvPr>
            <p:ph type="sldNum" sz="quarter" idx="4"/>
          </p:nvPr>
        </p:nvSpPr>
        <p:spPr>
          <a:xfrm>
            <a:off x="10293600" y="6356350"/>
            <a:ext cx="1144800" cy="365125"/>
          </a:xfrm>
          <a:prstGeom prst="rect">
            <a:avLst/>
          </a:prstGeom>
        </p:spPr>
        <p:txBody>
          <a:bodyPr vert="horz" lIns="91440" tIns="45720" rIns="91440" bIns="45720" rtlCol="0" anchor="ctr"/>
          <a:lstStyle>
            <a:lvl1pPr algn="r">
              <a:defRPr sz="800">
                <a:solidFill>
                  <a:schemeClr val="bg1"/>
                </a:solidFill>
                <a:latin typeface="Jost Medium" pitchFamily="2" charset="0"/>
                <a:ea typeface="Jost Medium" pitchFamily="2" charset="0"/>
              </a:defRPr>
            </a:lvl1pPr>
          </a:lstStyle>
          <a:p>
            <a:fld id="{3B8E118F-02EF-4F1C-AF0F-B02285B21BAB}" type="slidenum">
              <a:rPr lang="en-GB" smtClean="0"/>
              <a:pPr/>
              <a:t>‹#›</a:t>
            </a:fld>
            <a:endParaRPr lang="en-GB"/>
          </a:p>
        </p:txBody>
      </p:sp>
      <p:pic>
        <p:nvPicPr>
          <p:cNvPr id="12" name="Picture 11" descr="A white letter on a black background&#10;&#10;Description automatically generated">
            <a:extLst>
              <a:ext uri="{FF2B5EF4-FFF2-40B4-BE49-F238E27FC236}">
                <a16:creationId xmlns:a16="http://schemas.microsoft.com/office/drawing/2014/main" id="{F84E9F4F-533A-DD9A-4D75-1ADFA53199EB}"/>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5990039" y="6417274"/>
            <a:ext cx="211921" cy="304201"/>
          </a:xfrm>
          <a:prstGeom prst="rect">
            <a:avLst/>
          </a:prstGeom>
        </p:spPr>
      </p:pic>
    </p:spTree>
    <p:extLst>
      <p:ext uri="{BB962C8B-B14F-4D97-AF65-F5344CB8AC3E}">
        <p14:creationId xmlns:p14="http://schemas.microsoft.com/office/powerpoint/2010/main" val="421725336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 preserve="1">
  <p:cSld name="2_Title Slide 0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00714B-73A5-6771-B8FC-A3E7B6BEB664}"/>
              </a:ext>
            </a:extLst>
          </p:cNvPr>
          <p:cNvSpPr>
            <a:spLocks noGrp="1"/>
          </p:cNvSpPr>
          <p:nvPr>
            <p:ph type="ctrTitle"/>
          </p:nvPr>
        </p:nvSpPr>
        <p:spPr>
          <a:xfrm>
            <a:off x="1524000" y="3047399"/>
            <a:ext cx="9144000" cy="763201"/>
          </a:xfrm>
        </p:spPr>
        <p:txBody>
          <a:bodyPr anchor="b">
            <a:normAutofit/>
          </a:bodyPr>
          <a:lstStyle>
            <a:lvl1pPr algn="ctr">
              <a:defRPr sz="4000">
                <a:solidFill>
                  <a:schemeClr val="bg1"/>
                </a:solidFill>
                <a:latin typeface="Jost SemiBold" pitchFamily="2" charset="0"/>
                <a:ea typeface="Jost SemiBold" pitchFamily="2" charset="0"/>
              </a:defRPr>
            </a:lvl1pPr>
          </a:lstStyle>
          <a:p>
            <a:r>
              <a:rPr lang="en-US"/>
              <a:t>Click to edit Master title style</a:t>
            </a:r>
            <a:endParaRPr lang="en-GB"/>
          </a:p>
        </p:txBody>
      </p:sp>
      <p:sp>
        <p:nvSpPr>
          <p:cNvPr id="3" name="Subtitle 2">
            <a:extLst>
              <a:ext uri="{FF2B5EF4-FFF2-40B4-BE49-F238E27FC236}">
                <a16:creationId xmlns:a16="http://schemas.microsoft.com/office/drawing/2014/main" id="{56E14810-C288-7265-EA92-696261E93608}"/>
              </a:ext>
            </a:extLst>
          </p:cNvPr>
          <p:cNvSpPr>
            <a:spLocks noGrp="1"/>
          </p:cNvSpPr>
          <p:nvPr>
            <p:ph type="subTitle" idx="1"/>
          </p:nvPr>
        </p:nvSpPr>
        <p:spPr>
          <a:xfrm>
            <a:off x="1524000" y="3810600"/>
            <a:ext cx="9144000" cy="381600"/>
          </a:xfrm>
        </p:spPr>
        <p:txBody>
          <a:bodyPr>
            <a:normAutofit/>
          </a:bodyPr>
          <a:lstStyle>
            <a:lvl1pPr marL="0" indent="0" algn="ctr">
              <a:buNone/>
              <a:defRPr sz="2000">
                <a:solidFill>
                  <a:schemeClr val="bg1"/>
                </a:solidFill>
                <a:latin typeface="Jost" pitchFamily="2" charset="0"/>
                <a:ea typeface="Jost"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DCD8B10D-7D0C-0E2C-2CAA-8A30CA90EC1C}"/>
              </a:ext>
            </a:extLst>
          </p:cNvPr>
          <p:cNvSpPr>
            <a:spLocks noGrp="1"/>
          </p:cNvSpPr>
          <p:nvPr>
            <p:ph type="dt" sz="half" idx="10"/>
          </p:nvPr>
        </p:nvSpPr>
        <p:spPr>
          <a:xfrm>
            <a:off x="753600" y="6481800"/>
            <a:ext cx="1144800" cy="239675"/>
          </a:xfrm>
        </p:spPr>
        <p:txBody>
          <a:bodyPr/>
          <a:lstStyle>
            <a:lvl1pPr>
              <a:defRPr sz="800">
                <a:solidFill>
                  <a:schemeClr val="bg2"/>
                </a:solidFill>
                <a:latin typeface="Jost" pitchFamily="2" charset="0"/>
                <a:ea typeface="Jost" pitchFamily="2" charset="0"/>
              </a:defRPr>
            </a:lvl1pPr>
          </a:lstStyle>
          <a:p>
            <a:fld id="{FAC0FD8D-B4D3-754D-9BA6-6613D9A4D007}" type="datetimeFigureOut">
              <a:rPr lang="en-US" smtClean="0"/>
              <a:t>6/30/2026</a:t>
            </a:fld>
            <a:endParaRPr lang="en-US"/>
          </a:p>
        </p:txBody>
      </p:sp>
      <p:sp>
        <p:nvSpPr>
          <p:cNvPr id="5" name="Footer Placeholder 4">
            <a:extLst>
              <a:ext uri="{FF2B5EF4-FFF2-40B4-BE49-F238E27FC236}">
                <a16:creationId xmlns:a16="http://schemas.microsoft.com/office/drawing/2014/main" id="{DCD2570B-0ED4-6102-CB14-9254E46C4B79}"/>
              </a:ext>
            </a:extLst>
          </p:cNvPr>
          <p:cNvSpPr>
            <a:spLocks noGrp="1"/>
          </p:cNvSpPr>
          <p:nvPr>
            <p:ph type="ftr" sz="quarter" idx="11"/>
          </p:nvPr>
        </p:nvSpPr>
        <p:spPr>
          <a:xfrm>
            <a:off x="3806400" y="6481800"/>
            <a:ext cx="4579200" cy="239675"/>
          </a:xfrm>
          <a:prstGeom prst="rect">
            <a:avLst/>
          </a:prstGeom>
        </p:spPr>
        <p:txBody>
          <a:bodyPr/>
          <a:lstStyle>
            <a:lvl1pPr>
              <a:defRPr sz="800">
                <a:solidFill>
                  <a:schemeClr val="bg2"/>
                </a:solidFill>
                <a:latin typeface="Jost" pitchFamily="2" charset="0"/>
                <a:ea typeface="Jost" pitchFamily="2" charset="0"/>
              </a:defRPr>
            </a:lvl1pPr>
          </a:lstStyle>
          <a:p>
            <a:endParaRPr lang="en-US"/>
          </a:p>
        </p:txBody>
      </p:sp>
      <p:sp>
        <p:nvSpPr>
          <p:cNvPr id="6" name="Slide Number Placeholder 5">
            <a:extLst>
              <a:ext uri="{FF2B5EF4-FFF2-40B4-BE49-F238E27FC236}">
                <a16:creationId xmlns:a16="http://schemas.microsoft.com/office/drawing/2014/main" id="{AED767FC-4ADC-6297-1293-CF8421DFCA0B}"/>
              </a:ext>
            </a:extLst>
          </p:cNvPr>
          <p:cNvSpPr>
            <a:spLocks noGrp="1"/>
          </p:cNvSpPr>
          <p:nvPr>
            <p:ph type="sldNum" sz="quarter" idx="12"/>
          </p:nvPr>
        </p:nvSpPr>
        <p:spPr>
          <a:xfrm>
            <a:off x="10293600" y="6481800"/>
            <a:ext cx="1144800" cy="239675"/>
          </a:xfrm>
        </p:spPr>
        <p:txBody>
          <a:bodyPr/>
          <a:lstStyle>
            <a:lvl1pPr>
              <a:defRPr sz="800">
                <a:solidFill>
                  <a:schemeClr val="bg2"/>
                </a:solidFill>
              </a:defRPr>
            </a:lvl1pPr>
          </a:lstStyle>
          <a:p>
            <a:fld id="{62EBC36B-C772-DA47-A45A-19124D16F3CE}" type="slidenum">
              <a:rPr lang="en-US" smtClean="0"/>
              <a:t>‹#›</a:t>
            </a:fld>
            <a:endParaRPr lang="en-US"/>
          </a:p>
        </p:txBody>
      </p:sp>
    </p:spTree>
    <p:extLst>
      <p:ext uri="{BB962C8B-B14F-4D97-AF65-F5344CB8AC3E}">
        <p14:creationId xmlns:p14="http://schemas.microsoft.com/office/powerpoint/2010/main" val="357015324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 preserve="1">
  <p:cSld name="3_Title Slide 0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00714B-73A5-6771-B8FC-A3E7B6BEB664}"/>
              </a:ext>
            </a:extLst>
          </p:cNvPr>
          <p:cNvSpPr>
            <a:spLocks noGrp="1"/>
          </p:cNvSpPr>
          <p:nvPr>
            <p:ph type="ctrTitle"/>
          </p:nvPr>
        </p:nvSpPr>
        <p:spPr>
          <a:xfrm>
            <a:off x="1524000" y="3047399"/>
            <a:ext cx="9144000" cy="763201"/>
          </a:xfrm>
        </p:spPr>
        <p:txBody>
          <a:bodyPr anchor="b">
            <a:normAutofit/>
          </a:bodyPr>
          <a:lstStyle>
            <a:lvl1pPr algn="ctr">
              <a:defRPr sz="4000">
                <a:solidFill>
                  <a:schemeClr val="bg1"/>
                </a:solidFill>
                <a:latin typeface="Jost SemiBold" pitchFamily="2" charset="0"/>
                <a:ea typeface="Jost SemiBold" pitchFamily="2" charset="0"/>
              </a:defRPr>
            </a:lvl1pPr>
          </a:lstStyle>
          <a:p>
            <a:r>
              <a:rPr lang="en-US"/>
              <a:t>Click to edit Master title style</a:t>
            </a:r>
            <a:endParaRPr lang="en-GB"/>
          </a:p>
        </p:txBody>
      </p:sp>
      <p:sp>
        <p:nvSpPr>
          <p:cNvPr id="3" name="Subtitle 2">
            <a:extLst>
              <a:ext uri="{FF2B5EF4-FFF2-40B4-BE49-F238E27FC236}">
                <a16:creationId xmlns:a16="http://schemas.microsoft.com/office/drawing/2014/main" id="{56E14810-C288-7265-EA92-696261E93608}"/>
              </a:ext>
            </a:extLst>
          </p:cNvPr>
          <p:cNvSpPr>
            <a:spLocks noGrp="1"/>
          </p:cNvSpPr>
          <p:nvPr>
            <p:ph type="subTitle" idx="1"/>
          </p:nvPr>
        </p:nvSpPr>
        <p:spPr>
          <a:xfrm>
            <a:off x="1524000" y="3810600"/>
            <a:ext cx="9144000" cy="381600"/>
          </a:xfrm>
        </p:spPr>
        <p:txBody>
          <a:bodyPr>
            <a:normAutofit/>
          </a:bodyPr>
          <a:lstStyle>
            <a:lvl1pPr marL="0" indent="0" algn="ctr">
              <a:buNone/>
              <a:defRPr sz="2000">
                <a:solidFill>
                  <a:schemeClr val="bg1"/>
                </a:solidFill>
                <a:latin typeface="Jost" pitchFamily="2" charset="0"/>
                <a:ea typeface="Jost"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DCD8B10D-7D0C-0E2C-2CAA-8A30CA90EC1C}"/>
              </a:ext>
            </a:extLst>
          </p:cNvPr>
          <p:cNvSpPr>
            <a:spLocks noGrp="1"/>
          </p:cNvSpPr>
          <p:nvPr>
            <p:ph type="dt" sz="half" idx="10"/>
          </p:nvPr>
        </p:nvSpPr>
        <p:spPr>
          <a:xfrm>
            <a:off x="753600" y="6481800"/>
            <a:ext cx="1144800" cy="239675"/>
          </a:xfrm>
        </p:spPr>
        <p:txBody>
          <a:bodyPr/>
          <a:lstStyle>
            <a:lvl1pPr>
              <a:defRPr sz="800">
                <a:solidFill>
                  <a:schemeClr val="bg2"/>
                </a:solidFill>
                <a:latin typeface="Jost" pitchFamily="2" charset="0"/>
                <a:ea typeface="Jost" pitchFamily="2" charset="0"/>
              </a:defRPr>
            </a:lvl1pPr>
          </a:lstStyle>
          <a:p>
            <a:fld id="{FAC0FD8D-B4D3-754D-9BA6-6613D9A4D007}" type="datetimeFigureOut">
              <a:rPr lang="en-US" smtClean="0"/>
              <a:t>6/30/2026</a:t>
            </a:fld>
            <a:endParaRPr lang="en-US"/>
          </a:p>
        </p:txBody>
      </p:sp>
      <p:sp>
        <p:nvSpPr>
          <p:cNvPr id="5" name="Footer Placeholder 4">
            <a:extLst>
              <a:ext uri="{FF2B5EF4-FFF2-40B4-BE49-F238E27FC236}">
                <a16:creationId xmlns:a16="http://schemas.microsoft.com/office/drawing/2014/main" id="{DCD2570B-0ED4-6102-CB14-9254E46C4B79}"/>
              </a:ext>
            </a:extLst>
          </p:cNvPr>
          <p:cNvSpPr>
            <a:spLocks noGrp="1"/>
          </p:cNvSpPr>
          <p:nvPr>
            <p:ph type="ftr" sz="quarter" idx="11"/>
          </p:nvPr>
        </p:nvSpPr>
        <p:spPr>
          <a:xfrm>
            <a:off x="3806400" y="6481800"/>
            <a:ext cx="4579200" cy="239675"/>
          </a:xfrm>
          <a:prstGeom prst="rect">
            <a:avLst/>
          </a:prstGeom>
        </p:spPr>
        <p:txBody>
          <a:bodyPr/>
          <a:lstStyle>
            <a:lvl1pPr>
              <a:defRPr sz="800">
                <a:solidFill>
                  <a:schemeClr val="bg2"/>
                </a:solidFill>
                <a:latin typeface="Jost" pitchFamily="2" charset="0"/>
                <a:ea typeface="Jost" pitchFamily="2" charset="0"/>
              </a:defRPr>
            </a:lvl1pPr>
          </a:lstStyle>
          <a:p>
            <a:endParaRPr lang="en-US"/>
          </a:p>
        </p:txBody>
      </p:sp>
      <p:sp>
        <p:nvSpPr>
          <p:cNvPr id="6" name="Slide Number Placeholder 5">
            <a:extLst>
              <a:ext uri="{FF2B5EF4-FFF2-40B4-BE49-F238E27FC236}">
                <a16:creationId xmlns:a16="http://schemas.microsoft.com/office/drawing/2014/main" id="{AED767FC-4ADC-6297-1293-CF8421DFCA0B}"/>
              </a:ext>
            </a:extLst>
          </p:cNvPr>
          <p:cNvSpPr>
            <a:spLocks noGrp="1"/>
          </p:cNvSpPr>
          <p:nvPr>
            <p:ph type="sldNum" sz="quarter" idx="12"/>
          </p:nvPr>
        </p:nvSpPr>
        <p:spPr>
          <a:xfrm>
            <a:off x="10293600" y="6481800"/>
            <a:ext cx="1144800" cy="239675"/>
          </a:xfrm>
        </p:spPr>
        <p:txBody>
          <a:bodyPr/>
          <a:lstStyle>
            <a:lvl1pPr>
              <a:defRPr sz="800">
                <a:solidFill>
                  <a:schemeClr val="bg2"/>
                </a:solidFill>
              </a:defRPr>
            </a:lvl1pPr>
          </a:lstStyle>
          <a:p>
            <a:fld id="{62EBC36B-C772-DA47-A45A-19124D16F3CE}" type="slidenum">
              <a:rPr lang="en-US" smtClean="0"/>
              <a:t>‹#›</a:t>
            </a:fld>
            <a:endParaRPr lang="en-US"/>
          </a:p>
        </p:txBody>
      </p:sp>
    </p:spTree>
    <p:extLst>
      <p:ext uri="{BB962C8B-B14F-4D97-AF65-F5344CB8AC3E}">
        <p14:creationId xmlns:p14="http://schemas.microsoft.com/office/powerpoint/2010/main" val="222625740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 preserve="1">
  <p:cSld name="4_Title Slide 0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00714B-73A5-6771-B8FC-A3E7B6BEB664}"/>
              </a:ext>
            </a:extLst>
          </p:cNvPr>
          <p:cNvSpPr>
            <a:spLocks noGrp="1"/>
          </p:cNvSpPr>
          <p:nvPr>
            <p:ph type="ctrTitle"/>
          </p:nvPr>
        </p:nvSpPr>
        <p:spPr>
          <a:xfrm>
            <a:off x="1524000" y="3047399"/>
            <a:ext cx="9144000" cy="763201"/>
          </a:xfrm>
        </p:spPr>
        <p:txBody>
          <a:bodyPr anchor="b">
            <a:normAutofit/>
          </a:bodyPr>
          <a:lstStyle>
            <a:lvl1pPr algn="ctr">
              <a:defRPr sz="4000">
                <a:solidFill>
                  <a:schemeClr val="bg1"/>
                </a:solidFill>
                <a:latin typeface="Jost SemiBold" pitchFamily="2" charset="0"/>
                <a:ea typeface="Jost SemiBold" pitchFamily="2" charset="0"/>
              </a:defRPr>
            </a:lvl1pPr>
          </a:lstStyle>
          <a:p>
            <a:r>
              <a:rPr lang="en-US"/>
              <a:t>Click to edit Master title style</a:t>
            </a:r>
            <a:endParaRPr lang="en-GB"/>
          </a:p>
        </p:txBody>
      </p:sp>
      <p:sp>
        <p:nvSpPr>
          <p:cNvPr id="3" name="Subtitle 2">
            <a:extLst>
              <a:ext uri="{FF2B5EF4-FFF2-40B4-BE49-F238E27FC236}">
                <a16:creationId xmlns:a16="http://schemas.microsoft.com/office/drawing/2014/main" id="{56E14810-C288-7265-EA92-696261E93608}"/>
              </a:ext>
            </a:extLst>
          </p:cNvPr>
          <p:cNvSpPr>
            <a:spLocks noGrp="1"/>
          </p:cNvSpPr>
          <p:nvPr>
            <p:ph type="subTitle" idx="1"/>
          </p:nvPr>
        </p:nvSpPr>
        <p:spPr>
          <a:xfrm>
            <a:off x="1524000" y="3810600"/>
            <a:ext cx="9144000" cy="381600"/>
          </a:xfrm>
        </p:spPr>
        <p:txBody>
          <a:bodyPr>
            <a:normAutofit/>
          </a:bodyPr>
          <a:lstStyle>
            <a:lvl1pPr marL="0" indent="0" algn="ctr">
              <a:buNone/>
              <a:defRPr sz="2000">
                <a:solidFill>
                  <a:schemeClr val="bg1"/>
                </a:solidFill>
                <a:latin typeface="Jost" pitchFamily="2" charset="0"/>
                <a:ea typeface="Jost"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DCD8B10D-7D0C-0E2C-2CAA-8A30CA90EC1C}"/>
              </a:ext>
            </a:extLst>
          </p:cNvPr>
          <p:cNvSpPr>
            <a:spLocks noGrp="1"/>
          </p:cNvSpPr>
          <p:nvPr>
            <p:ph type="dt" sz="half" idx="10"/>
          </p:nvPr>
        </p:nvSpPr>
        <p:spPr>
          <a:xfrm>
            <a:off x="753600" y="6481800"/>
            <a:ext cx="1144800" cy="239675"/>
          </a:xfrm>
        </p:spPr>
        <p:txBody>
          <a:bodyPr/>
          <a:lstStyle>
            <a:lvl1pPr>
              <a:defRPr sz="800">
                <a:solidFill>
                  <a:schemeClr val="bg2"/>
                </a:solidFill>
                <a:latin typeface="Jost" pitchFamily="2" charset="0"/>
                <a:ea typeface="Jost" pitchFamily="2" charset="0"/>
              </a:defRPr>
            </a:lvl1pPr>
          </a:lstStyle>
          <a:p>
            <a:fld id="{FAC0FD8D-B4D3-754D-9BA6-6613D9A4D007}" type="datetimeFigureOut">
              <a:rPr lang="en-US" smtClean="0"/>
              <a:t>6/30/2026</a:t>
            </a:fld>
            <a:endParaRPr lang="en-US"/>
          </a:p>
        </p:txBody>
      </p:sp>
      <p:sp>
        <p:nvSpPr>
          <p:cNvPr id="5" name="Footer Placeholder 4">
            <a:extLst>
              <a:ext uri="{FF2B5EF4-FFF2-40B4-BE49-F238E27FC236}">
                <a16:creationId xmlns:a16="http://schemas.microsoft.com/office/drawing/2014/main" id="{DCD2570B-0ED4-6102-CB14-9254E46C4B79}"/>
              </a:ext>
            </a:extLst>
          </p:cNvPr>
          <p:cNvSpPr>
            <a:spLocks noGrp="1"/>
          </p:cNvSpPr>
          <p:nvPr>
            <p:ph type="ftr" sz="quarter" idx="11"/>
          </p:nvPr>
        </p:nvSpPr>
        <p:spPr>
          <a:xfrm>
            <a:off x="3806400" y="6481800"/>
            <a:ext cx="4579200" cy="239675"/>
          </a:xfrm>
          <a:prstGeom prst="rect">
            <a:avLst/>
          </a:prstGeom>
        </p:spPr>
        <p:txBody>
          <a:bodyPr/>
          <a:lstStyle>
            <a:lvl1pPr>
              <a:defRPr sz="800">
                <a:solidFill>
                  <a:schemeClr val="bg2"/>
                </a:solidFill>
                <a:latin typeface="Jost" pitchFamily="2" charset="0"/>
                <a:ea typeface="Jost" pitchFamily="2" charset="0"/>
              </a:defRPr>
            </a:lvl1pPr>
          </a:lstStyle>
          <a:p>
            <a:endParaRPr lang="en-US"/>
          </a:p>
        </p:txBody>
      </p:sp>
      <p:sp>
        <p:nvSpPr>
          <p:cNvPr id="6" name="Slide Number Placeholder 5">
            <a:extLst>
              <a:ext uri="{FF2B5EF4-FFF2-40B4-BE49-F238E27FC236}">
                <a16:creationId xmlns:a16="http://schemas.microsoft.com/office/drawing/2014/main" id="{AED767FC-4ADC-6297-1293-CF8421DFCA0B}"/>
              </a:ext>
            </a:extLst>
          </p:cNvPr>
          <p:cNvSpPr>
            <a:spLocks noGrp="1"/>
          </p:cNvSpPr>
          <p:nvPr>
            <p:ph type="sldNum" sz="quarter" idx="12"/>
          </p:nvPr>
        </p:nvSpPr>
        <p:spPr>
          <a:xfrm>
            <a:off x="10293600" y="6481800"/>
            <a:ext cx="1144800" cy="239675"/>
          </a:xfrm>
        </p:spPr>
        <p:txBody>
          <a:bodyPr/>
          <a:lstStyle>
            <a:lvl1pPr>
              <a:defRPr sz="800">
                <a:solidFill>
                  <a:schemeClr val="bg2"/>
                </a:solidFill>
              </a:defRPr>
            </a:lvl1pPr>
          </a:lstStyle>
          <a:p>
            <a:fld id="{62EBC36B-C772-DA47-A45A-19124D16F3CE}" type="slidenum">
              <a:rPr lang="en-US" smtClean="0"/>
              <a:t>‹#›</a:t>
            </a:fld>
            <a:endParaRPr lang="en-US"/>
          </a:p>
        </p:txBody>
      </p:sp>
    </p:spTree>
    <p:extLst>
      <p:ext uri="{BB962C8B-B14F-4D97-AF65-F5344CB8AC3E}">
        <p14:creationId xmlns:p14="http://schemas.microsoft.com/office/powerpoint/2010/main" val="140659807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 preserve="1">
  <p:cSld name="5_Title Slide 0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00714B-73A5-6771-B8FC-A3E7B6BEB664}"/>
              </a:ext>
            </a:extLst>
          </p:cNvPr>
          <p:cNvSpPr>
            <a:spLocks noGrp="1"/>
          </p:cNvSpPr>
          <p:nvPr>
            <p:ph type="ctrTitle"/>
          </p:nvPr>
        </p:nvSpPr>
        <p:spPr>
          <a:xfrm>
            <a:off x="1524000" y="3047399"/>
            <a:ext cx="9144000" cy="763201"/>
          </a:xfrm>
        </p:spPr>
        <p:txBody>
          <a:bodyPr anchor="b">
            <a:normAutofit/>
          </a:bodyPr>
          <a:lstStyle>
            <a:lvl1pPr algn="ctr">
              <a:defRPr sz="4000">
                <a:solidFill>
                  <a:schemeClr val="bg1"/>
                </a:solidFill>
                <a:latin typeface="Jost SemiBold" pitchFamily="2" charset="0"/>
                <a:ea typeface="Jost SemiBold" pitchFamily="2" charset="0"/>
              </a:defRPr>
            </a:lvl1pPr>
          </a:lstStyle>
          <a:p>
            <a:r>
              <a:rPr lang="en-US"/>
              <a:t>Click to edit Master title style</a:t>
            </a:r>
            <a:endParaRPr lang="en-GB"/>
          </a:p>
        </p:txBody>
      </p:sp>
      <p:sp>
        <p:nvSpPr>
          <p:cNvPr id="3" name="Subtitle 2">
            <a:extLst>
              <a:ext uri="{FF2B5EF4-FFF2-40B4-BE49-F238E27FC236}">
                <a16:creationId xmlns:a16="http://schemas.microsoft.com/office/drawing/2014/main" id="{56E14810-C288-7265-EA92-696261E93608}"/>
              </a:ext>
            </a:extLst>
          </p:cNvPr>
          <p:cNvSpPr>
            <a:spLocks noGrp="1"/>
          </p:cNvSpPr>
          <p:nvPr>
            <p:ph type="subTitle" idx="1"/>
          </p:nvPr>
        </p:nvSpPr>
        <p:spPr>
          <a:xfrm>
            <a:off x="1524000" y="3810600"/>
            <a:ext cx="9144000" cy="381600"/>
          </a:xfrm>
        </p:spPr>
        <p:txBody>
          <a:bodyPr>
            <a:normAutofit/>
          </a:bodyPr>
          <a:lstStyle>
            <a:lvl1pPr marL="0" indent="0" algn="ctr">
              <a:buNone/>
              <a:defRPr sz="2000">
                <a:solidFill>
                  <a:schemeClr val="bg1"/>
                </a:solidFill>
                <a:latin typeface="Jost" pitchFamily="2" charset="0"/>
                <a:ea typeface="Jost"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DCD8B10D-7D0C-0E2C-2CAA-8A30CA90EC1C}"/>
              </a:ext>
            </a:extLst>
          </p:cNvPr>
          <p:cNvSpPr>
            <a:spLocks noGrp="1"/>
          </p:cNvSpPr>
          <p:nvPr>
            <p:ph type="dt" sz="half" idx="10"/>
          </p:nvPr>
        </p:nvSpPr>
        <p:spPr>
          <a:xfrm>
            <a:off x="753600" y="6481800"/>
            <a:ext cx="1144800" cy="239675"/>
          </a:xfrm>
        </p:spPr>
        <p:txBody>
          <a:bodyPr/>
          <a:lstStyle>
            <a:lvl1pPr>
              <a:defRPr sz="800">
                <a:solidFill>
                  <a:schemeClr val="bg2"/>
                </a:solidFill>
                <a:latin typeface="Jost" pitchFamily="2" charset="0"/>
                <a:ea typeface="Jost" pitchFamily="2" charset="0"/>
              </a:defRPr>
            </a:lvl1pPr>
          </a:lstStyle>
          <a:p>
            <a:fld id="{FAC0FD8D-B4D3-754D-9BA6-6613D9A4D007}" type="datetimeFigureOut">
              <a:rPr lang="en-US" smtClean="0"/>
              <a:t>6/30/2026</a:t>
            </a:fld>
            <a:endParaRPr lang="en-US"/>
          </a:p>
        </p:txBody>
      </p:sp>
      <p:sp>
        <p:nvSpPr>
          <p:cNvPr id="5" name="Footer Placeholder 4">
            <a:extLst>
              <a:ext uri="{FF2B5EF4-FFF2-40B4-BE49-F238E27FC236}">
                <a16:creationId xmlns:a16="http://schemas.microsoft.com/office/drawing/2014/main" id="{DCD2570B-0ED4-6102-CB14-9254E46C4B79}"/>
              </a:ext>
            </a:extLst>
          </p:cNvPr>
          <p:cNvSpPr>
            <a:spLocks noGrp="1"/>
          </p:cNvSpPr>
          <p:nvPr>
            <p:ph type="ftr" sz="quarter" idx="11"/>
          </p:nvPr>
        </p:nvSpPr>
        <p:spPr>
          <a:xfrm>
            <a:off x="3806400" y="6481800"/>
            <a:ext cx="4579200" cy="239675"/>
          </a:xfrm>
          <a:prstGeom prst="rect">
            <a:avLst/>
          </a:prstGeom>
        </p:spPr>
        <p:txBody>
          <a:bodyPr/>
          <a:lstStyle>
            <a:lvl1pPr>
              <a:defRPr sz="800">
                <a:solidFill>
                  <a:schemeClr val="bg2"/>
                </a:solidFill>
                <a:latin typeface="Jost" pitchFamily="2" charset="0"/>
                <a:ea typeface="Jost" pitchFamily="2" charset="0"/>
              </a:defRPr>
            </a:lvl1pPr>
          </a:lstStyle>
          <a:p>
            <a:endParaRPr lang="en-US"/>
          </a:p>
        </p:txBody>
      </p:sp>
      <p:sp>
        <p:nvSpPr>
          <p:cNvPr id="6" name="Slide Number Placeholder 5">
            <a:extLst>
              <a:ext uri="{FF2B5EF4-FFF2-40B4-BE49-F238E27FC236}">
                <a16:creationId xmlns:a16="http://schemas.microsoft.com/office/drawing/2014/main" id="{AED767FC-4ADC-6297-1293-CF8421DFCA0B}"/>
              </a:ext>
            </a:extLst>
          </p:cNvPr>
          <p:cNvSpPr>
            <a:spLocks noGrp="1"/>
          </p:cNvSpPr>
          <p:nvPr>
            <p:ph type="sldNum" sz="quarter" idx="12"/>
          </p:nvPr>
        </p:nvSpPr>
        <p:spPr>
          <a:xfrm>
            <a:off x="10293600" y="6481800"/>
            <a:ext cx="1144800" cy="239675"/>
          </a:xfrm>
        </p:spPr>
        <p:txBody>
          <a:bodyPr/>
          <a:lstStyle>
            <a:lvl1pPr>
              <a:defRPr sz="800">
                <a:solidFill>
                  <a:schemeClr val="bg2"/>
                </a:solidFill>
              </a:defRPr>
            </a:lvl1pPr>
          </a:lstStyle>
          <a:p>
            <a:fld id="{62EBC36B-C772-DA47-A45A-19124D16F3CE}" type="slidenum">
              <a:rPr lang="en-US" smtClean="0"/>
              <a:t>‹#›</a:t>
            </a:fld>
            <a:endParaRPr lang="en-US"/>
          </a:p>
        </p:txBody>
      </p:sp>
    </p:spTree>
    <p:extLst>
      <p:ext uri="{BB962C8B-B14F-4D97-AF65-F5344CB8AC3E}">
        <p14:creationId xmlns:p14="http://schemas.microsoft.com/office/powerpoint/2010/main" val="13027421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 preserve="1">
  <p:cSld name="6_Title Slide 0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00714B-73A5-6771-B8FC-A3E7B6BEB664}"/>
              </a:ext>
            </a:extLst>
          </p:cNvPr>
          <p:cNvSpPr>
            <a:spLocks noGrp="1"/>
          </p:cNvSpPr>
          <p:nvPr>
            <p:ph type="ctrTitle"/>
          </p:nvPr>
        </p:nvSpPr>
        <p:spPr>
          <a:xfrm>
            <a:off x="1524000" y="3047399"/>
            <a:ext cx="9144000" cy="763201"/>
          </a:xfrm>
        </p:spPr>
        <p:txBody>
          <a:bodyPr anchor="b">
            <a:normAutofit/>
          </a:bodyPr>
          <a:lstStyle>
            <a:lvl1pPr algn="ctr">
              <a:defRPr sz="4000">
                <a:solidFill>
                  <a:schemeClr val="bg1"/>
                </a:solidFill>
                <a:latin typeface="Jost SemiBold" pitchFamily="2" charset="0"/>
                <a:ea typeface="Jost SemiBold" pitchFamily="2" charset="0"/>
              </a:defRPr>
            </a:lvl1pPr>
          </a:lstStyle>
          <a:p>
            <a:r>
              <a:rPr lang="en-US"/>
              <a:t>Click to edit Master title style</a:t>
            </a:r>
            <a:endParaRPr lang="en-GB"/>
          </a:p>
        </p:txBody>
      </p:sp>
      <p:sp>
        <p:nvSpPr>
          <p:cNvPr id="3" name="Subtitle 2">
            <a:extLst>
              <a:ext uri="{FF2B5EF4-FFF2-40B4-BE49-F238E27FC236}">
                <a16:creationId xmlns:a16="http://schemas.microsoft.com/office/drawing/2014/main" id="{56E14810-C288-7265-EA92-696261E93608}"/>
              </a:ext>
            </a:extLst>
          </p:cNvPr>
          <p:cNvSpPr>
            <a:spLocks noGrp="1"/>
          </p:cNvSpPr>
          <p:nvPr>
            <p:ph type="subTitle" idx="1"/>
          </p:nvPr>
        </p:nvSpPr>
        <p:spPr>
          <a:xfrm>
            <a:off x="1524000" y="3810600"/>
            <a:ext cx="9144000" cy="381600"/>
          </a:xfrm>
        </p:spPr>
        <p:txBody>
          <a:bodyPr>
            <a:normAutofit/>
          </a:bodyPr>
          <a:lstStyle>
            <a:lvl1pPr marL="0" indent="0" algn="ctr">
              <a:buNone/>
              <a:defRPr sz="2000">
                <a:solidFill>
                  <a:schemeClr val="bg1"/>
                </a:solidFill>
                <a:latin typeface="Jost" pitchFamily="2" charset="0"/>
                <a:ea typeface="Jost"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DCD8B10D-7D0C-0E2C-2CAA-8A30CA90EC1C}"/>
              </a:ext>
            </a:extLst>
          </p:cNvPr>
          <p:cNvSpPr>
            <a:spLocks noGrp="1"/>
          </p:cNvSpPr>
          <p:nvPr>
            <p:ph type="dt" sz="half" idx="10"/>
          </p:nvPr>
        </p:nvSpPr>
        <p:spPr>
          <a:xfrm>
            <a:off x="753600" y="6481800"/>
            <a:ext cx="1144800" cy="239675"/>
          </a:xfrm>
        </p:spPr>
        <p:txBody>
          <a:bodyPr/>
          <a:lstStyle>
            <a:lvl1pPr>
              <a:defRPr sz="800">
                <a:solidFill>
                  <a:schemeClr val="bg2"/>
                </a:solidFill>
                <a:latin typeface="Jost" pitchFamily="2" charset="0"/>
                <a:ea typeface="Jost" pitchFamily="2" charset="0"/>
              </a:defRPr>
            </a:lvl1pPr>
          </a:lstStyle>
          <a:p>
            <a:fld id="{FAC0FD8D-B4D3-754D-9BA6-6613D9A4D007}" type="datetimeFigureOut">
              <a:rPr lang="en-US" smtClean="0"/>
              <a:t>6/30/2026</a:t>
            </a:fld>
            <a:endParaRPr lang="en-US"/>
          </a:p>
        </p:txBody>
      </p:sp>
      <p:sp>
        <p:nvSpPr>
          <p:cNvPr id="5" name="Footer Placeholder 4">
            <a:extLst>
              <a:ext uri="{FF2B5EF4-FFF2-40B4-BE49-F238E27FC236}">
                <a16:creationId xmlns:a16="http://schemas.microsoft.com/office/drawing/2014/main" id="{DCD2570B-0ED4-6102-CB14-9254E46C4B79}"/>
              </a:ext>
            </a:extLst>
          </p:cNvPr>
          <p:cNvSpPr>
            <a:spLocks noGrp="1"/>
          </p:cNvSpPr>
          <p:nvPr>
            <p:ph type="ftr" sz="quarter" idx="11"/>
          </p:nvPr>
        </p:nvSpPr>
        <p:spPr>
          <a:xfrm>
            <a:off x="3806400" y="6481800"/>
            <a:ext cx="4579200" cy="239675"/>
          </a:xfrm>
          <a:prstGeom prst="rect">
            <a:avLst/>
          </a:prstGeom>
        </p:spPr>
        <p:txBody>
          <a:bodyPr/>
          <a:lstStyle>
            <a:lvl1pPr>
              <a:defRPr sz="800">
                <a:solidFill>
                  <a:schemeClr val="bg2"/>
                </a:solidFill>
                <a:latin typeface="Jost" pitchFamily="2" charset="0"/>
                <a:ea typeface="Jost" pitchFamily="2" charset="0"/>
              </a:defRPr>
            </a:lvl1pPr>
          </a:lstStyle>
          <a:p>
            <a:endParaRPr lang="en-US"/>
          </a:p>
        </p:txBody>
      </p:sp>
      <p:sp>
        <p:nvSpPr>
          <p:cNvPr id="6" name="Slide Number Placeholder 5">
            <a:extLst>
              <a:ext uri="{FF2B5EF4-FFF2-40B4-BE49-F238E27FC236}">
                <a16:creationId xmlns:a16="http://schemas.microsoft.com/office/drawing/2014/main" id="{AED767FC-4ADC-6297-1293-CF8421DFCA0B}"/>
              </a:ext>
            </a:extLst>
          </p:cNvPr>
          <p:cNvSpPr>
            <a:spLocks noGrp="1"/>
          </p:cNvSpPr>
          <p:nvPr>
            <p:ph type="sldNum" sz="quarter" idx="12"/>
          </p:nvPr>
        </p:nvSpPr>
        <p:spPr>
          <a:xfrm>
            <a:off x="10293600" y="6481800"/>
            <a:ext cx="1144800" cy="239675"/>
          </a:xfrm>
        </p:spPr>
        <p:txBody>
          <a:bodyPr/>
          <a:lstStyle>
            <a:lvl1pPr>
              <a:defRPr sz="800">
                <a:solidFill>
                  <a:schemeClr val="bg2"/>
                </a:solidFill>
              </a:defRPr>
            </a:lvl1pPr>
          </a:lstStyle>
          <a:p>
            <a:fld id="{62EBC36B-C772-DA47-A45A-19124D16F3CE}" type="slidenum">
              <a:rPr lang="en-US" smtClean="0"/>
              <a:t>‹#›</a:t>
            </a:fld>
            <a:endParaRPr lang="en-US"/>
          </a:p>
        </p:txBody>
      </p:sp>
    </p:spTree>
    <p:extLst>
      <p:ext uri="{BB962C8B-B14F-4D97-AF65-F5344CB8AC3E}">
        <p14:creationId xmlns:p14="http://schemas.microsoft.com/office/powerpoint/2010/main" val="2342836042"/>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41"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8" Type="http://schemas.openxmlformats.org/officeDocument/2006/relationships/slideLayout" Target="../slideLayouts/slideLayout8.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8BDE674-52B0-02B9-4D7C-8D5A342B46B7}"/>
              </a:ext>
            </a:extLst>
          </p:cNvPr>
          <p:cNvSpPr>
            <a:spLocks noGrp="1"/>
          </p:cNvSpPr>
          <p:nvPr>
            <p:ph type="title"/>
          </p:nvPr>
        </p:nvSpPr>
        <p:spPr>
          <a:xfrm>
            <a:off x="753600" y="376200"/>
            <a:ext cx="10684800" cy="1144800"/>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C175B9D3-9F60-C50D-9472-C8F8CCDF4E1C}"/>
              </a:ext>
            </a:extLst>
          </p:cNvPr>
          <p:cNvSpPr>
            <a:spLocks noGrp="1"/>
          </p:cNvSpPr>
          <p:nvPr>
            <p:ph type="body" idx="1"/>
          </p:nvPr>
        </p:nvSpPr>
        <p:spPr>
          <a:xfrm>
            <a:off x="753600" y="1902599"/>
            <a:ext cx="10684800" cy="4197601"/>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Date Placeholder 3">
            <a:extLst>
              <a:ext uri="{FF2B5EF4-FFF2-40B4-BE49-F238E27FC236}">
                <a16:creationId xmlns:a16="http://schemas.microsoft.com/office/drawing/2014/main" id="{78337D4D-94F3-FFD1-C9BC-8EA5A3416F44}"/>
              </a:ext>
            </a:extLst>
          </p:cNvPr>
          <p:cNvSpPr>
            <a:spLocks noGrp="1"/>
          </p:cNvSpPr>
          <p:nvPr>
            <p:ph type="dt" sz="half" idx="2"/>
          </p:nvPr>
        </p:nvSpPr>
        <p:spPr>
          <a:xfrm>
            <a:off x="753600" y="6356350"/>
            <a:ext cx="1144800" cy="365125"/>
          </a:xfrm>
          <a:prstGeom prst="rect">
            <a:avLst/>
          </a:prstGeom>
        </p:spPr>
        <p:txBody>
          <a:bodyPr vert="horz" lIns="91440" tIns="45720" rIns="91440" bIns="45720" rtlCol="0" anchor="ctr"/>
          <a:lstStyle>
            <a:lvl1pPr algn="l">
              <a:defRPr sz="1200">
                <a:solidFill>
                  <a:schemeClr val="bg2"/>
                </a:solidFill>
                <a:latin typeface="Jost" pitchFamily="2" charset="0"/>
                <a:ea typeface="Jost" pitchFamily="2" charset="0"/>
              </a:defRPr>
            </a:lvl1pPr>
          </a:lstStyle>
          <a:p>
            <a:fld id="{FAC0FD8D-B4D3-754D-9BA6-6613D9A4D007}" type="datetimeFigureOut">
              <a:rPr lang="en-US" smtClean="0"/>
              <a:t>6/30/2026</a:t>
            </a:fld>
            <a:endParaRPr lang="en-US"/>
          </a:p>
        </p:txBody>
      </p:sp>
      <p:sp>
        <p:nvSpPr>
          <p:cNvPr id="6" name="Slide Number Placeholder 5">
            <a:extLst>
              <a:ext uri="{FF2B5EF4-FFF2-40B4-BE49-F238E27FC236}">
                <a16:creationId xmlns:a16="http://schemas.microsoft.com/office/drawing/2014/main" id="{E4720FD7-B378-61F0-43EB-353B3E6BEAB1}"/>
              </a:ext>
            </a:extLst>
          </p:cNvPr>
          <p:cNvSpPr>
            <a:spLocks noGrp="1"/>
          </p:cNvSpPr>
          <p:nvPr>
            <p:ph type="sldNum" sz="quarter" idx="4"/>
          </p:nvPr>
        </p:nvSpPr>
        <p:spPr>
          <a:xfrm>
            <a:off x="10293600" y="6356350"/>
            <a:ext cx="1144800" cy="365125"/>
          </a:xfrm>
          <a:prstGeom prst="rect">
            <a:avLst/>
          </a:prstGeom>
        </p:spPr>
        <p:txBody>
          <a:bodyPr vert="horz" lIns="91440" tIns="45720" rIns="91440" bIns="45720" rtlCol="0" anchor="ctr"/>
          <a:lstStyle>
            <a:lvl1pPr algn="r">
              <a:defRPr sz="1200">
                <a:solidFill>
                  <a:schemeClr val="bg2"/>
                </a:solidFill>
                <a:latin typeface="Jost" pitchFamily="2" charset="0"/>
                <a:ea typeface="Jost" pitchFamily="2" charset="0"/>
              </a:defRPr>
            </a:lvl1pPr>
          </a:lstStyle>
          <a:p>
            <a:fld id="{62EBC36B-C772-DA47-A45A-19124D16F3CE}" type="slidenum">
              <a:rPr lang="en-US" smtClean="0"/>
              <a:t>‹#›</a:t>
            </a:fld>
            <a:endParaRPr lang="en-US"/>
          </a:p>
        </p:txBody>
      </p:sp>
    </p:spTree>
    <p:extLst>
      <p:ext uri="{BB962C8B-B14F-4D97-AF65-F5344CB8AC3E}">
        <p14:creationId xmlns:p14="http://schemas.microsoft.com/office/powerpoint/2010/main" val="2600223998"/>
      </p:ext>
    </p:extLst>
  </p:cSld>
  <p:clrMap bg1="lt1" tx1="dk1" bg2="lt2" tx2="dk2" accent1="accent1" accent2="accent2" accent3="accent3" accent4="accent4" accent5="accent5" accent6="accent6" hlink="hlink" folHlink="folHlink"/>
  <p:sldLayoutIdLst>
    <p:sldLayoutId id="2147483688" r:id="rId1"/>
    <p:sldLayoutId id="2147483689" r:id="rId2"/>
    <p:sldLayoutId id="2147483690"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 id="2147483691" r:id="rId12"/>
    <p:sldLayoutId id="2147483692" r:id="rId13"/>
    <p:sldLayoutId id="2147483694" r:id="rId14"/>
    <p:sldLayoutId id="2147483695" r:id="rId15"/>
    <p:sldLayoutId id="2147483696" r:id="rId16"/>
    <p:sldLayoutId id="2147483697" r:id="rId17"/>
    <p:sldLayoutId id="2147483698" r:id="rId18"/>
    <p:sldLayoutId id="2147483699" r:id="rId19"/>
    <p:sldLayoutId id="2147483700" r:id="rId20"/>
    <p:sldLayoutId id="2147483701" r:id="rId21"/>
    <p:sldLayoutId id="2147483702" r:id="rId22"/>
    <p:sldLayoutId id="2147483703" r:id="rId23"/>
    <p:sldLayoutId id="2147483704" r:id="rId24"/>
    <p:sldLayoutId id="2147483705" r:id="rId25"/>
    <p:sldLayoutId id="2147483706" r:id="rId26"/>
    <p:sldLayoutId id="2147483708" r:id="rId27"/>
    <p:sldLayoutId id="2147483709" r:id="rId28"/>
    <p:sldLayoutId id="2147483662" r:id="rId29"/>
    <p:sldLayoutId id="2147483652" r:id="rId30"/>
    <p:sldLayoutId id="2147483653" r:id="rId31"/>
    <p:sldLayoutId id="2147483663" r:id="rId32"/>
    <p:sldLayoutId id="2147483655" r:id="rId33"/>
    <p:sldLayoutId id="2147483658" r:id="rId34"/>
    <p:sldLayoutId id="2147483659" r:id="rId35"/>
    <p:sldLayoutId id="2147483654" r:id="rId36"/>
    <p:sldLayoutId id="2147483661" r:id="rId37"/>
    <p:sldLayoutId id="2147483711" r:id="rId38"/>
    <p:sldLayoutId id="2147483720" r:id="rId39"/>
    <p:sldLayoutId id="2147483721" r:id="rId40"/>
  </p:sldLayoutIdLst>
  <p:txStyles>
    <p:titleStyle>
      <a:lvl1pPr algn="l" defTabSz="914400" rtl="0" eaLnBrk="1" latinLnBrk="0" hangingPunct="1">
        <a:lnSpc>
          <a:spcPct val="90000"/>
        </a:lnSpc>
        <a:spcBef>
          <a:spcPct val="0"/>
        </a:spcBef>
        <a:buNone/>
        <a:defRPr sz="4000" kern="1200">
          <a:solidFill>
            <a:schemeClr val="tx1"/>
          </a:solidFill>
          <a:latin typeface="Jost SemiBold" pitchFamily="2" charset="0"/>
          <a:ea typeface="Jost SemiBold" pitchFamily="2" charset="0"/>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Jost" pitchFamily="2" charset="0"/>
          <a:ea typeface="Jost" pitchFamily="2" charset="0"/>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Jost Light" pitchFamily="2" charset="0"/>
          <a:ea typeface="Jost Light" pitchFamily="2" charset="0"/>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Jost Light" pitchFamily="2" charset="0"/>
          <a:ea typeface="Jost Light" pitchFamily="2" charset="0"/>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Jost Light" pitchFamily="2" charset="0"/>
          <a:ea typeface="Jost Light" pitchFamily="2" charset="0"/>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Jost Light" pitchFamily="2" charset="0"/>
          <a:ea typeface="Jost Light" pitchFamily="2"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6.xml"/></Relationships>
</file>

<file path=ppt/slides/_rels/slide10.xml.rels><?xml version="1.0" encoding="UTF-8" standalone="yes"?>
<Relationships xmlns="http://schemas.openxmlformats.org/package/2006/relationships"><Relationship Id="rId3" Type="http://schemas.openxmlformats.org/officeDocument/2006/relationships/image" Target="../media/image31.jpg"/><Relationship Id="rId2" Type="http://schemas.openxmlformats.org/officeDocument/2006/relationships/notesSlide" Target="../notesSlides/notesSlide8.xml"/><Relationship Id="rId1" Type="http://schemas.openxmlformats.org/officeDocument/2006/relationships/slideLayout" Target="../slideLayouts/slideLayout28.xml"/></Relationships>
</file>

<file path=ppt/slides/_rels/slide11.xml.rels><?xml version="1.0" encoding="UTF-8" standalone="yes"?>
<Relationships xmlns="http://schemas.openxmlformats.org/package/2006/relationships"><Relationship Id="rId3" Type="http://schemas.openxmlformats.org/officeDocument/2006/relationships/image" Target="../media/image32.jpg"/><Relationship Id="rId2" Type="http://schemas.openxmlformats.org/officeDocument/2006/relationships/notesSlide" Target="../notesSlides/notesSlide9.xml"/><Relationship Id="rId1" Type="http://schemas.openxmlformats.org/officeDocument/2006/relationships/slideLayout" Target="../slideLayouts/slideLayout28.xml"/></Relationships>
</file>

<file path=ppt/slides/_rels/slide12.xml.rels><?xml version="1.0" encoding="UTF-8" standalone="yes"?>
<Relationships xmlns="http://schemas.openxmlformats.org/package/2006/relationships"><Relationship Id="rId3" Type="http://schemas.openxmlformats.org/officeDocument/2006/relationships/image" Target="../media/image33.jpg"/><Relationship Id="rId2" Type="http://schemas.openxmlformats.org/officeDocument/2006/relationships/notesSlide" Target="../notesSlides/notesSlide10.xml"/><Relationship Id="rId1" Type="http://schemas.openxmlformats.org/officeDocument/2006/relationships/slideLayout" Target="../slideLayouts/slideLayout27.xml"/></Relationships>
</file>

<file path=ppt/slides/_rels/slide13.xml.rels><?xml version="1.0" encoding="UTF-8" standalone="yes"?>
<Relationships xmlns="http://schemas.openxmlformats.org/package/2006/relationships"><Relationship Id="rId3" Type="http://schemas.openxmlformats.org/officeDocument/2006/relationships/image" Target="../media/image34.jpg"/><Relationship Id="rId2" Type="http://schemas.openxmlformats.org/officeDocument/2006/relationships/notesSlide" Target="../notesSlides/notesSlide11.xml"/><Relationship Id="rId1" Type="http://schemas.openxmlformats.org/officeDocument/2006/relationships/slideLayout" Target="../slideLayouts/slideLayout28.xml"/></Relationships>
</file>

<file path=ppt/slides/_rels/slide14.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2.xml"/><Relationship Id="rId1" Type="http://schemas.openxmlformats.org/officeDocument/2006/relationships/slideLayout" Target="../slideLayouts/slideLayout37.xml"/></Relationships>
</file>

<file path=ppt/slides/_rels/slide15.xml.rels><?xml version="1.0" encoding="UTF-8" standalone="yes"?>
<Relationships xmlns="http://schemas.openxmlformats.org/package/2006/relationships"><Relationship Id="rId3" Type="http://schemas.openxmlformats.org/officeDocument/2006/relationships/image" Target="../media/image36.jpg"/><Relationship Id="rId2" Type="http://schemas.openxmlformats.org/officeDocument/2006/relationships/notesSlide" Target="../notesSlides/notesSlide13.xml"/><Relationship Id="rId1" Type="http://schemas.openxmlformats.org/officeDocument/2006/relationships/slideLayout" Target="../slideLayouts/slideLayout27.xml"/></Relationships>
</file>

<file path=ppt/slides/_rels/slide16.xml.rels><?xml version="1.0" encoding="UTF-8" standalone="yes"?>
<Relationships xmlns="http://schemas.openxmlformats.org/package/2006/relationships"><Relationship Id="rId3" Type="http://schemas.openxmlformats.org/officeDocument/2006/relationships/image" Target="../media/image37.jpg"/><Relationship Id="rId2" Type="http://schemas.openxmlformats.org/officeDocument/2006/relationships/notesSlide" Target="../notesSlides/notesSlide14.xml"/><Relationship Id="rId1" Type="http://schemas.openxmlformats.org/officeDocument/2006/relationships/slideLayout" Target="../slideLayouts/slideLayout28.xml"/></Relationships>
</file>

<file path=ppt/slides/_rels/slide17.xml.rels><?xml version="1.0" encoding="UTF-8" standalone="yes"?>
<Relationships xmlns="http://schemas.openxmlformats.org/package/2006/relationships"><Relationship Id="rId2" Type="http://schemas.openxmlformats.org/officeDocument/2006/relationships/image" Target="../media/image38.jpg"/><Relationship Id="rId1" Type="http://schemas.openxmlformats.org/officeDocument/2006/relationships/slideLayout" Target="../slideLayouts/slideLayout30.xml"/></Relationships>
</file>

<file path=ppt/slides/_rels/slide18.xml.rels><?xml version="1.0" encoding="UTF-8" standalone="yes"?>
<Relationships xmlns="http://schemas.openxmlformats.org/package/2006/relationships"><Relationship Id="rId3" Type="http://schemas.openxmlformats.org/officeDocument/2006/relationships/hyperlink" Target="https://vis.globe.gov/clouds" TargetMode="External"/><Relationship Id="rId2" Type="http://schemas.openxmlformats.org/officeDocument/2006/relationships/notesSlide" Target="../notesSlides/notesSlide15.xml"/><Relationship Id="rId1" Type="http://schemas.openxmlformats.org/officeDocument/2006/relationships/slideLayout" Target="../slideLayouts/slideLayout28.xml"/><Relationship Id="rId4" Type="http://schemas.openxmlformats.org/officeDocument/2006/relationships/image" Target="../media/image39.jpeg"/></Relationships>
</file>

<file path=ppt/slides/_rels/slide19.xml.rels><?xml version="1.0" encoding="UTF-8" standalone="yes"?>
<Relationships xmlns="http://schemas.openxmlformats.org/package/2006/relationships"><Relationship Id="rId3" Type="http://schemas.openxmlformats.org/officeDocument/2006/relationships/hyperlink" Target="https://scool.larc.nasa.gov/GLOBE/cldchart.html" TargetMode="External"/><Relationship Id="rId2" Type="http://schemas.openxmlformats.org/officeDocument/2006/relationships/notesSlide" Target="../notesSlides/notesSlide16.xml"/><Relationship Id="rId1" Type="http://schemas.openxmlformats.org/officeDocument/2006/relationships/slideLayout" Target="../slideLayouts/slideLayout28.xml"/><Relationship Id="rId5" Type="http://schemas.openxmlformats.org/officeDocument/2006/relationships/image" Target="../media/image40.png"/><Relationship Id="rId4" Type="http://schemas.openxmlformats.org/officeDocument/2006/relationships/hyperlink" Target="https://vis.globe.gov/clouds"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notesSlide" Target="../notesSlides/notesSlide2.xml"/><Relationship Id="rId1" Type="http://schemas.openxmlformats.org/officeDocument/2006/relationships/slideLayout" Target="../slideLayouts/slideLayout27.xml"/></Relationships>
</file>

<file path=ppt/slides/_rels/slide20.xml.rels><?xml version="1.0" encoding="UTF-8" standalone="yes"?>
<Relationships xmlns="http://schemas.openxmlformats.org/package/2006/relationships"><Relationship Id="rId3" Type="http://schemas.openxmlformats.org/officeDocument/2006/relationships/hyperlink" Target="https://www.inaturalist.org/projects/2026-june-2-14-discovering-greenland-from-reykjavik-to-nuuk-ms-fridtjof-nansen" TargetMode="External"/><Relationship Id="rId2" Type="http://schemas.openxmlformats.org/officeDocument/2006/relationships/notesSlide" Target="../notesSlides/notesSlide17.xml"/><Relationship Id="rId1" Type="http://schemas.openxmlformats.org/officeDocument/2006/relationships/slideLayout" Target="../slideLayouts/slideLayout27.xml"/><Relationship Id="rId4" Type="http://schemas.openxmlformats.org/officeDocument/2006/relationships/image" Target="../media/image41.jpg"/></Relationships>
</file>

<file path=ppt/slides/_rels/slide21.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18.xml"/><Relationship Id="rId1" Type="http://schemas.openxmlformats.org/officeDocument/2006/relationships/slideLayout" Target="../slideLayouts/slideLayout30.xml"/></Relationships>
</file>

<file path=ppt/slides/_rels/slide22.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19.xml"/><Relationship Id="rId1" Type="http://schemas.openxmlformats.org/officeDocument/2006/relationships/slideLayout" Target="../slideLayouts/slideLayout30.xml"/></Relationships>
</file>

<file path=ppt/slides/_rels/slide23.xml.rels><?xml version="1.0" encoding="UTF-8" standalone="yes"?>
<Relationships xmlns="http://schemas.openxmlformats.org/package/2006/relationships"><Relationship Id="rId3" Type="http://schemas.openxmlformats.org/officeDocument/2006/relationships/hyperlink" Target="https://ebird.org/tripreport/538265" TargetMode="External"/><Relationship Id="rId2" Type="http://schemas.openxmlformats.org/officeDocument/2006/relationships/notesSlide" Target="../notesSlides/notesSlide20.xml"/><Relationship Id="rId1" Type="http://schemas.openxmlformats.org/officeDocument/2006/relationships/slideLayout" Target="../slideLayouts/slideLayout28.xml"/><Relationship Id="rId4" Type="http://schemas.openxmlformats.org/officeDocument/2006/relationships/image" Target="../media/image44.jpg"/></Relationships>
</file>

<file path=ppt/slides/_rels/slide24.xml.rels><?xml version="1.0" encoding="UTF-8" standalone="yes"?>
<Relationships xmlns="http://schemas.openxmlformats.org/package/2006/relationships"><Relationship Id="rId3" Type="http://schemas.openxmlformats.org/officeDocument/2006/relationships/hyperlink" Target="https://happywhale.com/user/11891" TargetMode="External"/><Relationship Id="rId2" Type="http://schemas.openxmlformats.org/officeDocument/2006/relationships/notesSlide" Target="../notesSlides/notesSlide21.xml"/><Relationship Id="rId1" Type="http://schemas.openxmlformats.org/officeDocument/2006/relationships/slideLayout" Target="../slideLayouts/slideLayout27.xml"/><Relationship Id="rId5" Type="http://schemas.openxmlformats.org/officeDocument/2006/relationships/image" Target="../media/image46.png"/><Relationship Id="rId4" Type="http://schemas.openxmlformats.org/officeDocument/2006/relationships/image" Target="../media/image45.jpg"/></Relationships>
</file>

<file path=ppt/slides/_rels/slide25.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notesSlide" Target="../notesSlides/notesSlide22.xml"/><Relationship Id="rId1" Type="http://schemas.openxmlformats.org/officeDocument/2006/relationships/slideLayout" Target="../slideLayouts/slideLayout30.xml"/></Relationships>
</file>

<file path=ppt/slides/_rels/slide26.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notesSlide" Target="../notesSlides/notesSlide23.xml"/><Relationship Id="rId1" Type="http://schemas.openxmlformats.org/officeDocument/2006/relationships/slideLayout" Target="../slideLayouts/slideLayout30.xml"/></Relationships>
</file>

<file path=ppt/slides/_rels/slide27.xml.rels><?xml version="1.0" encoding="UTF-8" standalone="yes"?>
<Relationships xmlns="http://schemas.openxmlformats.org/package/2006/relationships"><Relationship Id="rId3" Type="http://schemas.openxmlformats.org/officeDocument/2006/relationships/image" Target="../media/image49.jpg"/><Relationship Id="rId2" Type="http://schemas.openxmlformats.org/officeDocument/2006/relationships/notesSlide" Target="../notesSlides/notesSlide24.xml"/><Relationship Id="rId1" Type="http://schemas.openxmlformats.org/officeDocument/2006/relationships/slideLayout" Target="../slideLayouts/slideLayout30.xml"/><Relationship Id="rId4" Type="http://schemas.openxmlformats.org/officeDocument/2006/relationships/image" Target="../media/image50.jpg"/></Relationships>
</file>

<file path=ppt/slides/_rels/slide28.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51.png"/><Relationship Id="rId1" Type="http://schemas.openxmlformats.org/officeDocument/2006/relationships/slideLayout" Target="../slideLayouts/slideLayout30.xml"/></Relationships>
</file>

<file path=ppt/slides/_rels/slide29.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notesSlide" Target="../notesSlides/notesSlide25.xml"/><Relationship Id="rId1" Type="http://schemas.openxmlformats.org/officeDocument/2006/relationships/slideLayout" Target="../slideLayouts/slideLayout27.xml"/><Relationship Id="rId4" Type="http://schemas.openxmlformats.org/officeDocument/2006/relationships/image" Target="../media/image54.jpeg"/></Relationships>
</file>

<file path=ppt/slides/_rels/slide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3.xml"/><Relationship Id="rId1" Type="http://schemas.openxmlformats.org/officeDocument/2006/relationships/slideLayout" Target="../slideLayouts/slideLayout27.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4.xml"/></Relationships>
</file>

<file path=ppt/slides/_rels/slide31.xml.rels><?xml version="1.0" encoding="UTF-8" standalone="yes"?>
<Relationships xmlns="http://schemas.openxmlformats.org/package/2006/relationships"><Relationship Id="rId3" Type="http://schemas.openxmlformats.org/officeDocument/2006/relationships/image" Target="../media/image55.jpg"/><Relationship Id="rId2" Type="http://schemas.openxmlformats.org/officeDocument/2006/relationships/notesSlide" Target="../notesSlides/notesSlide27.xml"/><Relationship Id="rId1" Type="http://schemas.openxmlformats.org/officeDocument/2006/relationships/slideLayout" Target="../slideLayouts/slideLayout26.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30.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30.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30.xml"/></Relationships>
</file>

<file path=ppt/slides/_rels/slide35.xml.rels><?xml version="1.0" encoding="UTF-8" standalone="yes"?>
<Relationships xmlns="http://schemas.openxmlformats.org/package/2006/relationships"><Relationship Id="rId3" Type="http://schemas.openxmlformats.org/officeDocument/2006/relationships/image" Target="../media/image56.jpg"/><Relationship Id="rId2" Type="http://schemas.openxmlformats.org/officeDocument/2006/relationships/notesSlide" Target="../notesSlides/notesSlide31.xml"/><Relationship Id="rId1" Type="http://schemas.openxmlformats.org/officeDocument/2006/relationships/slideLayout" Target="../slideLayouts/slideLayout26.xml"/></Relationships>
</file>

<file path=ppt/slides/_rels/slide36.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32.xml"/><Relationship Id="rId1" Type="http://schemas.openxmlformats.org/officeDocument/2006/relationships/slideLayout" Target="../slideLayouts/slideLayout30.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notesSlide" Target="../notesSlides/notesSlide4.xml"/><Relationship Id="rId1" Type="http://schemas.openxmlformats.org/officeDocument/2006/relationships/slideLayout" Target="../slideLayouts/slideLayout28.xml"/></Relationships>
</file>

<file path=ppt/slides/_rels/slide5.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notesSlide" Target="../notesSlides/notesSlide5.xml"/><Relationship Id="rId1" Type="http://schemas.openxmlformats.org/officeDocument/2006/relationships/slideLayout" Target="../slideLayouts/slideLayout28.xml"/></Relationships>
</file>

<file path=ppt/slides/_rels/slide6.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notesSlide" Target="../notesSlides/notesSlide6.xml"/><Relationship Id="rId1" Type="http://schemas.openxmlformats.org/officeDocument/2006/relationships/slideLayout" Target="../slideLayouts/slideLayout27.xml"/></Relationships>
</file>

<file path=ppt/slides/_rels/slide7.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6.jpeg"/><Relationship Id="rId1" Type="http://schemas.openxmlformats.org/officeDocument/2006/relationships/slideLayout" Target="../slideLayouts/slideLayout30.xml"/><Relationship Id="rId4" Type="http://schemas.openxmlformats.org/officeDocument/2006/relationships/image" Target="../media/image18.png"/></Relationships>
</file>

<file path=ppt/slides/_rels/slide8.xml.rels><?xml version="1.0" encoding="UTF-8" standalone="yes"?>
<Relationships xmlns="http://schemas.openxmlformats.org/package/2006/relationships"><Relationship Id="rId3" Type="http://schemas.openxmlformats.org/officeDocument/2006/relationships/image" Target="../media/image29.tif"/><Relationship Id="rId2" Type="http://schemas.openxmlformats.org/officeDocument/2006/relationships/image" Target="../media/image28.jpeg"/><Relationship Id="rId1" Type="http://schemas.openxmlformats.org/officeDocument/2006/relationships/slideLayout" Target="../slideLayouts/slideLayout30.xml"/><Relationship Id="rId4" Type="http://schemas.openxmlformats.org/officeDocument/2006/relationships/image" Target="../media/image18.png"/></Relationships>
</file>

<file path=ppt/slides/_rels/slide9.xml.rels><?xml version="1.0" encoding="UTF-8" standalone="yes"?>
<Relationships xmlns="http://schemas.openxmlformats.org/package/2006/relationships"><Relationship Id="rId3" Type="http://schemas.openxmlformats.org/officeDocument/2006/relationships/image" Target="../media/image30.jpg"/><Relationship Id="rId2" Type="http://schemas.openxmlformats.org/officeDocument/2006/relationships/notesSlide" Target="../notesSlides/notesSlide7.xml"/><Relationship Id="rId1" Type="http://schemas.openxmlformats.org/officeDocument/2006/relationships/slideLayout" Target="../slideLayouts/slideLayout2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BEADB51B-9D42-3E5B-4FD1-F9D41B2BB9DE}"/>
              </a:ext>
            </a:extLst>
          </p:cNvPr>
          <p:cNvSpPr>
            <a:spLocks noGrp="1"/>
          </p:cNvSpPr>
          <p:nvPr>
            <p:ph type="ctrTitle"/>
          </p:nvPr>
        </p:nvSpPr>
        <p:spPr>
          <a:xfrm>
            <a:off x="3622308" y="2864519"/>
            <a:ext cx="9144000" cy="763201"/>
          </a:xfrm>
        </p:spPr>
        <p:txBody>
          <a:bodyPr>
            <a:normAutofit/>
          </a:bodyPr>
          <a:lstStyle/>
          <a:p>
            <a:pPr algn="l"/>
            <a:r>
              <a:rPr lang="en-GB" dirty="0"/>
              <a:t>Science &amp; Education Report</a:t>
            </a:r>
          </a:p>
        </p:txBody>
      </p:sp>
      <p:sp>
        <p:nvSpPr>
          <p:cNvPr id="6" name="Subtitle 5"/>
          <p:cNvSpPr>
            <a:spLocks noGrp="1"/>
          </p:cNvSpPr>
          <p:nvPr>
            <p:ph type="subTitle" idx="1"/>
          </p:nvPr>
        </p:nvSpPr>
        <p:spPr>
          <a:xfrm>
            <a:off x="2746409" y="3627720"/>
            <a:ext cx="9144000" cy="381600"/>
          </a:xfrm>
        </p:spPr>
        <p:txBody>
          <a:bodyPr/>
          <a:lstStyle/>
          <a:p>
            <a:r>
              <a:rPr lang="en-GB" dirty="0"/>
              <a:t>MS Fridtjof Nansen 2026</a:t>
            </a:r>
          </a:p>
        </p:txBody>
      </p:sp>
    </p:spTree>
    <p:extLst>
      <p:ext uri="{BB962C8B-B14F-4D97-AF65-F5344CB8AC3E}">
        <p14:creationId xmlns:p14="http://schemas.microsoft.com/office/powerpoint/2010/main" val="424804137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6658581-0577-8AFC-4B96-62358EB6568D}"/>
              </a:ext>
            </a:extLst>
          </p:cNvPr>
          <p:cNvSpPr>
            <a:spLocks noGrp="1"/>
          </p:cNvSpPr>
          <p:nvPr>
            <p:ph type="title"/>
          </p:nvPr>
        </p:nvSpPr>
        <p:spPr>
          <a:xfrm>
            <a:off x="8279748" y="850392"/>
            <a:ext cx="3653172" cy="820674"/>
          </a:xfrm>
        </p:spPr>
        <p:txBody>
          <a:bodyPr/>
          <a:lstStyle/>
          <a:p>
            <a:r>
              <a:rPr lang="en-GB" dirty="0"/>
              <a:t>Wildlife Watch</a:t>
            </a:r>
          </a:p>
        </p:txBody>
      </p:sp>
      <p:sp>
        <p:nvSpPr>
          <p:cNvPr id="4" name="Text Placeholder 3">
            <a:extLst>
              <a:ext uri="{FF2B5EF4-FFF2-40B4-BE49-F238E27FC236}">
                <a16:creationId xmlns:a16="http://schemas.microsoft.com/office/drawing/2014/main" id="{E8F0FDBB-FF8C-361E-F064-43410D7C5D4F}"/>
              </a:ext>
            </a:extLst>
          </p:cNvPr>
          <p:cNvSpPr>
            <a:spLocks noGrp="1"/>
          </p:cNvSpPr>
          <p:nvPr>
            <p:ph type="body" sz="quarter" idx="10"/>
          </p:nvPr>
        </p:nvSpPr>
        <p:spPr>
          <a:xfrm>
            <a:off x="8279748" y="1856011"/>
            <a:ext cx="3438469" cy="3581578"/>
          </a:xfrm>
        </p:spPr>
        <p:txBody>
          <a:bodyPr/>
          <a:lstStyle/>
          <a:p>
            <a:pPr algn="just"/>
            <a:r>
              <a:rPr lang="en-GB" dirty="0"/>
              <a:t>As we travelled to Greenland, time on deck gave us the chance to take in the changing landscapes, weather, and wildlife around us.</a:t>
            </a:r>
          </a:p>
          <a:p>
            <a:pPr algn="just"/>
            <a:endParaRPr lang="en-GB" dirty="0"/>
          </a:p>
          <a:p>
            <a:pPr algn="just"/>
            <a:r>
              <a:rPr lang="en-GB" dirty="0"/>
              <a:t>Together, we searched for life at sea and along the coast — from seabirds riding the wind to whales and other wildlife appearing around the ship. Each sighting helped us better appreciate this northern route and the connections between land, sea, and sky.</a:t>
            </a:r>
          </a:p>
          <a:p>
            <a:pPr algn="just"/>
            <a:endParaRPr lang="en-GB" dirty="0"/>
          </a:p>
          <a:p>
            <a:pPr algn="just"/>
            <a:r>
              <a:rPr lang="en-GB" dirty="0"/>
              <a:t>These moments reminded us that the journey was not only about the places we visited, but about what we observed along the way.</a:t>
            </a:r>
            <a:endParaRPr lang="en-US" dirty="0"/>
          </a:p>
        </p:txBody>
      </p:sp>
      <p:sp>
        <p:nvSpPr>
          <p:cNvPr id="6" name="TextBox 5"/>
          <p:cNvSpPr txBox="1"/>
          <p:nvPr/>
        </p:nvSpPr>
        <p:spPr>
          <a:xfrm>
            <a:off x="0" y="6563887"/>
            <a:ext cx="5538355" cy="261610"/>
          </a:xfrm>
          <a:prstGeom prst="rect">
            <a:avLst/>
          </a:prstGeom>
          <a:noFill/>
        </p:spPr>
        <p:txBody>
          <a:bodyPr wrap="square" rtlCol="0">
            <a:spAutoFit/>
          </a:bodyPr>
          <a:lstStyle/>
          <a:p>
            <a:r>
              <a:rPr lang="nb-NO" sz="1100" dirty="0" err="1">
                <a:solidFill>
                  <a:srgbClr val="E7E6E6"/>
                </a:solidFill>
                <a:latin typeface="Atlas Grotesk Regular" pitchFamily="50" charset="0"/>
              </a:rPr>
              <a:t>Diatoms</a:t>
            </a:r>
            <a:r>
              <a:rPr lang="nb-NO" sz="1100" dirty="0">
                <a:solidFill>
                  <a:srgbClr val="E7E6E6"/>
                </a:solidFill>
                <a:latin typeface="Atlas Grotesk Regular" pitchFamily="50" charset="0"/>
              </a:rPr>
              <a:t> (St. Matthew, Alaska)</a:t>
            </a:r>
            <a:endParaRPr lang="en-GB" sz="1100" dirty="0">
              <a:solidFill>
                <a:srgbClr val="E7E6E6"/>
              </a:solidFill>
              <a:latin typeface="Atlas Grotesk Regular" pitchFamily="50" charset="0"/>
            </a:endParaRPr>
          </a:p>
        </p:txBody>
      </p:sp>
      <p:sp>
        <p:nvSpPr>
          <p:cNvPr id="9" name="TextBox 8">
            <a:extLst>
              <a:ext uri="{FF2B5EF4-FFF2-40B4-BE49-F238E27FC236}">
                <a16:creationId xmlns:a16="http://schemas.microsoft.com/office/drawing/2014/main" id="{7322CB96-36BB-447F-BC1D-F16F170F88C5}"/>
              </a:ext>
            </a:extLst>
          </p:cNvPr>
          <p:cNvSpPr txBox="1"/>
          <p:nvPr/>
        </p:nvSpPr>
        <p:spPr>
          <a:xfrm>
            <a:off x="6827629" y="6611779"/>
            <a:ext cx="1308371" cy="246221"/>
          </a:xfrm>
          <a:prstGeom prst="rect">
            <a:avLst/>
          </a:prstGeom>
          <a:noFill/>
        </p:spPr>
        <p:txBody>
          <a:bodyPr wrap="none" rtlCol="0">
            <a:spAutoFit/>
          </a:bodyPr>
          <a:lstStyle/>
          <a:p>
            <a:r>
              <a:rPr lang="de-DE" sz="1000" dirty="0">
                <a:solidFill>
                  <a:schemeClr val="bg1"/>
                </a:solidFill>
              </a:rPr>
              <a:t>Photo: Oscar Farrera</a:t>
            </a:r>
            <a:endParaRPr lang="en-GB" sz="1000" dirty="0">
              <a:solidFill>
                <a:schemeClr val="bg1"/>
              </a:solidFill>
            </a:endParaRPr>
          </a:p>
        </p:txBody>
      </p:sp>
      <p:sp>
        <p:nvSpPr>
          <p:cNvPr id="11" name="TextBox 10">
            <a:extLst>
              <a:ext uri="{FF2B5EF4-FFF2-40B4-BE49-F238E27FC236}">
                <a16:creationId xmlns:a16="http://schemas.microsoft.com/office/drawing/2014/main" id="{45510DEE-42BF-4766-BAA4-7762391D9ACB}"/>
              </a:ext>
            </a:extLst>
          </p:cNvPr>
          <p:cNvSpPr txBox="1"/>
          <p:nvPr/>
        </p:nvSpPr>
        <p:spPr>
          <a:xfrm>
            <a:off x="-1705394" y="6021310"/>
            <a:ext cx="1561646" cy="246221"/>
          </a:xfrm>
          <a:prstGeom prst="rect">
            <a:avLst/>
          </a:prstGeom>
          <a:noFill/>
        </p:spPr>
        <p:txBody>
          <a:bodyPr wrap="none" rtlCol="0">
            <a:spAutoFit/>
          </a:bodyPr>
          <a:lstStyle/>
          <a:p>
            <a:r>
              <a:rPr lang="de-DE" sz="1000" dirty="0">
                <a:solidFill>
                  <a:schemeClr val="bg2"/>
                </a:solidFill>
              </a:rPr>
              <a:t>Credit: Oscar Farrera/HX</a:t>
            </a:r>
            <a:endParaRPr lang="en-GB" sz="1000" dirty="0">
              <a:solidFill>
                <a:schemeClr val="bg2"/>
              </a:solidFill>
            </a:endParaRPr>
          </a:p>
        </p:txBody>
      </p:sp>
      <p:pic>
        <p:nvPicPr>
          <p:cNvPr id="15" name="Picture Placeholder 14" descr="Two men looking through binoculars&#10;&#10;AI-generated content may be incorrect.">
            <a:extLst>
              <a:ext uri="{FF2B5EF4-FFF2-40B4-BE49-F238E27FC236}">
                <a16:creationId xmlns:a16="http://schemas.microsoft.com/office/drawing/2014/main" id="{13E54A3B-C848-BA1B-0EF0-A2CEECEA11B4}"/>
              </a:ext>
            </a:extLst>
          </p:cNvPr>
          <p:cNvPicPr>
            <a:picLocks noGrp="1" noChangeAspect="1"/>
          </p:cNvPicPr>
          <p:nvPr>
            <p:ph type="pic" sz="quarter" idx="11"/>
          </p:nvPr>
        </p:nvPicPr>
        <p:blipFill>
          <a:blip r:embed="rId3"/>
          <a:srcRect l="14375" r="14375"/>
          <a:stretch>
            <a:fillRect/>
          </a:stretch>
        </p:blipFill>
        <p:spPr/>
      </p:pic>
    </p:spTree>
    <p:extLst>
      <p:ext uri="{BB962C8B-B14F-4D97-AF65-F5344CB8AC3E}">
        <p14:creationId xmlns:p14="http://schemas.microsoft.com/office/powerpoint/2010/main" val="221230197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Placeholder 3"/>
          <p:cNvPicPr>
            <a:picLocks noGrp="1" noChangeAspect="1"/>
          </p:cNvPicPr>
          <p:nvPr>
            <p:ph type="pic" sz="quarter" idx="11"/>
          </p:nvPr>
        </p:nvPicPr>
        <p:blipFill>
          <a:blip r:embed="rId3">
            <a:extLst>
              <a:ext uri="{28A0092B-C50C-407E-A947-70E740481C1C}">
                <a14:useLocalDpi xmlns:a14="http://schemas.microsoft.com/office/drawing/2010/main" val="0"/>
              </a:ext>
            </a:extLst>
          </a:blip>
          <a:srcRect t="3" b="3"/>
          <a:stretch>
            <a:fillRect/>
          </a:stretch>
        </p:blipFill>
        <p:spPr/>
      </p:pic>
      <p:sp>
        <p:nvSpPr>
          <p:cNvPr id="5" name="Title 4">
            <a:extLst>
              <a:ext uri="{FF2B5EF4-FFF2-40B4-BE49-F238E27FC236}">
                <a16:creationId xmlns:a16="http://schemas.microsoft.com/office/drawing/2014/main" id="{58DE1B8A-EE77-8174-1610-E29D153B65DA}"/>
              </a:ext>
            </a:extLst>
          </p:cNvPr>
          <p:cNvSpPr>
            <a:spLocks noGrp="1"/>
          </p:cNvSpPr>
          <p:nvPr>
            <p:ph type="title"/>
          </p:nvPr>
        </p:nvSpPr>
        <p:spPr>
          <a:xfrm>
            <a:off x="8300668" y="-518615"/>
            <a:ext cx="3438469" cy="1902272"/>
          </a:xfrm>
        </p:spPr>
        <p:txBody>
          <a:bodyPr/>
          <a:lstStyle/>
          <a:p>
            <a:r>
              <a:rPr lang="en-GB" dirty="0"/>
              <a:t>Science Boat</a:t>
            </a:r>
          </a:p>
        </p:txBody>
      </p:sp>
      <p:sp>
        <p:nvSpPr>
          <p:cNvPr id="6" name="Text Placeholder 5">
            <a:extLst>
              <a:ext uri="{FF2B5EF4-FFF2-40B4-BE49-F238E27FC236}">
                <a16:creationId xmlns:a16="http://schemas.microsoft.com/office/drawing/2014/main" id="{8E9DC48B-A404-E25B-4457-68DA2D7097BE}"/>
              </a:ext>
            </a:extLst>
          </p:cNvPr>
          <p:cNvSpPr>
            <a:spLocks noGrp="1"/>
          </p:cNvSpPr>
          <p:nvPr>
            <p:ph type="body" sz="quarter" idx="10"/>
          </p:nvPr>
        </p:nvSpPr>
        <p:spPr>
          <a:xfrm>
            <a:off x="8300668" y="1742693"/>
            <a:ext cx="3438469" cy="3581578"/>
          </a:xfrm>
        </p:spPr>
        <p:txBody>
          <a:bodyPr/>
          <a:lstStyle/>
          <a:p>
            <a:r>
              <a:rPr lang="en-GB" dirty="0"/>
              <a:t>Over three science boat sessions, we moved beyond observation and took part in hands-on exploration of the waters along our route.</a:t>
            </a:r>
          </a:p>
          <a:p>
            <a:endParaRPr lang="en-US" dirty="0"/>
          </a:p>
          <a:p>
            <a:r>
              <a:rPr lang="en-GB" dirty="0"/>
              <a:t>Using the plankton net, CTD, and Secchi Disk,</a:t>
            </a:r>
            <a:r>
              <a:rPr lang="en-US" dirty="0"/>
              <a:t> </a:t>
            </a:r>
            <a:r>
              <a:rPr lang="en-GB" dirty="0"/>
              <a:t>we collected samples and measurements to better understand the hidden world beneath the surface</a:t>
            </a:r>
          </a:p>
          <a:p>
            <a:r>
              <a:rPr lang="en-US" dirty="0"/>
              <a:t>from tiny drifting organisms to water conditions and clarity.</a:t>
            </a:r>
          </a:p>
          <a:p>
            <a:endParaRPr lang="en-US" dirty="0"/>
          </a:p>
          <a:p>
            <a:r>
              <a:rPr lang="en-US" dirty="0"/>
              <a:t>These sessions were a reminder that science begins with curiosity, careful observation, and a willingness to ask questions about the world around us.</a:t>
            </a:r>
          </a:p>
          <a:p>
            <a:pPr algn="just">
              <a:buClr>
                <a:schemeClr val="bg2"/>
              </a:buClr>
            </a:pPr>
            <a:endParaRPr lang="de-DE" dirty="0"/>
          </a:p>
        </p:txBody>
      </p:sp>
    </p:spTree>
    <p:extLst>
      <p:ext uri="{BB962C8B-B14F-4D97-AF65-F5344CB8AC3E}">
        <p14:creationId xmlns:p14="http://schemas.microsoft.com/office/powerpoint/2010/main" val="396124202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B2BA761-0B18-17F8-3B78-968F0CA394F8}"/>
              </a:ext>
            </a:extLst>
          </p:cNvPr>
          <p:cNvSpPr>
            <a:spLocks noGrp="1"/>
          </p:cNvSpPr>
          <p:nvPr>
            <p:ph type="title"/>
          </p:nvPr>
        </p:nvSpPr>
        <p:spPr>
          <a:xfrm>
            <a:off x="365024" y="435600"/>
            <a:ext cx="3438469" cy="696814"/>
          </a:xfrm>
        </p:spPr>
        <p:txBody>
          <a:bodyPr/>
          <a:lstStyle/>
          <a:p>
            <a:r>
              <a:rPr lang="en-GB" dirty="0"/>
              <a:t>Secchi Disk</a:t>
            </a:r>
          </a:p>
        </p:txBody>
      </p:sp>
      <p:sp>
        <p:nvSpPr>
          <p:cNvPr id="4" name="Text Placeholder 3">
            <a:extLst>
              <a:ext uri="{FF2B5EF4-FFF2-40B4-BE49-F238E27FC236}">
                <a16:creationId xmlns:a16="http://schemas.microsoft.com/office/drawing/2014/main" id="{7D520BA4-B043-A18A-5015-0289C4A3AD1C}"/>
              </a:ext>
            </a:extLst>
          </p:cNvPr>
          <p:cNvSpPr>
            <a:spLocks noGrp="1"/>
          </p:cNvSpPr>
          <p:nvPr>
            <p:ph type="body" sz="quarter" idx="10"/>
          </p:nvPr>
        </p:nvSpPr>
        <p:spPr>
          <a:xfrm>
            <a:off x="365023" y="1220879"/>
            <a:ext cx="3438469" cy="2966025"/>
          </a:xfrm>
        </p:spPr>
        <p:txBody>
          <a:bodyPr/>
          <a:lstStyle/>
          <a:p>
            <a:r>
              <a:rPr lang="en-US" dirty="0"/>
              <a:t>Looking into the water, it is easy to forget how much hidden life lies beneath the surface.</a:t>
            </a:r>
          </a:p>
          <a:p>
            <a:endParaRPr lang="en-US" dirty="0"/>
          </a:p>
          <a:p>
            <a:r>
              <a:rPr lang="en-GB" dirty="0"/>
              <a:t>With the Secchi Disk, we measured water clarity by lowering it until it disappeared from view,</a:t>
            </a:r>
            <a:r>
              <a:rPr lang="en-US" dirty="0"/>
              <a:t> offering clues about plankton abundance and ocean conditions.</a:t>
            </a:r>
          </a:p>
          <a:p>
            <a:endParaRPr lang="en-US" dirty="0"/>
          </a:p>
          <a:p>
            <a:r>
              <a:rPr lang="en-GB" dirty="0"/>
              <a:t>On some days, currents made measurements impossible — a reminder that nature sets the terms. Each reading contributed to a better understanding of our changing ocean.</a:t>
            </a:r>
          </a:p>
        </p:txBody>
      </p:sp>
      <p:sp>
        <p:nvSpPr>
          <p:cNvPr id="10" name="TextBox 9">
            <a:extLst>
              <a:ext uri="{FF2B5EF4-FFF2-40B4-BE49-F238E27FC236}">
                <a16:creationId xmlns:a16="http://schemas.microsoft.com/office/drawing/2014/main" id="{4F74014C-DD2B-4A3A-B0C0-C01C575094E5}"/>
              </a:ext>
            </a:extLst>
          </p:cNvPr>
          <p:cNvSpPr txBox="1"/>
          <p:nvPr/>
        </p:nvSpPr>
        <p:spPr>
          <a:xfrm>
            <a:off x="4056000" y="6611779"/>
            <a:ext cx="1476686" cy="246221"/>
          </a:xfrm>
          <a:prstGeom prst="rect">
            <a:avLst/>
          </a:prstGeom>
          <a:noFill/>
        </p:spPr>
        <p:txBody>
          <a:bodyPr wrap="none" rtlCol="0">
            <a:spAutoFit/>
          </a:bodyPr>
          <a:lstStyle/>
          <a:p>
            <a:r>
              <a:rPr lang="de-DE" sz="1000" dirty="0">
                <a:solidFill>
                  <a:schemeClr val="bg1"/>
                </a:solidFill>
              </a:rPr>
              <a:t>Photo: Matthew Gladhill</a:t>
            </a:r>
            <a:endParaRPr lang="en-GB" sz="1000" dirty="0">
              <a:solidFill>
                <a:schemeClr val="bg1"/>
              </a:solidFill>
            </a:endParaRPr>
          </a:p>
        </p:txBody>
      </p:sp>
      <p:pic>
        <p:nvPicPr>
          <p:cNvPr id="8" name="Picture Placeholder 7" descr="A person holding a plate on a boat&#10;&#10;AI-generated content may be incorrect.">
            <a:extLst>
              <a:ext uri="{FF2B5EF4-FFF2-40B4-BE49-F238E27FC236}">
                <a16:creationId xmlns:a16="http://schemas.microsoft.com/office/drawing/2014/main" id="{DCD78B53-B3F4-6E3B-E26A-91216120AF9A}"/>
              </a:ext>
            </a:extLst>
          </p:cNvPr>
          <p:cNvPicPr>
            <a:picLocks noGrp="1" noChangeAspect="1"/>
          </p:cNvPicPr>
          <p:nvPr>
            <p:ph type="pic" sz="quarter" idx="11"/>
          </p:nvPr>
        </p:nvPicPr>
        <p:blipFill>
          <a:blip r:embed="rId3"/>
          <a:srcRect l="7777" r="7777"/>
          <a:stretch>
            <a:fillRect/>
          </a:stretch>
        </p:blipFill>
        <p:spPr/>
      </p:pic>
    </p:spTree>
    <p:extLst>
      <p:ext uri="{BB962C8B-B14F-4D97-AF65-F5344CB8AC3E}">
        <p14:creationId xmlns:p14="http://schemas.microsoft.com/office/powerpoint/2010/main" val="266456549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6658581-0577-8AFC-4B96-62358EB6568D}"/>
              </a:ext>
            </a:extLst>
          </p:cNvPr>
          <p:cNvSpPr>
            <a:spLocks noGrp="1"/>
          </p:cNvSpPr>
          <p:nvPr>
            <p:ph type="title"/>
          </p:nvPr>
        </p:nvSpPr>
        <p:spPr>
          <a:xfrm>
            <a:off x="8404659" y="673344"/>
            <a:ext cx="3438469" cy="696814"/>
          </a:xfrm>
        </p:spPr>
        <p:txBody>
          <a:bodyPr/>
          <a:lstStyle/>
          <a:p>
            <a:r>
              <a:rPr lang="en-GB" dirty="0"/>
              <a:t>CTD</a:t>
            </a:r>
          </a:p>
        </p:txBody>
      </p:sp>
      <p:sp>
        <p:nvSpPr>
          <p:cNvPr id="4" name="Text Placeholder 3">
            <a:extLst>
              <a:ext uri="{FF2B5EF4-FFF2-40B4-BE49-F238E27FC236}">
                <a16:creationId xmlns:a16="http://schemas.microsoft.com/office/drawing/2014/main" id="{E8F0FDBB-FF8C-361E-F064-43410D7C5D4F}"/>
              </a:ext>
            </a:extLst>
          </p:cNvPr>
          <p:cNvSpPr>
            <a:spLocks noGrp="1"/>
          </p:cNvSpPr>
          <p:nvPr>
            <p:ph type="body" sz="quarter" idx="10"/>
          </p:nvPr>
        </p:nvSpPr>
        <p:spPr>
          <a:xfrm>
            <a:off x="8404660" y="1577037"/>
            <a:ext cx="3438469" cy="2555656"/>
          </a:xfrm>
        </p:spPr>
        <p:txBody>
          <a:bodyPr/>
          <a:lstStyle/>
          <a:p>
            <a:pPr algn="just"/>
            <a:r>
              <a:rPr lang="en-US" dirty="0"/>
              <a:t>Beneath the surface, the ocean holds important clues about change.</a:t>
            </a:r>
          </a:p>
          <a:p>
            <a:pPr algn="just"/>
            <a:endParaRPr lang="en-US" dirty="0"/>
          </a:p>
          <a:p>
            <a:pPr algn="just"/>
            <a:r>
              <a:rPr lang="en-GB" dirty="0"/>
              <a:t>With the CTD, we measured temperature, salinity, and depth, </a:t>
            </a:r>
            <a:r>
              <a:rPr lang="en-US" dirty="0"/>
              <a:t>helping us better understand water conditions along our route.</a:t>
            </a:r>
          </a:p>
          <a:p>
            <a:pPr algn="just"/>
            <a:endParaRPr lang="en-US" dirty="0"/>
          </a:p>
          <a:p>
            <a:r>
              <a:rPr lang="en-GB" dirty="0"/>
              <a:t>Each profile added useful data on how freshwater, currents, and ocean layers shape these waters — one measurement at a time.</a:t>
            </a:r>
            <a:endParaRPr lang="en-US" dirty="0"/>
          </a:p>
        </p:txBody>
      </p:sp>
      <p:sp>
        <p:nvSpPr>
          <p:cNvPr id="8" name="TextBox 7">
            <a:extLst>
              <a:ext uri="{FF2B5EF4-FFF2-40B4-BE49-F238E27FC236}">
                <a16:creationId xmlns:a16="http://schemas.microsoft.com/office/drawing/2014/main" id="{CCA2BD82-64F7-45F4-8B22-C4A29F809149}"/>
              </a:ext>
            </a:extLst>
          </p:cNvPr>
          <p:cNvSpPr txBox="1"/>
          <p:nvPr/>
        </p:nvSpPr>
        <p:spPr>
          <a:xfrm>
            <a:off x="6677389" y="6611779"/>
            <a:ext cx="1476686" cy="246221"/>
          </a:xfrm>
          <a:prstGeom prst="rect">
            <a:avLst/>
          </a:prstGeom>
          <a:noFill/>
        </p:spPr>
        <p:txBody>
          <a:bodyPr wrap="none" rtlCol="0">
            <a:spAutoFit/>
          </a:bodyPr>
          <a:lstStyle/>
          <a:p>
            <a:r>
              <a:rPr lang="de-DE" sz="1000" dirty="0">
                <a:solidFill>
                  <a:schemeClr val="bg1"/>
                </a:solidFill>
              </a:rPr>
              <a:t>Photo: Matthew Gladhill</a:t>
            </a:r>
            <a:endParaRPr lang="en-GB" sz="1000" dirty="0">
              <a:solidFill>
                <a:schemeClr val="bg1"/>
              </a:solidFill>
            </a:endParaRPr>
          </a:p>
        </p:txBody>
      </p:sp>
      <p:pic>
        <p:nvPicPr>
          <p:cNvPr id="5" name="Picture Placeholder 4"/>
          <p:cNvPicPr>
            <a:picLocks noGrp="1" noChangeAspect="1"/>
          </p:cNvPicPr>
          <p:nvPr>
            <p:ph type="pic" sz="quarter" idx="11"/>
          </p:nvPr>
        </p:nvPicPr>
        <p:blipFill>
          <a:blip r:embed="rId3">
            <a:extLst>
              <a:ext uri="{28A0092B-C50C-407E-A947-70E740481C1C}">
                <a14:useLocalDpi xmlns:a14="http://schemas.microsoft.com/office/drawing/2010/main" val="0"/>
              </a:ext>
            </a:extLst>
          </a:blip>
          <a:srcRect t="20395" b="20395"/>
          <a:stretch>
            <a:fillRect/>
          </a:stretch>
        </p:blipFill>
        <p:spPr/>
      </p:pic>
    </p:spTree>
    <p:extLst>
      <p:ext uri="{BB962C8B-B14F-4D97-AF65-F5344CB8AC3E}">
        <p14:creationId xmlns:p14="http://schemas.microsoft.com/office/powerpoint/2010/main" val="168301805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943817" y="240957"/>
            <a:ext cx="3145413" cy="400110"/>
          </a:xfrm>
          <a:prstGeom prst="rect">
            <a:avLst/>
          </a:prstGeom>
          <a:noFill/>
        </p:spPr>
        <p:txBody>
          <a:bodyPr wrap="none" rtlCol="0">
            <a:spAutoFit/>
          </a:bodyPr>
          <a:lstStyle/>
          <a:p>
            <a:pPr algn="ctr"/>
            <a:r>
              <a:rPr lang="de-DE" sz="2000" dirty="0">
                <a:solidFill>
                  <a:schemeClr val="bg2"/>
                </a:solidFill>
                <a:latin typeface="Jost SemiBold" pitchFamily="2" charset="0"/>
                <a:ea typeface="Jost SemiBold" pitchFamily="2" charset="0"/>
              </a:rPr>
              <a:t>Depth Profile: Kvanefjord</a:t>
            </a:r>
          </a:p>
        </p:txBody>
      </p:sp>
      <p:sp>
        <p:nvSpPr>
          <p:cNvPr id="7" name="Rectangle 6"/>
          <p:cNvSpPr/>
          <p:nvPr/>
        </p:nvSpPr>
        <p:spPr>
          <a:xfrm>
            <a:off x="7381805" y="1365971"/>
            <a:ext cx="4155418" cy="4524315"/>
          </a:xfrm>
          <a:prstGeom prst="rect">
            <a:avLst/>
          </a:prstGeom>
        </p:spPr>
        <p:txBody>
          <a:bodyPr wrap="square">
            <a:spAutoFit/>
          </a:bodyPr>
          <a:lstStyle/>
          <a:p>
            <a:pPr algn="just"/>
            <a:r>
              <a:rPr lang="en-GB" sz="1600" dirty="0">
                <a:solidFill>
                  <a:schemeClr val="bg2"/>
                </a:solidFill>
              </a:rPr>
              <a:t>Our CTD profile from </a:t>
            </a:r>
            <a:r>
              <a:rPr lang="en-GB" sz="1600" dirty="0" err="1">
                <a:solidFill>
                  <a:schemeClr val="bg2"/>
                </a:solidFill>
              </a:rPr>
              <a:t>Kvanefjord</a:t>
            </a:r>
            <a:r>
              <a:rPr lang="en-GB" sz="1600" dirty="0">
                <a:solidFill>
                  <a:schemeClr val="bg2"/>
                </a:solidFill>
              </a:rPr>
              <a:t> showed an 8°C difference between the surface and 70 m depth, with the surface significantly warmer. The surface layer was likely warmed by the sun and atmosphere, while deeper waters were more influenced by the cold input from Arctic currents.</a:t>
            </a:r>
          </a:p>
          <a:p>
            <a:pPr algn="just"/>
            <a:endParaRPr lang="en-GB" sz="1600" dirty="0">
              <a:solidFill>
                <a:schemeClr val="bg2"/>
              </a:solidFill>
            </a:endParaRPr>
          </a:p>
          <a:p>
            <a:pPr algn="just"/>
            <a:r>
              <a:rPr lang="en-GB" sz="1600" dirty="0">
                <a:solidFill>
                  <a:schemeClr val="bg2"/>
                </a:solidFill>
              </a:rPr>
              <a:t>Phytoplankton, shown here as a measure of chlorophyll a (µg/l), was elevated at around 8 m depth.</a:t>
            </a:r>
          </a:p>
          <a:p>
            <a:pPr algn="just"/>
            <a:endParaRPr lang="en-GB" sz="1600" dirty="0">
              <a:solidFill>
                <a:schemeClr val="bg2"/>
              </a:solidFill>
            </a:endParaRPr>
          </a:p>
          <a:p>
            <a:pPr algn="just"/>
            <a:r>
              <a:rPr lang="en-GB" sz="1600" dirty="0">
                <a:solidFill>
                  <a:schemeClr val="bg2"/>
                </a:solidFill>
              </a:rPr>
              <a:t>Our plankton samples throughout the voyage showed a higher abundance of zooplankton in vertical tows than in surface tows. This is likely because zooplankton descend through the water column during the brightest part of the day to avoid predation.</a:t>
            </a:r>
          </a:p>
        </p:txBody>
      </p:sp>
      <p:sp>
        <p:nvSpPr>
          <p:cNvPr id="11" name="TextBox 10">
            <a:extLst>
              <a:ext uri="{FF2B5EF4-FFF2-40B4-BE49-F238E27FC236}">
                <a16:creationId xmlns:a16="http://schemas.microsoft.com/office/drawing/2014/main" id="{A5A08642-6D09-4535-A49C-AC035F684D00}"/>
              </a:ext>
            </a:extLst>
          </p:cNvPr>
          <p:cNvSpPr txBox="1"/>
          <p:nvPr/>
        </p:nvSpPr>
        <p:spPr>
          <a:xfrm rot="16200000">
            <a:off x="-79641" y="3244334"/>
            <a:ext cx="1162498" cy="369332"/>
          </a:xfrm>
          <a:prstGeom prst="rect">
            <a:avLst/>
          </a:prstGeom>
          <a:solidFill>
            <a:schemeClr val="bg1"/>
          </a:solidFill>
        </p:spPr>
        <p:txBody>
          <a:bodyPr wrap="none" rtlCol="0">
            <a:spAutoFit/>
          </a:bodyPr>
          <a:lstStyle/>
          <a:p>
            <a:pPr algn="ctr"/>
            <a:r>
              <a:rPr lang="de-DE" dirty="0"/>
              <a:t>Depth (m)</a:t>
            </a:r>
          </a:p>
        </p:txBody>
      </p:sp>
      <p:sp>
        <p:nvSpPr>
          <p:cNvPr id="6" name="TextBox 5">
            <a:extLst>
              <a:ext uri="{FF2B5EF4-FFF2-40B4-BE49-F238E27FC236}">
                <a16:creationId xmlns:a16="http://schemas.microsoft.com/office/drawing/2014/main" id="{C368605B-CFAE-0818-C5D9-7436E9B7E64F}"/>
              </a:ext>
            </a:extLst>
          </p:cNvPr>
          <p:cNvSpPr txBox="1"/>
          <p:nvPr/>
        </p:nvSpPr>
        <p:spPr>
          <a:xfrm>
            <a:off x="5075738" y="3429000"/>
            <a:ext cx="2050035" cy="830997"/>
          </a:xfrm>
          <a:prstGeom prst="rect">
            <a:avLst/>
          </a:prstGeom>
          <a:solidFill>
            <a:schemeClr val="bg1"/>
          </a:solidFill>
        </p:spPr>
        <p:txBody>
          <a:bodyPr wrap="square" rtlCol="0">
            <a:spAutoFit/>
          </a:bodyPr>
          <a:lstStyle/>
          <a:p>
            <a:pPr algn="ctr"/>
            <a:r>
              <a:rPr lang="de-DE" sz="1600" dirty="0" err="1">
                <a:solidFill>
                  <a:srgbClr val="00B050"/>
                </a:solidFill>
              </a:rPr>
              <a:t>Temperature</a:t>
            </a:r>
            <a:r>
              <a:rPr lang="de-DE" sz="1600" dirty="0">
                <a:solidFill>
                  <a:srgbClr val="00B050"/>
                </a:solidFill>
              </a:rPr>
              <a:t> (°C)</a:t>
            </a:r>
          </a:p>
          <a:p>
            <a:pPr algn="ctr"/>
            <a:r>
              <a:rPr lang="de-DE" sz="1600" dirty="0">
                <a:solidFill>
                  <a:schemeClr val="accent5"/>
                </a:solidFill>
              </a:rPr>
              <a:t>Chlorophyll a (ug/L)</a:t>
            </a:r>
          </a:p>
          <a:p>
            <a:pPr algn="ctr"/>
            <a:r>
              <a:rPr lang="de-DE" sz="1600" dirty="0" err="1">
                <a:solidFill>
                  <a:srgbClr val="6F6FC5"/>
                </a:solidFill>
              </a:rPr>
              <a:t>Salinity</a:t>
            </a:r>
            <a:endParaRPr lang="de-DE" sz="1600" dirty="0">
              <a:solidFill>
                <a:srgbClr val="6F6FC5"/>
              </a:solidFill>
            </a:endParaRPr>
          </a:p>
        </p:txBody>
      </p:sp>
      <p:pic>
        <p:nvPicPr>
          <p:cNvPr id="4" name="Picture 3" descr="A graph of a person's body&#10;&#10;AI-generated content may be incorrect.">
            <a:extLst>
              <a:ext uri="{FF2B5EF4-FFF2-40B4-BE49-F238E27FC236}">
                <a16:creationId xmlns:a16="http://schemas.microsoft.com/office/drawing/2014/main" id="{A3324083-CFA6-FA54-BE30-7E53E02E75E7}"/>
              </a:ext>
            </a:extLst>
          </p:cNvPr>
          <p:cNvPicPr>
            <a:picLocks noChangeAspect="1"/>
          </p:cNvPicPr>
          <p:nvPr/>
        </p:nvPicPr>
        <p:blipFill>
          <a:blip r:embed="rId3"/>
          <a:srcRect t="9628" b="5396"/>
          <a:stretch/>
        </p:blipFill>
        <p:spPr>
          <a:xfrm>
            <a:off x="943817" y="720090"/>
            <a:ext cx="4277814" cy="5816079"/>
          </a:xfrm>
          <a:prstGeom prst="rect">
            <a:avLst/>
          </a:prstGeom>
        </p:spPr>
      </p:pic>
    </p:spTree>
    <p:extLst>
      <p:ext uri="{BB962C8B-B14F-4D97-AF65-F5344CB8AC3E}">
        <p14:creationId xmlns:p14="http://schemas.microsoft.com/office/powerpoint/2010/main" val="238845076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B2BA761-0B18-17F8-3B78-968F0CA394F8}"/>
              </a:ext>
            </a:extLst>
          </p:cNvPr>
          <p:cNvSpPr>
            <a:spLocks noGrp="1"/>
          </p:cNvSpPr>
          <p:nvPr>
            <p:ph type="title"/>
          </p:nvPr>
        </p:nvSpPr>
        <p:spPr>
          <a:xfrm>
            <a:off x="319306" y="428681"/>
            <a:ext cx="3383878" cy="1299543"/>
          </a:xfrm>
        </p:spPr>
        <p:txBody>
          <a:bodyPr/>
          <a:lstStyle/>
          <a:p>
            <a:r>
              <a:rPr lang="en-GB" dirty="0"/>
              <a:t>Water Sampling</a:t>
            </a:r>
          </a:p>
        </p:txBody>
      </p:sp>
      <p:sp>
        <p:nvSpPr>
          <p:cNvPr id="4" name="Text Placeholder 3">
            <a:extLst>
              <a:ext uri="{FF2B5EF4-FFF2-40B4-BE49-F238E27FC236}">
                <a16:creationId xmlns:a16="http://schemas.microsoft.com/office/drawing/2014/main" id="{7D520BA4-B043-A18A-5015-0289C4A3AD1C}"/>
              </a:ext>
            </a:extLst>
          </p:cNvPr>
          <p:cNvSpPr>
            <a:spLocks noGrp="1"/>
          </p:cNvSpPr>
          <p:nvPr>
            <p:ph type="body" sz="quarter" idx="10"/>
          </p:nvPr>
        </p:nvSpPr>
        <p:spPr>
          <a:xfrm>
            <a:off x="264714" y="1891171"/>
            <a:ext cx="3438469" cy="3376394"/>
          </a:xfrm>
        </p:spPr>
        <p:txBody>
          <a:bodyPr/>
          <a:lstStyle/>
          <a:p>
            <a:pPr algn="just"/>
            <a:r>
              <a:rPr lang="en-GB" dirty="0"/>
              <a:t>During our expedition, we collected water samples from </a:t>
            </a:r>
            <a:r>
              <a:rPr lang="en-GB" dirty="0" err="1"/>
              <a:t>Kvanefjord</a:t>
            </a:r>
            <a:r>
              <a:rPr lang="en-GB" dirty="0"/>
              <a:t>, </a:t>
            </a:r>
            <a:r>
              <a:rPr lang="en-GB" dirty="0" err="1"/>
              <a:t>Qassiarsuk</a:t>
            </a:r>
            <a:r>
              <a:rPr lang="en-GB" dirty="0"/>
              <a:t>, and </a:t>
            </a:r>
            <a:r>
              <a:rPr lang="en-GB" dirty="0" err="1"/>
              <a:t>Narsarsuaq</a:t>
            </a:r>
            <a:r>
              <a:rPr lang="en-GB" dirty="0"/>
              <a:t> fjord.</a:t>
            </a:r>
          </a:p>
          <a:p>
            <a:pPr algn="just"/>
            <a:endParaRPr lang="en-GB" dirty="0"/>
          </a:p>
          <a:p>
            <a:pPr algn="just"/>
            <a:r>
              <a:rPr lang="en-US" dirty="0"/>
              <a:t>From the science boat, we deployed plankton nets, towing them through the water to capture these drifting life forms. </a:t>
            </a:r>
            <a:r>
              <a:rPr lang="en-GB" dirty="0"/>
              <a:t>The phytoplankton net (20 µm mesh) </a:t>
            </a:r>
            <a:r>
              <a:rPr lang="en-US" dirty="0"/>
              <a:t>collected microscopic plant-like organisms, forming the base of the marine food web in these fjord and coastal systems.</a:t>
            </a:r>
          </a:p>
          <a:p>
            <a:pPr algn="just"/>
            <a:endParaRPr lang="en-US" dirty="0"/>
          </a:p>
          <a:p>
            <a:pPr algn="just"/>
            <a:r>
              <a:rPr lang="en-US" dirty="0"/>
              <a:t>Each tow offered a glimpse into the hidden world beneath the surface, </a:t>
            </a:r>
            <a:r>
              <a:rPr lang="en-GB" dirty="0"/>
              <a:t>helping us understand how these tiny organisms support life along the Greenlandic coast</a:t>
            </a:r>
            <a:endParaRPr lang="en-US" dirty="0"/>
          </a:p>
        </p:txBody>
      </p:sp>
      <p:sp>
        <p:nvSpPr>
          <p:cNvPr id="10" name="TextBox 9">
            <a:extLst>
              <a:ext uri="{FF2B5EF4-FFF2-40B4-BE49-F238E27FC236}">
                <a16:creationId xmlns:a16="http://schemas.microsoft.com/office/drawing/2014/main" id="{4F74014C-DD2B-4A3A-B0C0-C01C575094E5}"/>
              </a:ext>
            </a:extLst>
          </p:cNvPr>
          <p:cNvSpPr txBox="1"/>
          <p:nvPr/>
        </p:nvSpPr>
        <p:spPr>
          <a:xfrm>
            <a:off x="4056000" y="6611779"/>
            <a:ext cx="1476686" cy="246221"/>
          </a:xfrm>
          <a:prstGeom prst="rect">
            <a:avLst/>
          </a:prstGeom>
          <a:noFill/>
        </p:spPr>
        <p:txBody>
          <a:bodyPr wrap="none" rtlCol="0">
            <a:spAutoFit/>
          </a:bodyPr>
          <a:lstStyle/>
          <a:p>
            <a:r>
              <a:rPr lang="de-DE" sz="1000" dirty="0">
                <a:solidFill>
                  <a:schemeClr val="bg1"/>
                </a:solidFill>
              </a:rPr>
              <a:t>Photo: Matthew Gladhill</a:t>
            </a:r>
            <a:endParaRPr lang="en-GB" sz="1000" dirty="0">
              <a:solidFill>
                <a:schemeClr val="bg1"/>
              </a:solidFill>
            </a:endParaRPr>
          </a:p>
        </p:txBody>
      </p:sp>
      <p:pic>
        <p:nvPicPr>
          <p:cNvPr id="8" name="Picture Placeholder 7" descr="A plastic bag in the water&#10;&#10;AI-generated content may be incorrect.">
            <a:extLst>
              <a:ext uri="{FF2B5EF4-FFF2-40B4-BE49-F238E27FC236}">
                <a16:creationId xmlns:a16="http://schemas.microsoft.com/office/drawing/2014/main" id="{7A94F3E6-2998-302C-F868-B6BF8DBC84C2}"/>
              </a:ext>
            </a:extLst>
          </p:cNvPr>
          <p:cNvPicPr>
            <a:picLocks noGrp="1" noChangeAspect="1"/>
          </p:cNvPicPr>
          <p:nvPr>
            <p:ph type="pic" sz="quarter" idx="11"/>
          </p:nvPr>
        </p:nvPicPr>
        <p:blipFill>
          <a:blip r:embed="rId3"/>
          <a:srcRect l="7777" r="7777"/>
          <a:stretch>
            <a:fillRect/>
          </a:stretch>
        </p:blipFill>
        <p:spPr/>
      </p:pic>
    </p:spTree>
    <p:extLst>
      <p:ext uri="{BB962C8B-B14F-4D97-AF65-F5344CB8AC3E}">
        <p14:creationId xmlns:p14="http://schemas.microsoft.com/office/powerpoint/2010/main" val="7284632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6658581-0577-8AFC-4B96-62358EB6568D}"/>
              </a:ext>
            </a:extLst>
          </p:cNvPr>
          <p:cNvSpPr>
            <a:spLocks noGrp="1"/>
          </p:cNvSpPr>
          <p:nvPr>
            <p:ph type="title"/>
          </p:nvPr>
        </p:nvSpPr>
        <p:spPr>
          <a:xfrm>
            <a:off x="8437145" y="358360"/>
            <a:ext cx="3438469" cy="1296337"/>
          </a:xfrm>
        </p:spPr>
        <p:txBody>
          <a:bodyPr/>
          <a:lstStyle/>
          <a:p>
            <a:r>
              <a:rPr lang="en-GB" dirty="0"/>
              <a:t>Plankton Samples</a:t>
            </a:r>
          </a:p>
        </p:txBody>
      </p:sp>
      <p:sp>
        <p:nvSpPr>
          <p:cNvPr id="4" name="Text Placeholder 3">
            <a:extLst>
              <a:ext uri="{FF2B5EF4-FFF2-40B4-BE49-F238E27FC236}">
                <a16:creationId xmlns:a16="http://schemas.microsoft.com/office/drawing/2014/main" id="{E8F0FDBB-FF8C-361E-F064-43410D7C5D4F}"/>
              </a:ext>
            </a:extLst>
          </p:cNvPr>
          <p:cNvSpPr>
            <a:spLocks noGrp="1"/>
          </p:cNvSpPr>
          <p:nvPr>
            <p:ph type="body" sz="quarter" idx="10"/>
          </p:nvPr>
        </p:nvSpPr>
        <p:spPr>
          <a:xfrm>
            <a:off x="8437145" y="1840281"/>
            <a:ext cx="3438469" cy="2760841"/>
          </a:xfrm>
        </p:spPr>
        <p:txBody>
          <a:bodyPr/>
          <a:lstStyle/>
          <a:p>
            <a:pPr algn="just"/>
            <a:r>
              <a:rPr lang="en-GB" dirty="0"/>
              <a:t> Back in the Science Centre, we brought our </a:t>
            </a:r>
            <a:r>
              <a:rPr lang="en-GB" dirty="0" err="1"/>
              <a:t>Qassiarsuk</a:t>
            </a:r>
            <a:r>
              <a:rPr lang="en-GB" dirty="0"/>
              <a:t> and </a:t>
            </a:r>
            <a:r>
              <a:rPr lang="en-GB" dirty="0" err="1"/>
              <a:t>Qaqertarsuup</a:t>
            </a:r>
            <a:r>
              <a:rPr lang="en-GB" dirty="0"/>
              <a:t> surface and vertical tow samples into focus under the microscope.</a:t>
            </a:r>
          </a:p>
          <a:p>
            <a:pPr algn="just"/>
            <a:endParaRPr lang="en-US" dirty="0"/>
          </a:p>
          <a:p>
            <a:pPr algn="just"/>
            <a:r>
              <a:rPr lang="en-GB" dirty="0"/>
              <a:t>Using the main screen and smaller microscopes, guests could explore each drop of water up close.</a:t>
            </a:r>
          </a:p>
          <a:p>
            <a:pPr algn="just"/>
            <a:endParaRPr lang="en-GB" dirty="0"/>
          </a:p>
          <a:p>
            <a:pPr algn="just"/>
            <a:r>
              <a:rPr lang="en-GB" dirty="0"/>
              <a:t>What appeared invisible to the naked eye quickly became a vivid reminder that these tiny organisms form the foundation of the rich ecosystems we travelled through.</a:t>
            </a:r>
          </a:p>
        </p:txBody>
      </p:sp>
      <p:pic>
        <p:nvPicPr>
          <p:cNvPr id="7" name="Picture Placeholder 5" descr="A close-up of a microscope&#10;&#10;AI-generated content may be incorrect.">
            <a:extLst>
              <a:ext uri="{FF2B5EF4-FFF2-40B4-BE49-F238E27FC236}">
                <a16:creationId xmlns:a16="http://schemas.microsoft.com/office/drawing/2014/main" id="{D980415A-2FD2-FE7F-64D5-A869A8F06756}"/>
              </a:ext>
            </a:extLst>
          </p:cNvPr>
          <p:cNvPicPr>
            <a:picLocks noGrp="1" noChangeAspect="1"/>
          </p:cNvPicPr>
          <p:nvPr>
            <p:ph type="pic" sz="quarter" idx="11"/>
          </p:nvPr>
        </p:nvPicPr>
        <p:blipFill>
          <a:blip r:embed="rId3">
            <a:extLst>
              <a:ext uri="{28A0092B-C50C-407E-A947-70E740481C1C}">
                <a14:useLocalDpi xmlns:a14="http://schemas.microsoft.com/office/drawing/2010/main" val="0"/>
              </a:ext>
            </a:extLst>
          </a:blip>
          <a:srcRect l="21482" t="1193" r="7268" b="-1193"/>
          <a:stretch/>
        </p:blipFill>
        <p:spPr>
          <a:xfrm>
            <a:off x="0" y="514985"/>
            <a:ext cx="8135938" cy="6423025"/>
          </a:xfrm>
        </p:spPr>
      </p:pic>
    </p:spTree>
    <p:extLst>
      <p:ext uri="{BB962C8B-B14F-4D97-AF65-F5344CB8AC3E}">
        <p14:creationId xmlns:p14="http://schemas.microsoft.com/office/powerpoint/2010/main" val="399588012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A group of small objects in a dark background&#10;&#10;AI-generated content may be incorrect.">
            <a:extLst>
              <a:ext uri="{FF2B5EF4-FFF2-40B4-BE49-F238E27FC236}">
                <a16:creationId xmlns:a16="http://schemas.microsoft.com/office/drawing/2014/main" id="{033456F6-66DB-226B-56C4-529BA553F9DB}"/>
              </a:ext>
            </a:extLst>
          </p:cNvPr>
          <p:cNvPicPr>
            <a:picLocks noGrp="1" noChangeAspect="1"/>
          </p:cNvPicPr>
          <p:nvPr>
            <p:ph type="pic" sz="quarter" idx="4294967295"/>
          </p:nvPr>
        </p:nvPicPr>
        <p:blipFill>
          <a:blip r:embed="rId2">
            <a:extLst>
              <a:ext uri="{28A0092B-C50C-407E-A947-70E740481C1C}">
                <a14:useLocalDpi xmlns:a14="http://schemas.microsoft.com/office/drawing/2010/main" val="0"/>
              </a:ext>
            </a:extLst>
          </a:blip>
          <a:srcRect l="12403" r="12403"/>
          <a:stretch>
            <a:fillRect/>
          </a:stretch>
        </p:blipFill>
        <p:spPr>
          <a:xfrm>
            <a:off x="3786188" y="0"/>
            <a:ext cx="8405812" cy="6288088"/>
          </a:xfrm>
        </p:spPr>
      </p:pic>
      <p:sp>
        <p:nvSpPr>
          <p:cNvPr id="3" name="Title 2">
            <a:extLst>
              <a:ext uri="{FF2B5EF4-FFF2-40B4-BE49-F238E27FC236}">
                <a16:creationId xmlns:a16="http://schemas.microsoft.com/office/drawing/2014/main" id="{6911E807-F2EF-0675-093F-88822A71496A}"/>
              </a:ext>
            </a:extLst>
          </p:cNvPr>
          <p:cNvSpPr>
            <a:spLocks noGrp="1"/>
          </p:cNvSpPr>
          <p:nvPr>
            <p:ph type="title" idx="4294967295"/>
          </p:nvPr>
        </p:nvSpPr>
        <p:spPr>
          <a:xfrm>
            <a:off x="217170" y="329184"/>
            <a:ext cx="3371850" cy="1298448"/>
          </a:xfrm>
        </p:spPr>
        <p:txBody>
          <a:bodyPr>
            <a:normAutofit fontScale="90000"/>
          </a:bodyPr>
          <a:lstStyle/>
          <a:p>
            <a:r>
              <a:rPr lang="en-GB" dirty="0">
                <a:solidFill>
                  <a:schemeClr val="accent6"/>
                </a:solidFill>
              </a:rPr>
              <a:t>Diatoms and Dinoflagellates</a:t>
            </a:r>
          </a:p>
        </p:txBody>
      </p:sp>
      <p:sp>
        <p:nvSpPr>
          <p:cNvPr id="2" name="Text Placeholder 3">
            <a:extLst>
              <a:ext uri="{FF2B5EF4-FFF2-40B4-BE49-F238E27FC236}">
                <a16:creationId xmlns:a16="http://schemas.microsoft.com/office/drawing/2014/main" id="{DDB31BB1-D934-99CF-E725-C9439F276384}"/>
              </a:ext>
            </a:extLst>
          </p:cNvPr>
          <p:cNvSpPr txBox="1">
            <a:spLocks/>
          </p:cNvSpPr>
          <p:nvPr/>
        </p:nvSpPr>
        <p:spPr>
          <a:xfrm>
            <a:off x="217171" y="1627632"/>
            <a:ext cx="3371850" cy="317120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Jost" pitchFamily="2" charset="0"/>
                <a:ea typeface="Jost" pitchFamily="2" charset="0"/>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Jost Light" pitchFamily="2" charset="0"/>
                <a:ea typeface="Jost Light" pitchFamily="2" charset="0"/>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Jost Light" pitchFamily="2" charset="0"/>
                <a:ea typeface="Jost Light" pitchFamily="2" charset="0"/>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Jost Light" pitchFamily="2" charset="0"/>
                <a:ea typeface="Jost Light" pitchFamily="2" charset="0"/>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Jost Light" pitchFamily="2" charset="0"/>
                <a:ea typeface="Jost Light" pitchFamily="2"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None/>
            </a:pPr>
            <a:r>
              <a:rPr lang="en-GB" sz="1600" dirty="0">
                <a:solidFill>
                  <a:schemeClr val="accent3">
                    <a:lumMod val="20000"/>
                    <a:lumOff val="80000"/>
                  </a:schemeClr>
                </a:solidFill>
              </a:rPr>
              <a:t>Phytoplankton such as diatoms and dinoflagellates form the basis of the marine food web. Through primary production — photosynthesis — they support all the marine life we observed on this voyage.</a:t>
            </a:r>
          </a:p>
        </p:txBody>
      </p:sp>
    </p:spTree>
    <p:extLst>
      <p:ext uri="{BB962C8B-B14F-4D97-AF65-F5344CB8AC3E}">
        <p14:creationId xmlns:p14="http://schemas.microsoft.com/office/powerpoint/2010/main" val="29859147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46D7539-814F-1A35-BAA3-E96FC342067D}"/>
              </a:ext>
            </a:extLst>
          </p:cNvPr>
          <p:cNvSpPr>
            <a:spLocks noGrp="1"/>
          </p:cNvSpPr>
          <p:nvPr>
            <p:ph type="title"/>
          </p:nvPr>
        </p:nvSpPr>
        <p:spPr>
          <a:xfrm>
            <a:off x="8437144" y="434975"/>
            <a:ext cx="3438469" cy="1902272"/>
          </a:xfrm>
        </p:spPr>
        <p:txBody>
          <a:bodyPr/>
          <a:lstStyle/>
          <a:p>
            <a:r>
              <a:rPr lang="en-GB" dirty="0"/>
              <a:t>NASA's GLOBE Cloud Observer</a:t>
            </a:r>
          </a:p>
        </p:txBody>
      </p:sp>
      <p:sp>
        <p:nvSpPr>
          <p:cNvPr id="7" name="Text Placeholder 6">
            <a:extLst>
              <a:ext uri="{FF2B5EF4-FFF2-40B4-BE49-F238E27FC236}">
                <a16:creationId xmlns:a16="http://schemas.microsoft.com/office/drawing/2014/main" id="{3F217A73-E518-37EC-A161-0AF78B0A52EF}"/>
              </a:ext>
            </a:extLst>
          </p:cNvPr>
          <p:cNvSpPr>
            <a:spLocks noGrp="1"/>
          </p:cNvSpPr>
          <p:nvPr>
            <p:ph type="body" sz="quarter" idx="10"/>
          </p:nvPr>
        </p:nvSpPr>
        <p:spPr>
          <a:xfrm>
            <a:off x="8437144" y="2619698"/>
            <a:ext cx="3438469" cy="2966025"/>
          </a:xfrm>
        </p:spPr>
        <p:txBody>
          <a:bodyPr/>
          <a:lstStyle/>
          <a:p>
            <a:pPr algn="just"/>
            <a:r>
              <a:rPr lang="en-GB" dirty="0"/>
              <a:t>During our voyage, we contributed to NASA’s </a:t>
            </a:r>
            <a:r>
              <a:rPr lang="en-GB" b="1" dirty="0"/>
              <a:t>GLOBE Cloud Observations</a:t>
            </a:r>
            <a:r>
              <a:rPr lang="en-GB" dirty="0"/>
              <a:t>, collecting data on:</a:t>
            </a:r>
          </a:p>
          <a:p>
            <a:pPr algn="just"/>
            <a:endParaRPr lang="en-GB" sz="1200" dirty="0"/>
          </a:p>
          <a:p>
            <a:pPr marL="171450" indent="-171450" algn="just">
              <a:buClr>
                <a:schemeClr val="bg2"/>
              </a:buClr>
              <a:buFont typeface="Arial" panose="020B0604020202020204" pitchFamily="34" charset="0"/>
              <a:buChar char="•"/>
            </a:pPr>
            <a:r>
              <a:rPr lang="en-GB" sz="1200" b="1" dirty="0"/>
              <a:t>5 June (</a:t>
            </a:r>
            <a:r>
              <a:rPr lang="en-GB" sz="1200" b="1" dirty="0" err="1"/>
              <a:t>Tasermiut</a:t>
            </a:r>
            <a:r>
              <a:rPr lang="en-GB" sz="1200" b="1" dirty="0"/>
              <a:t> Fjord)</a:t>
            </a:r>
          </a:p>
          <a:p>
            <a:pPr marL="171450" indent="-171450" algn="just">
              <a:buClr>
                <a:schemeClr val="bg2"/>
              </a:buClr>
              <a:buFont typeface="Arial" panose="020B0604020202020204" pitchFamily="34" charset="0"/>
              <a:buChar char="•"/>
            </a:pPr>
            <a:r>
              <a:rPr lang="en-GB" sz="1200" b="1" dirty="0"/>
              <a:t>10 June (Ikka Fjord)</a:t>
            </a:r>
          </a:p>
          <a:p>
            <a:pPr algn="just">
              <a:buClr>
                <a:schemeClr val="bg2"/>
              </a:buClr>
            </a:pPr>
            <a:endParaRPr lang="en-GB" dirty="0"/>
          </a:p>
          <a:p>
            <a:pPr algn="just"/>
            <a:r>
              <a:rPr lang="en-US" dirty="0"/>
              <a:t>By comparing our observations with satellite data, scientists can improve cloud classification, weather forecasting, and climate models.</a:t>
            </a:r>
          </a:p>
          <a:p>
            <a:pPr algn="just"/>
            <a:endParaRPr lang="en-GB" dirty="0"/>
          </a:p>
          <a:p>
            <a:pPr algn="just"/>
            <a:r>
              <a:rPr lang="en-GB" dirty="0"/>
              <a:t>You can continue contributing from home using the GLOBE Observer app.</a:t>
            </a:r>
            <a:endParaRPr lang="en-US" dirty="0"/>
          </a:p>
        </p:txBody>
      </p:sp>
      <p:sp>
        <p:nvSpPr>
          <p:cNvPr id="8" name="Text Placeholder 6">
            <a:extLst>
              <a:ext uri="{FF2B5EF4-FFF2-40B4-BE49-F238E27FC236}">
                <a16:creationId xmlns:a16="http://schemas.microsoft.com/office/drawing/2014/main" id="{E4F21C87-1949-348F-A924-D4FE82F8910C}"/>
              </a:ext>
            </a:extLst>
          </p:cNvPr>
          <p:cNvSpPr txBox="1">
            <a:spLocks/>
          </p:cNvSpPr>
          <p:nvPr/>
        </p:nvSpPr>
        <p:spPr>
          <a:xfrm>
            <a:off x="8437143" y="5868174"/>
            <a:ext cx="3438469" cy="296063"/>
          </a:xfrm>
          <a:prstGeom prst="rect">
            <a:avLst/>
          </a:prstGeom>
        </p:spPr>
        <p:txBody>
          <a:bodyPr vert="horz" wrap="square" lIns="91440" tIns="0" rIns="91440" bIns="90000" rtlCol="0" anchor="t" anchorCtr="0">
            <a:spAutoFit/>
          </a:bodyPr>
          <a:lstStyle>
            <a:lvl1pPr marL="0" indent="0" algn="l" defTabSz="914400" rtl="0" eaLnBrk="1" latinLnBrk="0" hangingPunct="1">
              <a:lnSpc>
                <a:spcPts val="1600"/>
              </a:lnSpc>
              <a:spcBef>
                <a:spcPts val="0"/>
              </a:spcBef>
              <a:buClr>
                <a:schemeClr val="tx1"/>
              </a:buClr>
              <a:buSzPct val="100000"/>
              <a:buFont typeface="Arial" panose="020B0604020202020204" pitchFamily="34" charset="0"/>
              <a:buNone/>
              <a:tabLst/>
              <a:defRPr sz="1400" b="0" i="0" kern="1200">
                <a:solidFill>
                  <a:schemeClr val="bg2"/>
                </a:solidFill>
                <a:latin typeface="Atlas Grotesk Regular" pitchFamily="50" charset="0"/>
                <a:ea typeface="+mn-ea"/>
                <a:cs typeface="+mn-cs"/>
              </a:defRPr>
            </a:lvl1pPr>
            <a:lvl2pPr marL="421207" indent="-182029" algn="l" defTabSz="914400" rtl="0" eaLnBrk="1" latinLnBrk="0" hangingPunct="1">
              <a:lnSpc>
                <a:spcPct val="100000"/>
              </a:lnSpc>
              <a:spcBef>
                <a:spcPts val="0"/>
              </a:spcBef>
              <a:buClr>
                <a:schemeClr val="tx1"/>
              </a:buClr>
              <a:buFont typeface="Arial" panose="020B0604020202020204" pitchFamily="34" charset="0"/>
              <a:buChar char="•"/>
              <a:tabLst/>
              <a:defRPr sz="1333" b="0" i="0" kern="1200">
                <a:solidFill>
                  <a:schemeClr val="tx1"/>
                </a:solidFill>
                <a:latin typeface="Austin Text Roman" pitchFamily="2" charset="77"/>
                <a:ea typeface="+mn-ea"/>
                <a:cs typeface="+mn-cs"/>
              </a:defRPr>
            </a:lvl2pPr>
            <a:lvl3pPr marL="592652" indent="-118530" algn="l" defTabSz="914400" rtl="0" eaLnBrk="1" latinLnBrk="0" hangingPunct="1">
              <a:lnSpc>
                <a:spcPct val="100000"/>
              </a:lnSpc>
              <a:spcBef>
                <a:spcPts val="0"/>
              </a:spcBef>
              <a:buClr>
                <a:schemeClr val="tx1"/>
              </a:buClr>
              <a:buSzPct val="80000"/>
              <a:buFont typeface="Arial" panose="020B0604020202020204" pitchFamily="34" charset="0"/>
              <a:buChar char="•"/>
              <a:tabLst/>
              <a:defRPr sz="1333" b="0" i="0" kern="1200">
                <a:solidFill>
                  <a:schemeClr val="tx1"/>
                </a:solidFill>
                <a:latin typeface="Austin Text Roman" pitchFamily="2" charset="77"/>
                <a:ea typeface="+mn-ea"/>
                <a:cs typeface="+mn-cs"/>
              </a:defRPr>
            </a:lvl3pPr>
            <a:lvl4pPr marL="713300" indent="-120648" algn="l" defTabSz="914400" rtl="0" eaLnBrk="1" latinLnBrk="0" hangingPunct="1">
              <a:lnSpc>
                <a:spcPct val="100000"/>
              </a:lnSpc>
              <a:spcBef>
                <a:spcPts val="0"/>
              </a:spcBef>
              <a:buClr>
                <a:schemeClr val="tx1"/>
              </a:buClr>
              <a:buFont typeface="Systemfont normal"/>
              <a:buChar char="-"/>
              <a:tabLst/>
              <a:defRPr sz="1333" b="0" i="0" kern="1200">
                <a:solidFill>
                  <a:schemeClr val="tx1"/>
                </a:solidFill>
                <a:latin typeface="Austin Text Roman" pitchFamily="2" charset="77"/>
                <a:ea typeface="+mn-ea"/>
                <a:cs typeface="+mn-cs"/>
              </a:defRPr>
            </a:lvl4pPr>
            <a:lvl5pPr marL="2057400" indent="-228600" algn="l" defTabSz="914400" rtl="0" eaLnBrk="1" latinLnBrk="0" hangingPunct="1">
              <a:lnSpc>
                <a:spcPct val="90000"/>
              </a:lnSpc>
              <a:spcBef>
                <a:spcPts val="0"/>
              </a:spcBef>
              <a:buFont typeface="Arial" panose="020B0604020202020204" pitchFamily="34" charset="0"/>
              <a:buChar char="•"/>
              <a:defRPr sz="1867" b="0" i="0" kern="1200">
                <a:solidFill>
                  <a:schemeClr val="tx1"/>
                </a:solidFill>
                <a:latin typeface="Austin Text Roman"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ts val="1600"/>
              </a:lnSpc>
              <a:spcBef>
                <a:spcPts val="0"/>
              </a:spcBef>
              <a:spcAft>
                <a:spcPts val="0"/>
              </a:spcAft>
              <a:buClr>
                <a:prstClr val="black"/>
              </a:buClr>
              <a:buSzPct val="100000"/>
              <a:buFont typeface="Arial" panose="020B0604020202020204" pitchFamily="34" charset="0"/>
              <a:buNone/>
              <a:tabLst/>
              <a:defRPr/>
            </a:pPr>
            <a:r>
              <a:rPr kumimoji="0" lang="en-US" sz="1400" b="1" i="0" u="none" strike="noStrike" kern="1200" cap="none" spc="0" normalizeH="0" baseline="0" noProof="0" dirty="0">
                <a:ln>
                  <a:noFill/>
                </a:ln>
                <a:solidFill>
                  <a:prstClr val="white">
                    <a:lumMod val="85000"/>
                  </a:prstClr>
                </a:solidFill>
                <a:effectLst/>
                <a:uLnTx/>
                <a:uFillTx/>
                <a:latin typeface="Jost" pitchFamily="2" charset="0"/>
                <a:ea typeface="Jost" pitchFamily="2" charset="0"/>
                <a:cs typeface="+mn-cs"/>
                <a:hlinkClick r:id="rId3">
                  <a:extLst>
                    <a:ext uri="{A12FA001-AC4F-418D-AE19-62706E023703}">
                      <ahyp:hlinkClr xmlns:ahyp="http://schemas.microsoft.com/office/drawing/2018/hyperlinkcolor" val="tx"/>
                    </a:ext>
                  </a:extLst>
                </a:hlinkClick>
              </a:rPr>
              <a:t>View our data </a:t>
            </a:r>
            <a:r>
              <a:rPr kumimoji="0" lang="en-US" sz="1400" b="1" i="0" u="none" strike="noStrike" kern="1200" cap="none" spc="0" normalizeH="0" baseline="0" noProof="0" dirty="0">
                <a:ln>
                  <a:noFill/>
                </a:ln>
                <a:solidFill>
                  <a:prstClr val="white">
                    <a:lumMod val="85000"/>
                  </a:prstClr>
                </a:solidFill>
                <a:effectLst/>
                <a:uLnTx/>
                <a:uFillTx/>
                <a:latin typeface="Jost" pitchFamily="2" charset="0"/>
                <a:ea typeface="Jost" pitchFamily="2" charset="0"/>
                <a:cs typeface="+mn-cs"/>
              </a:rPr>
              <a:t>on the global map</a:t>
            </a:r>
            <a:endParaRPr kumimoji="0" lang="et-EE" sz="1400" b="1" i="0" u="sng" strike="noStrike" kern="1200" cap="none" spc="0" normalizeH="0" baseline="0" noProof="0" dirty="0">
              <a:ln>
                <a:noFill/>
              </a:ln>
              <a:solidFill>
                <a:prstClr val="white">
                  <a:lumMod val="85000"/>
                </a:prstClr>
              </a:solidFill>
              <a:effectLst/>
              <a:uLnTx/>
              <a:uFillTx/>
              <a:latin typeface="Jost" pitchFamily="2" charset="0"/>
              <a:ea typeface="Jost" pitchFamily="2" charset="0"/>
              <a:cs typeface="+mn-cs"/>
            </a:endParaRPr>
          </a:p>
        </p:txBody>
      </p:sp>
      <p:sp>
        <p:nvSpPr>
          <p:cNvPr id="11" name="TextBox 10">
            <a:extLst>
              <a:ext uri="{FF2B5EF4-FFF2-40B4-BE49-F238E27FC236}">
                <a16:creationId xmlns:a16="http://schemas.microsoft.com/office/drawing/2014/main" id="{5B231AA1-9C14-4A96-89CA-EA358C0FDE59}"/>
              </a:ext>
            </a:extLst>
          </p:cNvPr>
          <p:cNvSpPr txBox="1"/>
          <p:nvPr/>
        </p:nvSpPr>
        <p:spPr>
          <a:xfrm>
            <a:off x="6827629" y="6611779"/>
            <a:ext cx="1308371" cy="246221"/>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000" b="0" i="0" u="none" strike="noStrike" kern="1200" cap="none" spc="0" normalizeH="0" baseline="0" noProof="0" dirty="0">
                <a:ln>
                  <a:noFill/>
                </a:ln>
                <a:solidFill>
                  <a:prstClr val="white"/>
                </a:solidFill>
                <a:effectLst/>
                <a:uLnTx/>
                <a:uFillTx/>
                <a:latin typeface="Jost"/>
                <a:ea typeface="+mn-ea"/>
                <a:cs typeface="+mn-cs"/>
              </a:rPr>
              <a:t>Photo: Oscar Farrera</a:t>
            </a:r>
            <a:endParaRPr kumimoji="0" lang="en-GB" sz="1000" b="0" i="0" u="none" strike="noStrike" kern="1200" cap="none" spc="0" normalizeH="0" baseline="0" noProof="0" dirty="0">
              <a:ln>
                <a:noFill/>
              </a:ln>
              <a:solidFill>
                <a:prstClr val="white"/>
              </a:solidFill>
              <a:effectLst/>
              <a:uLnTx/>
              <a:uFillTx/>
              <a:latin typeface="Jost"/>
              <a:ea typeface="+mn-ea"/>
              <a:cs typeface="+mn-cs"/>
            </a:endParaRPr>
          </a:p>
        </p:txBody>
      </p:sp>
      <p:sp>
        <p:nvSpPr>
          <p:cNvPr id="6" name="Picture Placeholder 5">
            <a:extLst>
              <a:ext uri="{FF2B5EF4-FFF2-40B4-BE49-F238E27FC236}">
                <a16:creationId xmlns:a16="http://schemas.microsoft.com/office/drawing/2014/main" id="{7CE45ACF-5D56-61B6-6F76-9DCF5F446404}"/>
              </a:ext>
            </a:extLst>
          </p:cNvPr>
          <p:cNvSpPr>
            <a:spLocks noGrp="1"/>
          </p:cNvSpPr>
          <p:nvPr>
            <p:ph type="pic" sz="quarter" idx="11"/>
          </p:nvPr>
        </p:nvSpPr>
        <p:spPr/>
        <p:txBody>
          <a:bodyPr/>
          <a:lstStyle/>
          <a:p>
            <a:endParaRPr lang="en-GB"/>
          </a:p>
        </p:txBody>
      </p:sp>
      <p:pic>
        <p:nvPicPr>
          <p:cNvPr id="12" name="Picture Placeholder 1">
            <a:extLst>
              <a:ext uri="{FF2B5EF4-FFF2-40B4-BE49-F238E27FC236}">
                <a16:creationId xmlns:a16="http://schemas.microsoft.com/office/drawing/2014/main" id="{1CF2084B-9B2B-4C84-2C89-37BD85759F34}"/>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t="-10"/>
          <a:stretch/>
        </p:blipFill>
        <p:spPr>
          <a:xfrm>
            <a:off x="0" y="434975"/>
            <a:ext cx="8135938" cy="6423025"/>
          </a:xfrm>
          <a:prstGeom prst="rect">
            <a:avLst/>
          </a:prstGeom>
          <a:solidFill>
            <a:schemeClr val="tx1">
              <a:lumMod val="10000"/>
              <a:lumOff val="90000"/>
            </a:schemeClr>
          </a:solidFill>
        </p:spPr>
      </p:pic>
    </p:spTree>
    <p:extLst>
      <p:ext uri="{BB962C8B-B14F-4D97-AF65-F5344CB8AC3E}">
        <p14:creationId xmlns:p14="http://schemas.microsoft.com/office/powerpoint/2010/main" val="140444308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3F217A73-E518-37EC-A161-0AF78B0A52EF}"/>
              </a:ext>
            </a:extLst>
          </p:cNvPr>
          <p:cNvSpPr>
            <a:spLocks noGrp="1"/>
          </p:cNvSpPr>
          <p:nvPr>
            <p:ph type="body" sz="quarter" idx="10"/>
          </p:nvPr>
        </p:nvSpPr>
        <p:spPr>
          <a:xfrm>
            <a:off x="5740473" y="1050820"/>
            <a:ext cx="6248910" cy="5017869"/>
          </a:xfrm>
        </p:spPr>
        <p:txBody>
          <a:bodyPr/>
          <a:lstStyle/>
          <a:p>
            <a:r>
              <a:rPr lang="en-GB" b="1" dirty="0">
                <a:latin typeface="Jost" pitchFamily="2" charset="0"/>
              </a:rPr>
              <a:t>High Clouds (base above 6,000 metres):</a:t>
            </a:r>
          </a:p>
          <a:p>
            <a:pPr marL="285750" indent="-285750">
              <a:buFont typeface="Arial" panose="020B0604020202020204" pitchFamily="34" charset="0"/>
              <a:buChar char="•"/>
            </a:pPr>
            <a:r>
              <a:rPr lang="en-GB" sz="1400" b="1" dirty="0">
                <a:solidFill>
                  <a:schemeClr val="bg2"/>
                </a:solidFill>
                <a:latin typeface="Jost" pitchFamily="2" charset="0"/>
                <a:ea typeface="Jost" pitchFamily="2" charset="0"/>
              </a:rPr>
              <a:t>Cirrus</a:t>
            </a:r>
            <a:r>
              <a:rPr lang="en-GB" sz="1400" dirty="0">
                <a:solidFill>
                  <a:schemeClr val="bg2"/>
                </a:solidFill>
                <a:latin typeface="Jost" pitchFamily="2" charset="0"/>
                <a:ea typeface="Jost" pitchFamily="2" charset="0"/>
              </a:rPr>
              <a:t>: Thin, wispy clouds composed of ice crystals. They often appear as delicate streaks or feathery wisps high in the sky.</a:t>
            </a:r>
          </a:p>
          <a:p>
            <a:pPr marL="285750" indent="-285750">
              <a:buFont typeface="Arial" panose="020B0604020202020204" pitchFamily="34" charset="0"/>
              <a:buChar char="•"/>
            </a:pPr>
            <a:r>
              <a:rPr lang="en-GB" sz="1400" b="1" dirty="0">
                <a:solidFill>
                  <a:schemeClr val="bg2"/>
                </a:solidFill>
                <a:latin typeface="Jost" pitchFamily="2" charset="0"/>
                <a:ea typeface="Jost" pitchFamily="2" charset="0"/>
              </a:rPr>
              <a:t>Cirrostratus</a:t>
            </a:r>
            <a:r>
              <a:rPr lang="en-GB" sz="1400" dirty="0">
                <a:solidFill>
                  <a:schemeClr val="bg2"/>
                </a:solidFill>
                <a:latin typeface="Jost" pitchFamily="2" charset="0"/>
                <a:ea typeface="Jost" pitchFamily="2" charset="0"/>
              </a:rPr>
              <a:t>: Thin, sheet-like clouds that cover large portions of the sky. They can create a halo around the sun or moon.</a:t>
            </a:r>
          </a:p>
          <a:p>
            <a:pPr marL="285750" indent="-285750">
              <a:buFont typeface="Arial" panose="020B0604020202020204" pitchFamily="34" charset="0"/>
              <a:buChar char="•"/>
            </a:pPr>
            <a:r>
              <a:rPr lang="en-GB" sz="1400" b="1" dirty="0">
                <a:solidFill>
                  <a:schemeClr val="bg2"/>
                </a:solidFill>
                <a:latin typeface="Jost" pitchFamily="2" charset="0"/>
                <a:ea typeface="Jost" pitchFamily="2" charset="0"/>
              </a:rPr>
              <a:t>Cirrocumulus</a:t>
            </a:r>
            <a:r>
              <a:rPr lang="en-GB" sz="1400" dirty="0">
                <a:solidFill>
                  <a:schemeClr val="bg2"/>
                </a:solidFill>
                <a:latin typeface="Jost" pitchFamily="2" charset="0"/>
                <a:ea typeface="Jost" pitchFamily="2" charset="0"/>
              </a:rPr>
              <a:t>: Small, fluffy clouds in a regular pattern, resembling fish scales or ripples.</a:t>
            </a:r>
            <a:br>
              <a:rPr lang="en-GB" sz="1400" dirty="0">
                <a:solidFill>
                  <a:schemeClr val="bg2"/>
                </a:solidFill>
                <a:latin typeface="Jost" pitchFamily="2" charset="0"/>
                <a:ea typeface="Jost" pitchFamily="2" charset="0"/>
              </a:rPr>
            </a:br>
            <a:endParaRPr lang="en-GB" sz="1400" dirty="0">
              <a:solidFill>
                <a:schemeClr val="bg2"/>
              </a:solidFill>
              <a:latin typeface="Jost" pitchFamily="2" charset="0"/>
              <a:ea typeface="Jost" pitchFamily="2" charset="0"/>
            </a:endParaRPr>
          </a:p>
          <a:p>
            <a:r>
              <a:rPr lang="en-GB" b="1" dirty="0">
                <a:latin typeface="Jost" pitchFamily="2" charset="0"/>
              </a:rPr>
              <a:t>Medium Clouds (base between 2,000 and 6,000 metres):</a:t>
            </a:r>
          </a:p>
          <a:p>
            <a:pPr marL="285750" indent="-285750">
              <a:buFont typeface="Arial" panose="020B0604020202020204" pitchFamily="34" charset="0"/>
              <a:buChar char="•"/>
            </a:pPr>
            <a:r>
              <a:rPr lang="en-GB" sz="1400" b="1" dirty="0">
                <a:solidFill>
                  <a:schemeClr val="bg2"/>
                </a:solidFill>
                <a:latin typeface="Jost" pitchFamily="2" charset="0"/>
                <a:ea typeface="Jost" pitchFamily="2" charset="0"/>
              </a:rPr>
              <a:t>Altocumulus</a:t>
            </a:r>
            <a:r>
              <a:rPr lang="en-GB" sz="1400" dirty="0">
                <a:solidFill>
                  <a:schemeClr val="bg2"/>
                </a:solidFill>
                <a:latin typeface="Jost" pitchFamily="2" charset="0"/>
                <a:ea typeface="Jost" pitchFamily="2" charset="0"/>
              </a:rPr>
              <a:t>: Puffy, greyish-white clouds with rounded edges. They often form parallel rows or patches.</a:t>
            </a:r>
          </a:p>
          <a:p>
            <a:pPr marL="285750" indent="-285750">
              <a:buFont typeface="Arial" panose="020B0604020202020204" pitchFamily="34" charset="0"/>
              <a:buChar char="•"/>
            </a:pPr>
            <a:r>
              <a:rPr lang="en-GB" sz="1400" b="1" dirty="0">
                <a:solidFill>
                  <a:schemeClr val="bg2"/>
                </a:solidFill>
                <a:latin typeface="Jost" pitchFamily="2" charset="0"/>
                <a:ea typeface="Jost" pitchFamily="2" charset="0"/>
              </a:rPr>
              <a:t>Altostratus</a:t>
            </a:r>
            <a:r>
              <a:rPr lang="en-GB" sz="1400" dirty="0">
                <a:solidFill>
                  <a:schemeClr val="bg2"/>
                </a:solidFill>
                <a:latin typeface="Jost" pitchFamily="2" charset="0"/>
                <a:ea typeface="Jost" pitchFamily="2" charset="0"/>
              </a:rPr>
              <a:t>: Thick, greyish clouds that partially obscure the sun or moon. They lack the distinct features of cirrostratus.</a:t>
            </a:r>
            <a:br>
              <a:rPr lang="en-GB" sz="1400" dirty="0">
                <a:solidFill>
                  <a:schemeClr val="bg2"/>
                </a:solidFill>
                <a:latin typeface="Jost" pitchFamily="2" charset="0"/>
                <a:ea typeface="Jost" pitchFamily="2" charset="0"/>
              </a:rPr>
            </a:br>
            <a:endParaRPr lang="en-GB" sz="1400" dirty="0">
              <a:solidFill>
                <a:schemeClr val="bg2"/>
              </a:solidFill>
              <a:latin typeface="Jost" pitchFamily="2" charset="0"/>
              <a:ea typeface="Jost" pitchFamily="2" charset="0"/>
            </a:endParaRPr>
          </a:p>
          <a:p>
            <a:r>
              <a:rPr lang="en-GB" b="1" dirty="0">
                <a:latin typeface="Jost" pitchFamily="2" charset="0"/>
              </a:rPr>
              <a:t>Low Clouds (base below 2,000 metres):</a:t>
            </a:r>
          </a:p>
          <a:p>
            <a:pPr marL="285750" indent="-285750">
              <a:buFont typeface="Arial" panose="020B0604020202020204" pitchFamily="34" charset="0"/>
              <a:buChar char="•"/>
            </a:pPr>
            <a:r>
              <a:rPr lang="en-GB" sz="1400" b="1" dirty="0">
                <a:solidFill>
                  <a:schemeClr val="bg2"/>
                </a:solidFill>
                <a:latin typeface="Jost" pitchFamily="2" charset="0"/>
                <a:ea typeface="Jost" pitchFamily="2" charset="0"/>
              </a:rPr>
              <a:t>Stratus</a:t>
            </a:r>
            <a:r>
              <a:rPr lang="en-GB" sz="1400" dirty="0">
                <a:solidFill>
                  <a:schemeClr val="bg2"/>
                </a:solidFill>
                <a:latin typeface="Jost" pitchFamily="2" charset="0"/>
                <a:ea typeface="Jost" pitchFamily="2" charset="0"/>
              </a:rPr>
              <a:t>: Uniform, greyish clouds that cover the sky like a blanket. They can bring drizzle or light rain.</a:t>
            </a:r>
          </a:p>
          <a:p>
            <a:pPr marL="285750" indent="-285750">
              <a:buFont typeface="Arial" panose="020B0604020202020204" pitchFamily="34" charset="0"/>
              <a:buChar char="•"/>
            </a:pPr>
            <a:r>
              <a:rPr lang="en-GB" sz="1400" b="1" dirty="0">
                <a:solidFill>
                  <a:schemeClr val="bg2"/>
                </a:solidFill>
                <a:latin typeface="Jost" pitchFamily="2" charset="0"/>
                <a:ea typeface="Jost" pitchFamily="2" charset="0"/>
              </a:rPr>
              <a:t>Stratocumulus</a:t>
            </a:r>
            <a:r>
              <a:rPr lang="en-GB" sz="1400" dirty="0">
                <a:solidFill>
                  <a:schemeClr val="bg2"/>
                </a:solidFill>
                <a:latin typeface="Jost" pitchFamily="2" charset="0"/>
                <a:ea typeface="Jost" pitchFamily="2" charset="0"/>
              </a:rPr>
              <a:t>: Low, lumpy clouds with defined edges. They often appear in rows or patches.</a:t>
            </a:r>
          </a:p>
          <a:p>
            <a:pPr marL="285750" indent="-285750">
              <a:buFont typeface="Arial" panose="020B0604020202020204" pitchFamily="34" charset="0"/>
              <a:buChar char="•"/>
            </a:pPr>
            <a:r>
              <a:rPr lang="en-GB" sz="1400" b="1" dirty="0">
                <a:solidFill>
                  <a:schemeClr val="bg2"/>
                </a:solidFill>
                <a:latin typeface="Jost" pitchFamily="2" charset="0"/>
                <a:ea typeface="Jost" pitchFamily="2" charset="0"/>
              </a:rPr>
              <a:t>Nimbostratus</a:t>
            </a:r>
            <a:r>
              <a:rPr lang="en-GB" sz="1400" dirty="0">
                <a:solidFill>
                  <a:schemeClr val="bg2"/>
                </a:solidFill>
                <a:latin typeface="Jost" pitchFamily="2" charset="0"/>
                <a:ea typeface="Jost" pitchFamily="2" charset="0"/>
              </a:rPr>
              <a:t>: Thick, dark grey clouds associated with steady rain or snow.</a:t>
            </a:r>
          </a:p>
          <a:p>
            <a:br>
              <a:rPr lang="en-GB" dirty="0">
                <a:latin typeface="Jost" pitchFamily="2" charset="0"/>
              </a:rPr>
            </a:br>
            <a:r>
              <a:rPr lang="en-GB" dirty="0">
                <a:latin typeface="Jost" pitchFamily="2" charset="0"/>
              </a:rPr>
              <a:t>These cloud types vary in appearance and behaviour, but this basic classification helps meteorologists understand weather patterns and atmospheric conditions. To explore more examples, see NASA's </a:t>
            </a:r>
            <a:r>
              <a:rPr lang="en-GB" dirty="0">
                <a:latin typeface="Jost" pitchFamily="2" charset="0"/>
                <a:hlinkClick r:id="rId3">
                  <a:extLst>
                    <a:ext uri="{A12FA001-AC4F-418D-AE19-62706E023703}">
                      <ahyp:hlinkClr xmlns:ahyp="http://schemas.microsoft.com/office/drawing/2018/hyperlinkcolor" val="tx"/>
                    </a:ext>
                  </a:extLst>
                </a:hlinkClick>
              </a:rPr>
              <a:t>On-Line Cloud Chart</a:t>
            </a:r>
            <a:r>
              <a:rPr lang="en-GB" dirty="0">
                <a:latin typeface="Jost" pitchFamily="2" charset="0"/>
              </a:rPr>
              <a:t>.</a:t>
            </a:r>
          </a:p>
        </p:txBody>
      </p:sp>
      <p:sp>
        <p:nvSpPr>
          <p:cNvPr id="8" name="Text Placeholder 6">
            <a:extLst>
              <a:ext uri="{FF2B5EF4-FFF2-40B4-BE49-F238E27FC236}">
                <a16:creationId xmlns:a16="http://schemas.microsoft.com/office/drawing/2014/main" id="{E4F21C87-1949-348F-A924-D4FE82F8910C}"/>
              </a:ext>
            </a:extLst>
          </p:cNvPr>
          <p:cNvSpPr txBox="1">
            <a:spLocks/>
          </p:cNvSpPr>
          <p:nvPr/>
        </p:nvSpPr>
        <p:spPr>
          <a:xfrm>
            <a:off x="5740473" y="6187561"/>
            <a:ext cx="3438469" cy="296063"/>
          </a:xfrm>
          <a:prstGeom prst="rect">
            <a:avLst/>
          </a:prstGeom>
        </p:spPr>
        <p:txBody>
          <a:bodyPr vert="horz" wrap="square" lIns="91440" tIns="0" rIns="91440" bIns="90000" rtlCol="0" anchor="t" anchorCtr="0">
            <a:spAutoFit/>
          </a:bodyPr>
          <a:lstStyle>
            <a:lvl1pPr marL="0" indent="0" algn="l" defTabSz="914400" rtl="0" eaLnBrk="1" latinLnBrk="0" hangingPunct="1">
              <a:lnSpc>
                <a:spcPts val="1600"/>
              </a:lnSpc>
              <a:spcBef>
                <a:spcPts val="0"/>
              </a:spcBef>
              <a:buClr>
                <a:schemeClr val="tx1"/>
              </a:buClr>
              <a:buSzPct val="100000"/>
              <a:buFont typeface="Arial" panose="020B0604020202020204" pitchFamily="34" charset="0"/>
              <a:buNone/>
              <a:tabLst/>
              <a:defRPr sz="1400" b="0" i="0" kern="1200">
                <a:solidFill>
                  <a:schemeClr val="bg2"/>
                </a:solidFill>
                <a:latin typeface="Atlas Grotesk Regular" pitchFamily="50" charset="0"/>
                <a:ea typeface="+mn-ea"/>
                <a:cs typeface="+mn-cs"/>
              </a:defRPr>
            </a:lvl1pPr>
            <a:lvl2pPr marL="421207" indent="-182029" algn="l" defTabSz="914400" rtl="0" eaLnBrk="1" latinLnBrk="0" hangingPunct="1">
              <a:lnSpc>
                <a:spcPct val="100000"/>
              </a:lnSpc>
              <a:spcBef>
                <a:spcPts val="0"/>
              </a:spcBef>
              <a:buClr>
                <a:schemeClr val="tx1"/>
              </a:buClr>
              <a:buFont typeface="Arial" panose="020B0604020202020204" pitchFamily="34" charset="0"/>
              <a:buChar char="•"/>
              <a:tabLst/>
              <a:defRPr sz="1333" b="0" i="0" kern="1200">
                <a:solidFill>
                  <a:schemeClr val="tx1"/>
                </a:solidFill>
                <a:latin typeface="Austin Text Roman" pitchFamily="2" charset="77"/>
                <a:ea typeface="+mn-ea"/>
                <a:cs typeface="+mn-cs"/>
              </a:defRPr>
            </a:lvl2pPr>
            <a:lvl3pPr marL="592652" indent="-118530" algn="l" defTabSz="914400" rtl="0" eaLnBrk="1" latinLnBrk="0" hangingPunct="1">
              <a:lnSpc>
                <a:spcPct val="100000"/>
              </a:lnSpc>
              <a:spcBef>
                <a:spcPts val="0"/>
              </a:spcBef>
              <a:buClr>
                <a:schemeClr val="tx1"/>
              </a:buClr>
              <a:buSzPct val="80000"/>
              <a:buFont typeface="Arial" panose="020B0604020202020204" pitchFamily="34" charset="0"/>
              <a:buChar char="•"/>
              <a:tabLst/>
              <a:defRPr sz="1333" b="0" i="0" kern="1200">
                <a:solidFill>
                  <a:schemeClr val="tx1"/>
                </a:solidFill>
                <a:latin typeface="Austin Text Roman" pitchFamily="2" charset="77"/>
                <a:ea typeface="+mn-ea"/>
                <a:cs typeface="+mn-cs"/>
              </a:defRPr>
            </a:lvl3pPr>
            <a:lvl4pPr marL="713300" indent="-120648" algn="l" defTabSz="914400" rtl="0" eaLnBrk="1" latinLnBrk="0" hangingPunct="1">
              <a:lnSpc>
                <a:spcPct val="100000"/>
              </a:lnSpc>
              <a:spcBef>
                <a:spcPts val="0"/>
              </a:spcBef>
              <a:buClr>
                <a:schemeClr val="tx1"/>
              </a:buClr>
              <a:buFont typeface="Systemfont normal"/>
              <a:buChar char="-"/>
              <a:tabLst/>
              <a:defRPr sz="1333" b="0" i="0" kern="1200">
                <a:solidFill>
                  <a:schemeClr val="tx1"/>
                </a:solidFill>
                <a:latin typeface="Austin Text Roman" pitchFamily="2" charset="77"/>
                <a:ea typeface="+mn-ea"/>
                <a:cs typeface="+mn-cs"/>
              </a:defRPr>
            </a:lvl4pPr>
            <a:lvl5pPr marL="2057400" indent="-228600" algn="l" defTabSz="914400" rtl="0" eaLnBrk="1" latinLnBrk="0" hangingPunct="1">
              <a:lnSpc>
                <a:spcPct val="90000"/>
              </a:lnSpc>
              <a:spcBef>
                <a:spcPts val="0"/>
              </a:spcBef>
              <a:buFont typeface="Arial" panose="020B0604020202020204" pitchFamily="34" charset="0"/>
              <a:buChar char="•"/>
              <a:defRPr sz="1867" b="0" i="0" kern="1200">
                <a:solidFill>
                  <a:schemeClr val="tx1"/>
                </a:solidFill>
                <a:latin typeface="Austin Text Roman"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ts val="1600"/>
              </a:lnSpc>
              <a:spcBef>
                <a:spcPts val="0"/>
              </a:spcBef>
              <a:spcAft>
                <a:spcPts val="0"/>
              </a:spcAft>
              <a:buClr>
                <a:prstClr val="black"/>
              </a:buClr>
              <a:buSzPct val="100000"/>
              <a:buFont typeface="Arial" panose="020B0604020202020204" pitchFamily="34" charset="0"/>
              <a:buNone/>
              <a:tabLst/>
              <a:defRPr/>
            </a:pPr>
            <a:r>
              <a:rPr kumimoji="0" lang="en-US" sz="1400" b="0" i="0" u="none" strike="noStrike" kern="1200" cap="none" spc="0" normalizeH="0" baseline="0" noProof="0" dirty="0">
                <a:ln>
                  <a:noFill/>
                </a:ln>
                <a:solidFill>
                  <a:srgbClr val="00B0F0"/>
                </a:solidFill>
                <a:effectLst/>
                <a:uLnTx/>
                <a:uFillTx/>
                <a:latin typeface="Jost"/>
                <a:ea typeface="+mn-ea"/>
                <a:cs typeface="+mn-cs"/>
                <a:hlinkClick r:id="rId4">
                  <a:extLst>
                    <a:ext uri="{A12FA001-AC4F-418D-AE19-62706E023703}">
                      <ahyp:hlinkClr xmlns:ahyp="http://schemas.microsoft.com/office/drawing/2018/hyperlinkcolor" val="tx"/>
                    </a:ext>
                  </a:extLst>
                </a:hlinkClick>
              </a:rPr>
              <a:t>View our data</a:t>
            </a:r>
            <a:r>
              <a:rPr kumimoji="0" lang="en-US" sz="1400" b="0" i="0" u="none" strike="noStrike" kern="1200" cap="none" spc="0" normalizeH="0" baseline="0" noProof="0" dirty="0">
                <a:ln>
                  <a:noFill/>
                </a:ln>
                <a:solidFill>
                  <a:srgbClr val="00B0F0"/>
                </a:solidFill>
                <a:effectLst/>
                <a:uLnTx/>
                <a:uFillTx/>
                <a:latin typeface="Jost"/>
                <a:ea typeface="+mn-ea"/>
                <a:cs typeface="+mn-cs"/>
              </a:rPr>
              <a:t> </a:t>
            </a:r>
            <a:r>
              <a:rPr kumimoji="0" lang="en-US" sz="1400" b="0" i="0" u="none" strike="noStrike" kern="1200" cap="none" spc="0" normalizeH="0" baseline="0" noProof="0" dirty="0">
                <a:ln>
                  <a:noFill/>
                </a:ln>
                <a:solidFill>
                  <a:prstClr val="white"/>
                </a:solidFill>
                <a:effectLst/>
                <a:uLnTx/>
                <a:uFillTx/>
                <a:latin typeface="Jost"/>
                <a:ea typeface="+mn-ea"/>
                <a:cs typeface="+mn-cs"/>
              </a:rPr>
              <a:t>on the global map</a:t>
            </a:r>
            <a:endParaRPr kumimoji="0" lang="et-EE" sz="1400" b="0" i="0" u="sng" strike="noStrike" kern="1200" cap="none" spc="0" normalizeH="0" baseline="0" noProof="0" dirty="0">
              <a:ln>
                <a:noFill/>
              </a:ln>
              <a:solidFill>
                <a:prstClr val="white"/>
              </a:solidFill>
              <a:effectLst/>
              <a:uLnTx/>
              <a:uFillTx/>
              <a:latin typeface="Jost"/>
              <a:ea typeface="+mn-ea"/>
              <a:cs typeface="+mn-cs"/>
            </a:endParaRPr>
          </a:p>
        </p:txBody>
      </p:sp>
      <p:pic>
        <p:nvPicPr>
          <p:cNvPr id="2" name="Picture 1"/>
          <p:cNvPicPr>
            <a:picLocks noChangeAspect="1"/>
          </p:cNvPicPr>
          <p:nvPr/>
        </p:nvPicPr>
        <p:blipFill>
          <a:blip r:embed="rId5"/>
          <a:stretch>
            <a:fillRect/>
          </a:stretch>
        </p:blipFill>
        <p:spPr>
          <a:xfrm>
            <a:off x="0" y="4646"/>
            <a:ext cx="5334000" cy="6899414"/>
          </a:xfrm>
          <a:prstGeom prst="rect">
            <a:avLst/>
          </a:prstGeom>
          <a:ln w="19050">
            <a:noFill/>
          </a:ln>
        </p:spPr>
      </p:pic>
      <p:sp>
        <p:nvSpPr>
          <p:cNvPr id="6" name="Rectangle 5"/>
          <p:cNvSpPr/>
          <p:nvPr/>
        </p:nvSpPr>
        <p:spPr>
          <a:xfrm>
            <a:off x="233866" y="5382890"/>
            <a:ext cx="288862" cy="369332"/>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b-NO" sz="1800" b="0" i="0" u="none" strike="noStrike" kern="1200" cap="none" spc="0" normalizeH="0" baseline="0" noProof="0" dirty="0">
                <a:ln>
                  <a:noFill/>
                </a:ln>
                <a:solidFill>
                  <a:prstClr val="white"/>
                </a:solidFill>
                <a:effectLst/>
                <a:uLnTx/>
                <a:uFillTx/>
                <a:latin typeface="Jost" pitchFamily="2" charset="0"/>
                <a:ea typeface="Jost" pitchFamily="2" charset="0"/>
                <a:cs typeface="+mn-cs"/>
              </a:rPr>
              <a:t>1</a:t>
            </a: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6" name="Rectangle 15"/>
          <p:cNvSpPr/>
          <p:nvPr/>
        </p:nvSpPr>
        <p:spPr>
          <a:xfrm>
            <a:off x="202333" y="4046289"/>
            <a:ext cx="316112" cy="369332"/>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b-NO" sz="1800" b="0" i="0" u="none" strike="noStrike" kern="1200" cap="none" spc="0" normalizeH="0" baseline="0" noProof="0" dirty="0">
                <a:ln>
                  <a:noFill/>
                </a:ln>
                <a:solidFill>
                  <a:prstClr val="white"/>
                </a:solidFill>
                <a:effectLst/>
                <a:uLnTx/>
                <a:uFillTx/>
                <a:latin typeface="Jost" pitchFamily="2" charset="0"/>
                <a:ea typeface="Jost" pitchFamily="2" charset="0"/>
                <a:cs typeface="+mn-cs"/>
              </a:rPr>
              <a:t>2</a:t>
            </a: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7" name="Rectangle 16"/>
          <p:cNvSpPr/>
          <p:nvPr/>
        </p:nvSpPr>
        <p:spPr>
          <a:xfrm>
            <a:off x="201899" y="3625716"/>
            <a:ext cx="311304" cy="369332"/>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b-NO" sz="1800" b="0" i="0" u="none" strike="noStrike" kern="1200" cap="none" spc="0" normalizeH="0" baseline="0" noProof="0" dirty="0">
                <a:ln>
                  <a:noFill/>
                </a:ln>
                <a:solidFill>
                  <a:prstClr val="white"/>
                </a:solidFill>
                <a:effectLst/>
                <a:uLnTx/>
                <a:uFillTx/>
                <a:latin typeface="Jost" pitchFamily="2" charset="0"/>
                <a:ea typeface="Jost" pitchFamily="2" charset="0"/>
                <a:cs typeface="+mn-cs"/>
              </a:rPr>
              <a:t>3</a:t>
            </a: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8" name="Rectangle 17"/>
          <p:cNvSpPr/>
          <p:nvPr/>
        </p:nvSpPr>
        <p:spPr>
          <a:xfrm>
            <a:off x="193885" y="3256384"/>
            <a:ext cx="319318" cy="369332"/>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b-NO" sz="1800" b="0" i="0" u="none" strike="noStrike" kern="1200" cap="none" spc="0" normalizeH="0" baseline="0" noProof="0" dirty="0">
                <a:ln>
                  <a:noFill/>
                </a:ln>
                <a:solidFill>
                  <a:prstClr val="white"/>
                </a:solidFill>
                <a:effectLst/>
                <a:uLnTx/>
                <a:uFillTx/>
                <a:latin typeface="Jost" pitchFamily="2" charset="0"/>
                <a:ea typeface="Jost" pitchFamily="2" charset="0"/>
                <a:cs typeface="+mn-cs"/>
              </a:rPr>
              <a:t>4</a:t>
            </a: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9" name="Rectangle 18"/>
          <p:cNvSpPr/>
          <p:nvPr/>
        </p:nvSpPr>
        <p:spPr>
          <a:xfrm>
            <a:off x="187461" y="2824247"/>
            <a:ext cx="314510" cy="369332"/>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b-NO" sz="1800" b="0" i="0" u="none" strike="noStrike" kern="1200" cap="none" spc="0" normalizeH="0" baseline="0" noProof="0" dirty="0">
                <a:ln>
                  <a:noFill/>
                </a:ln>
                <a:solidFill>
                  <a:prstClr val="white"/>
                </a:solidFill>
                <a:effectLst/>
                <a:uLnTx/>
                <a:uFillTx/>
                <a:latin typeface="Jost" pitchFamily="2" charset="0"/>
                <a:ea typeface="Jost" pitchFamily="2" charset="0"/>
                <a:cs typeface="+mn-cs"/>
              </a:rPr>
              <a:t>5</a:t>
            </a: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0" name="Rectangle 19"/>
          <p:cNvSpPr/>
          <p:nvPr/>
        </p:nvSpPr>
        <p:spPr>
          <a:xfrm>
            <a:off x="184255" y="2445459"/>
            <a:ext cx="317716" cy="369332"/>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b-NO" sz="1800" b="0" i="0" u="none" strike="noStrike" kern="1200" cap="none" spc="0" normalizeH="0" baseline="0" noProof="0" dirty="0">
                <a:ln>
                  <a:noFill/>
                </a:ln>
                <a:solidFill>
                  <a:prstClr val="white"/>
                </a:solidFill>
                <a:effectLst/>
                <a:uLnTx/>
                <a:uFillTx/>
                <a:latin typeface="Jost" pitchFamily="2" charset="0"/>
                <a:ea typeface="Jost" pitchFamily="2" charset="0"/>
                <a:cs typeface="+mn-cs"/>
              </a:rPr>
              <a:t>6</a:t>
            </a: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Title 2">
            <a:extLst>
              <a:ext uri="{FF2B5EF4-FFF2-40B4-BE49-F238E27FC236}">
                <a16:creationId xmlns:a16="http://schemas.microsoft.com/office/drawing/2014/main" id="{53A37D9A-1216-C541-8D54-E02281BCCBB1}"/>
              </a:ext>
            </a:extLst>
          </p:cNvPr>
          <p:cNvSpPr>
            <a:spLocks noGrp="1"/>
          </p:cNvSpPr>
          <p:nvPr>
            <p:ph type="title"/>
          </p:nvPr>
        </p:nvSpPr>
        <p:spPr>
          <a:xfrm>
            <a:off x="5740473" y="250523"/>
            <a:ext cx="6379659" cy="681425"/>
          </a:xfrm>
        </p:spPr>
        <p:txBody>
          <a:bodyPr/>
          <a:lstStyle/>
          <a:p>
            <a:r>
              <a:rPr lang="en-GB" sz="3200" dirty="0"/>
              <a:t>NASA's GLOBE Cloud Observer</a:t>
            </a:r>
          </a:p>
        </p:txBody>
      </p:sp>
    </p:spTree>
    <p:extLst>
      <p:ext uri="{BB962C8B-B14F-4D97-AF65-F5344CB8AC3E}">
        <p14:creationId xmlns:p14="http://schemas.microsoft.com/office/powerpoint/2010/main" val="228283993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4B080D-462C-9417-9B62-BCCE70AD529B}"/>
              </a:ext>
            </a:extLst>
          </p:cNvPr>
          <p:cNvSpPr>
            <a:spLocks noGrp="1"/>
          </p:cNvSpPr>
          <p:nvPr>
            <p:ph type="title"/>
          </p:nvPr>
        </p:nvSpPr>
        <p:spPr>
          <a:xfrm>
            <a:off x="319305" y="1244786"/>
            <a:ext cx="3438469" cy="1886883"/>
          </a:xfrm>
        </p:spPr>
        <p:txBody>
          <a:bodyPr/>
          <a:lstStyle/>
          <a:p>
            <a:pPr algn="ctr"/>
            <a:r>
              <a:rPr lang="en-US" dirty="0"/>
              <a:t>MS Fridtjof Nansen</a:t>
            </a:r>
            <a:br>
              <a:rPr lang="en-US" sz="2000" dirty="0"/>
            </a:br>
            <a:endParaRPr lang="en-US" sz="3600" dirty="0"/>
          </a:p>
        </p:txBody>
      </p:sp>
      <p:sp>
        <p:nvSpPr>
          <p:cNvPr id="3" name="Text Placeholder 2">
            <a:extLst>
              <a:ext uri="{FF2B5EF4-FFF2-40B4-BE49-F238E27FC236}">
                <a16:creationId xmlns:a16="http://schemas.microsoft.com/office/drawing/2014/main" id="{EA9BB72B-E883-EB95-A15A-020E20AD293E}"/>
              </a:ext>
            </a:extLst>
          </p:cNvPr>
          <p:cNvSpPr>
            <a:spLocks noGrp="1"/>
          </p:cNvSpPr>
          <p:nvPr>
            <p:ph type="body" sz="quarter" idx="10"/>
          </p:nvPr>
        </p:nvSpPr>
        <p:spPr>
          <a:xfrm>
            <a:off x="319305" y="2771646"/>
            <a:ext cx="3438469" cy="1750308"/>
          </a:xfrm>
        </p:spPr>
        <p:txBody>
          <a:bodyPr/>
          <a:lstStyle/>
          <a:p>
            <a:pPr algn="ctr"/>
            <a:endParaRPr lang="en-GB" sz="1800" dirty="0"/>
          </a:p>
          <a:p>
            <a:pPr algn="ctr"/>
            <a:r>
              <a:rPr lang="en-GB" sz="1800" dirty="0"/>
              <a:t>Discovering Greenland</a:t>
            </a:r>
          </a:p>
          <a:p>
            <a:pPr algn="ctr"/>
            <a:endParaRPr lang="en-GB" sz="1800" dirty="0"/>
          </a:p>
          <a:p>
            <a:pPr algn="ctr"/>
            <a:r>
              <a:rPr lang="en-GB" sz="1800" dirty="0"/>
              <a:t>Reykjavik - Nuuk</a:t>
            </a:r>
          </a:p>
          <a:p>
            <a:pPr algn="ctr"/>
            <a:endParaRPr lang="en-GB" sz="1800" dirty="0"/>
          </a:p>
          <a:p>
            <a:pPr algn="ctr"/>
            <a:endParaRPr lang="en-GB" sz="1800" dirty="0"/>
          </a:p>
          <a:p>
            <a:pPr algn="ctr"/>
            <a:endParaRPr lang="en-GB" sz="1800" dirty="0"/>
          </a:p>
          <a:p>
            <a:pPr algn="ctr"/>
            <a:r>
              <a:rPr lang="en-GB" sz="1800" dirty="0"/>
              <a:t>2 June 2026 </a:t>
            </a:r>
            <a:r>
              <a:rPr lang="nb-NO" sz="1800" dirty="0"/>
              <a:t>– 14 June 2026</a:t>
            </a:r>
            <a:endParaRPr lang="en-GB" sz="1800" dirty="0"/>
          </a:p>
        </p:txBody>
      </p:sp>
      <p:pic>
        <p:nvPicPr>
          <p:cNvPr id="7" name="Picture Placeholder 6" descr="A house on the shore of a large body of water&#10;&#10;AI-generated content may be incorrect.">
            <a:extLst>
              <a:ext uri="{FF2B5EF4-FFF2-40B4-BE49-F238E27FC236}">
                <a16:creationId xmlns:a16="http://schemas.microsoft.com/office/drawing/2014/main" id="{B7072555-5AEA-389D-0541-311D22F6227F}"/>
              </a:ext>
            </a:extLst>
          </p:cNvPr>
          <p:cNvPicPr>
            <a:picLocks noGrp="1" noChangeAspect="1"/>
          </p:cNvPicPr>
          <p:nvPr>
            <p:ph type="pic" sz="quarter" idx="11"/>
          </p:nvPr>
        </p:nvPicPr>
        <p:blipFill>
          <a:blip r:embed="rId3"/>
          <a:srcRect l="11659" r="21617"/>
          <a:stretch>
            <a:fillRect/>
          </a:stretch>
        </p:blipFill>
        <p:spPr>
          <a:xfrm>
            <a:off x="4055999" y="0"/>
            <a:ext cx="8136001" cy="6858000"/>
          </a:xfrm>
        </p:spPr>
      </p:pic>
    </p:spTree>
    <p:extLst>
      <p:ext uri="{BB962C8B-B14F-4D97-AF65-F5344CB8AC3E}">
        <p14:creationId xmlns:p14="http://schemas.microsoft.com/office/powerpoint/2010/main" val="84979829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B2BA761-0B18-17F8-3B78-968F0CA394F8}"/>
              </a:ext>
            </a:extLst>
          </p:cNvPr>
          <p:cNvSpPr>
            <a:spLocks noGrp="1"/>
          </p:cNvSpPr>
          <p:nvPr>
            <p:ph type="title"/>
          </p:nvPr>
        </p:nvSpPr>
        <p:spPr>
          <a:xfrm>
            <a:off x="340224" y="434975"/>
            <a:ext cx="3438469" cy="693608"/>
          </a:xfrm>
        </p:spPr>
        <p:txBody>
          <a:bodyPr/>
          <a:lstStyle/>
          <a:p>
            <a:r>
              <a:rPr lang="en-GB" dirty="0"/>
              <a:t>iNaturalist</a:t>
            </a:r>
          </a:p>
        </p:txBody>
      </p:sp>
      <p:sp>
        <p:nvSpPr>
          <p:cNvPr id="4" name="Text Placeholder 3">
            <a:extLst>
              <a:ext uri="{FF2B5EF4-FFF2-40B4-BE49-F238E27FC236}">
                <a16:creationId xmlns:a16="http://schemas.microsoft.com/office/drawing/2014/main" id="{7D520BA4-B043-A18A-5015-0289C4A3AD1C}"/>
              </a:ext>
            </a:extLst>
          </p:cNvPr>
          <p:cNvSpPr>
            <a:spLocks noGrp="1"/>
          </p:cNvSpPr>
          <p:nvPr>
            <p:ph type="body" sz="quarter" idx="10"/>
          </p:nvPr>
        </p:nvSpPr>
        <p:spPr>
          <a:xfrm>
            <a:off x="340224" y="1256878"/>
            <a:ext cx="3438469" cy="4197131"/>
          </a:xfrm>
        </p:spPr>
        <p:txBody>
          <a:bodyPr/>
          <a:lstStyle/>
          <a:p>
            <a:pPr algn="just"/>
            <a:r>
              <a:rPr lang="en-GB" dirty="0"/>
              <a:t>Throughout this voyage, you played a vital role in documenting the biodiversity of Greenland.</a:t>
            </a:r>
          </a:p>
          <a:p>
            <a:pPr algn="just"/>
            <a:endParaRPr lang="en-GB" dirty="0"/>
          </a:p>
          <a:p>
            <a:r>
              <a:rPr lang="en-GB" dirty="0"/>
              <a:t>Together, we gathered:</a:t>
            </a:r>
            <a:br>
              <a:rPr lang="en-GB" dirty="0"/>
            </a:br>
            <a:r>
              <a:rPr lang="en-GB" b="1" dirty="0"/>
              <a:t>369 </a:t>
            </a:r>
            <a:r>
              <a:rPr lang="en-GB" dirty="0"/>
              <a:t>Observations</a:t>
            </a:r>
            <a:br>
              <a:rPr lang="en-GB" dirty="0"/>
            </a:br>
            <a:r>
              <a:rPr lang="en-GB" b="1" dirty="0"/>
              <a:t>114 </a:t>
            </a:r>
            <a:r>
              <a:rPr lang="en-GB" dirty="0"/>
              <a:t>Species Identified</a:t>
            </a:r>
            <a:br>
              <a:rPr lang="en-GB" dirty="0"/>
            </a:br>
            <a:r>
              <a:rPr lang="en-GB" b="1" dirty="0"/>
              <a:t>10 </a:t>
            </a:r>
            <a:r>
              <a:rPr lang="en-GB" dirty="0"/>
              <a:t>Observers Participating</a:t>
            </a:r>
          </a:p>
          <a:p>
            <a:endParaRPr lang="en-GB" dirty="0"/>
          </a:p>
          <a:p>
            <a:pPr algn="just"/>
            <a:r>
              <a:rPr lang="en-GB" dirty="0"/>
              <a:t>Each observation helps scientists build a clearer picture of biodiversity in Arctic and sub-Arctic regions.</a:t>
            </a:r>
          </a:p>
          <a:p>
            <a:pPr algn="just"/>
            <a:endParaRPr lang="en-GB" dirty="0"/>
          </a:p>
          <a:p>
            <a:pPr algn="just"/>
            <a:r>
              <a:rPr lang="en-GB" dirty="0"/>
              <a:t>Ready to explore our findings? Use the link below to view our collective data and see the impact of your contributions.</a:t>
            </a:r>
          </a:p>
          <a:p>
            <a:pPr algn="just"/>
            <a:endParaRPr lang="nb-NO" dirty="0"/>
          </a:p>
          <a:p>
            <a:r>
              <a:rPr lang="en-US" dirty="0">
                <a:hlinkClick r:id="rId3">
                  <a:extLst>
                    <a:ext uri="{A12FA001-AC4F-418D-AE19-62706E023703}">
                      <ahyp:hlinkClr xmlns:ahyp="http://schemas.microsoft.com/office/drawing/2018/hyperlinkcolor" val="tx"/>
                    </a:ext>
                  </a:extLst>
                </a:hlinkClick>
              </a:rPr>
              <a:t>2026 June 2 - 14: Discovering Greenland – From Reykjavík to Nuuk- MS Fridtjof Nansen · iNaturalist</a:t>
            </a:r>
            <a:endParaRPr lang="nb-NO" dirty="0"/>
          </a:p>
        </p:txBody>
      </p:sp>
      <p:sp>
        <p:nvSpPr>
          <p:cNvPr id="5" name="TextBox 4"/>
          <p:cNvSpPr txBox="1"/>
          <p:nvPr/>
        </p:nvSpPr>
        <p:spPr>
          <a:xfrm>
            <a:off x="4399722" y="435600"/>
            <a:ext cx="7792278" cy="738664"/>
          </a:xfrm>
          <a:prstGeom prst="rect">
            <a:avLst/>
          </a:prstGeom>
          <a:noFill/>
        </p:spPr>
        <p:txBody>
          <a:bodyPr wrap="square" rtlCol="0">
            <a:spAutoFit/>
          </a:bodyPr>
          <a:lstStyle/>
          <a:p>
            <a:pPr algn="r"/>
            <a:r>
              <a:rPr lang="en-US" sz="1400"/>
              <a:t>Western Columbine</a:t>
            </a:r>
          </a:p>
          <a:p>
            <a:pPr algn="r"/>
            <a:r>
              <a:rPr lang="en-US" sz="1400" i="1"/>
              <a:t>Aquilegia formosa</a:t>
            </a:r>
            <a:r>
              <a:rPr lang="en-US" sz="1400"/>
              <a:t> </a:t>
            </a:r>
          </a:p>
          <a:p>
            <a:pPr algn="r"/>
            <a:r>
              <a:rPr lang="en-US" sz="1400"/>
              <a:t>from Cordova, AK</a:t>
            </a:r>
          </a:p>
        </p:txBody>
      </p:sp>
      <p:sp>
        <p:nvSpPr>
          <p:cNvPr id="12" name="TextBox 11">
            <a:extLst>
              <a:ext uri="{FF2B5EF4-FFF2-40B4-BE49-F238E27FC236}">
                <a16:creationId xmlns:a16="http://schemas.microsoft.com/office/drawing/2014/main" id="{A0BEA4B0-8366-C53C-EA5B-6C56D5C27427}"/>
              </a:ext>
            </a:extLst>
          </p:cNvPr>
          <p:cNvSpPr txBox="1"/>
          <p:nvPr/>
        </p:nvSpPr>
        <p:spPr>
          <a:xfrm>
            <a:off x="12192000" y="6037892"/>
            <a:ext cx="1561646" cy="246221"/>
          </a:xfrm>
          <a:prstGeom prst="rect">
            <a:avLst/>
          </a:prstGeom>
          <a:noFill/>
        </p:spPr>
        <p:txBody>
          <a:bodyPr wrap="none" rtlCol="0">
            <a:spAutoFit/>
          </a:bodyPr>
          <a:lstStyle/>
          <a:p>
            <a:r>
              <a:rPr lang="de-DE" sz="1000" dirty="0">
                <a:solidFill>
                  <a:schemeClr val="bg2"/>
                </a:solidFill>
              </a:rPr>
              <a:t>Credit: Oscar Farrera/HX</a:t>
            </a:r>
            <a:endParaRPr lang="en-GB" sz="1000" dirty="0">
              <a:solidFill>
                <a:schemeClr val="bg2"/>
              </a:solidFill>
            </a:endParaRPr>
          </a:p>
        </p:txBody>
      </p:sp>
      <p:pic>
        <p:nvPicPr>
          <p:cNvPr id="7" name="Picture Placeholder 4" descr="Purple flowers growing out of rocks&#10;&#10;AI-generated content may be incorrect.">
            <a:extLst>
              <a:ext uri="{FF2B5EF4-FFF2-40B4-BE49-F238E27FC236}">
                <a16:creationId xmlns:a16="http://schemas.microsoft.com/office/drawing/2014/main" id="{F9683793-C5C6-FBF5-6FA2-9E4BE300E5E0}"/>
              </a:ext>
            </a:extLst>
          </p:cNvPr>
          <p:cNvPicPr>
            <a:picLocks noGrp="1" noChangeAspect="1"/>
          </p:cNvPicPr>
          <p:nvPr>
            <p:ph type="pic" sz="quarter" idx="11"/>
          </p:nvPr>
        </p:nvPicPr>
        <p:blipFill>
          <a:blip r:embed="rId4">
            <a:extLst>
              <a:ext uri="{28A0092B-C50C-407E-A947-70E740481C1C}">
                <a14:useLocalDpi xmlns:a14="http://schemas.microsoft.com/office/drawing/2010/main" val="0"/>
              </a:ext>
            </a:extLst>
          </a:blip>
          <a:srcRect l="14375" r="14375"/>
          <a:stretch>
            <a:fillRect/>
          </a:stretch>
        </p:blipFill>
        <p:spPr>
          <a:xfrm>
            <a:off x="4056063" y="434975"/>
            <a:ext cx="8135937" cy="6423025"/>
          </a:xfrm>
        </p:spPr>
      </p:pic>
    </p:spTree>
    <p:extLst>
      <p:ext uri="{BB962C8B-B14F-4D97-AF65-F5344CB8AC3E}">
        <p14:creationId xmlns:p14="http://schemas.microsoft.com/office/powerpoint/2010/main" val="143759965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D95A8974-4AD1-CFB7-B516-DFAF34DB3832}"/>
              </a:ext>
            </a:extLst>
          </p:cNvPr>
          <p:cNvPicPr>
            <a:picLocks noChangeAspect="1"/>
          </p:cNvPicPr>
          <p:nvPr/>
        </p:nvPicPr>
        <p:blipFill>
          <a:blip r:embed="rId3"/>
          <a:stretch>
            <a:fillRect/>
          </a:stretch>
        </p:blipFill>
        <p:spPr>
          <a:xfrm>
            <a:off x="575492" y="123363"/>
            <a:ext cx="11041016" cy="6611273"/>
          </a:xfrm>
          <a:prstGeom prst="rect">
            <a:avLst/>
          </a:prstGeom>
        </p:spPr>
      </p:pic>
    </p:spTree>
    <p:extLst>
      <p:ext uri="{BB962C8B-B14F-4D97-AF65-F5344CB8AC3E}">
        <p14:creationId xmlns:p14="http://schemas.microsoft.com/office/powerpoint/2010/main" val="146858575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831FD81F-538F-56C2-679F-7060301931B0}"/>
              </a:ext>
            </a:extLst>
          </p:cNvPr>
          <p:cNvPicPr>
            <a:picLocks noChangeAspect="1"/>
          </p:cNvPicPr>
          <p:nvPr/>
        </p:nvPicPr>
        <p:blipFill>
          <a:blip r:embed="rId3"/>
          <a:stretch>
            <a:fillRect/>
          </a:stretch>
        </p:blipFill>
        <p:spPr>
          <a:xfrm>
            <a:off x="69316" y="925830"/>
            <a:ext cx="12027930" cy="4379857"/>
          </a:xfrm>
          <a:prstGeom prst="rect">
            <a:avLst/>
          </a:prstGeom>
        </p:spPr>
      </p:pic>
    </p:spTree>
    <p:extLst>
      <p:ext uri="{BB962C8B-B14F-4D97-AF65-F5344CB8AC3E}">
        <p14:creationId xmlns:p14="http://schemas.microsoft.com/office/powerpoint/2010/main" val="205181847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5DC7FF-882E-1C06-6B68-283D516EEDAD}"/>
              </a:ext>
            </a:extLst>
          </p:cNvPr>
          <p:cNvSpPr>
            <a:spLocks noGrp="1"/>
          </p:cNvSpPr>
          <p:nvPr>
            <p:ph type="title"/>
          </p:nvPr>
        </p:nvSpPr>
        <p:spPr>
          <a:xfrm>
            <a:off x="8359639" y="431844"/>
            <a:ext cx="3438469" cy="693608"/>
          </a:xfrm>
        </p:spPr>
        <p:txBody>
          <a:bodyPr/>
          <a:lstStyle/>
          <a:p>
            <a:r>
              <a:rPr lang="en-US" dirty="0" err="1"/>
              <a:t>eBird</a:t>
            </a:r>
            <a:endParaRPr lang="en-US" dirty="0"/>
          </a:p>
        </p:txBody>
      </p:sp>
      <p:sp>
        <p:nvSpPr>
          <p:cNvPr id="3" name="Text Placeholder 2">
            <a:extLst>
              <a:ext uri="{FF2B5EF4-FFF2-40B4-BE49-F238E27FC236}">
                <a16:creationId xmlns:a16="http://schemas.microsoft.com/office/drawing/2014/main" id="{EA3859AB-018D-B1A8-5D45-0BC25B60E774}"/>
              </a:ext>
            </a:extLst>
          </p:cNvPr>
          <p:cNvSpPr>
            <a:spLocks noGrp="1"/>
          </p:cNvSpPr>
          <p:nvPr>
            <p:ph type="body" sz="quarter" idx="10"/>
          </p:nvPr>
        </p:nvSpPr>
        <p:spPr>
          <a:xfrm>
            <a:off x="8359639" y="1233808"/>
            <a:ext cx="3438469" cy="4812684"/>
          </a:xfrm>
        </p:spPr>
        <p:txBody>
          <a:bodyPr/>
          <a:lstStyle/>
          <a:p>
            <a:r>
              <a:rPr lang="en-GB" dirty="0"/>
              <a:t>Bird-watching is more than a hobby — it is a powerful tool for science. eBird, a global Citizen Science platform, allows bird enthusiasts to record and share sightings, contributing valuable data for research and conservation.</a:t>
            </a:r>
          </a:p>
          <a:p>
            <a:endParaRPr lang="en-GB" dirty="0"/>
          </a:p>
          <a:p>
            <a:r>
              <a:rPr lang="en-GB" dirty="0"/>
              <a:t>During our voyage, our onboard Ornithologists conducted eight wildlife watches, completing 36 checklists and recording 34 bird species along the way. Every entry adds to a growing database that helps scientists track migration patterns, monitor populations, and understand bird behaviour in the North Atlantic.</a:t>
            </a:r>
          </a:p>
          <a:p>
            <a:endParaRPr lang="en-GB" dirty="0"/>
          </a:p>
          <a:p>
            <a:r>
              <a:rPr lang="en-GB" dirty="0"/>
              <a:t>Use the link below to explore our data and see how your observations contribute to a global effort in avian research.</a:t>
            </a:r>
          </a:p>
          <a:p>
            <a:endParaRPr lang="en-GB" dirty="0"/>
          </a:p>
          <a:p>
            <a:r>
              <a:rPr lang="en-GB" dirty="0">
                <a:solidFill>
                  <a:schemeClr val="accent3">
                    <a:lumMod val="20000"/>
                    <a:lumOff val="80000"/>
                  </a:schemeClr>
                </a:solidFill>
                <a:hlinkClick r:id="rId3">
                  <a:extLst>
                    <a:ext uri="{A12FA001-AC4F-418D-AE19-62706E023703}">
                      <ahyp:hlinkClr xmlns:ahyp="http://schemas.microsoft.com/office/drawing/2018/hyperlinkcolor" val="tx"/>
                    </a:ext>
                  </a:extLst>
                </a:hlinkClick>
              </a:rPr>
              <a:t>https://ebird.org/tripreport/538265 </a:t>
            </a:r>
            <a:endParaRPr lang="en-GB" dirty="0">
              <a:solidFill>
                <a:schemeClr val="accent3">
                  <a:lumMod val="20000"/>
                  <a:lumOff val="80000"/>
                </a:schemeClr>
              </a:solidFill>
            </a:endParaRPr>
          </a:p>
          <a:p>
            <a:pPr algn="just"/>
            <a:endParaRPr lang="en-GB" dirty="0"/>
          </a:p>
        </p:txBody>
      </p:sp>
      <p:sp>
        <p:nvSpPr>
          <p:cNvPr id="18" name="TextBox 17">
            <a:extLst>
              <a:ext uri="{FF2B5EF4-FFF2-40B4-BE49-F238E27FC236}">
                <a16:creationId xmlns:a16="http://schemas.microsoft.com/office/drawing/2014/main" id="{45510DEE-42BF-4766-BAA4-7762391D9ACB}"/>
              </a:ext>
            </a:extLst>
          </p:cNvPr>
          <p:cNvSpPr txBox="1"/>
          <p:nvPr/>
        </p:nvSpPr>
        <p:spPr>
          <a:xfrm>
            <a:off x="6574354" y="6611779"/>
            <a:ext cx="1561646" cy="246221"/>
          </a:xfrm>
          <a:prstGeom prst="rect">
            <a:avLst/>
          </a:prstGeom>
          <a:noFill/>
        </p:spPr>
        <p:txBody>
          <a:bodyPr wrap="none" rtlCol="0">
            <a:spAutoFit/>
          </a:bodyPr>
          <a:lstStyle/>
          <a:p>
            <a:r>
              <a:rPr lang="de-DE" sz="1000" dirty="0"/>
              <a:t>Credit: Oscar Farrera/HX</a:t>
            </a:r>
            <a:endParaRPr lang="en-GB" sz="1000" dirty="0"/>
          </a:p>
        </p:txBody>
      </p:sp>
      <p:pic>
        <p:nvPicPr>
          <p:cNvPr id="6" name="Picture Placeholder 5">
            <a:extLst>
              <a:ext uri="{FF2B5EF4-FFF2-40B4-BE49-F238E27FC236}">
                <a16:creationId xmlns:a16="http://schemas.microsoft.com/office/drawing/2014/main" id="{CD4DA92B-5902-460D-DBEB-4E44E3E38EDA}"/>
              </a:ext>
            </a:extLst>
          </p:cNvPr>
          <p:cNvPicPr>
            <a:picLocks noGrp="1" noChangeAspect="1"/>
          </p:cNvPicPr>
          <p:nvPr>
            <p:ph type="pic" sz="quarter" idx="11"/>
          </p:nvPr>
        </p:nvPicPr>
        <p:blipFill>
          <a:blip r:embed="rId4">
            <a:extLst>
              <a:ext uri="{28A0092B-C50C-407E-A947-70E740481C1C}">
                <a14:useLocalDpi xmlns:a14="http://schemas.microsoft.com/office/drawing/2010/main" val="0"/>
              </a:ext>
            </a:extLst>
          </a:blip>
          <a:srcRect l="7794" r="7794"/>
          <a:stretch>
            <a:fillRect/>
          </a:stretch>
        </p:blipFill>
        <p:spPr>
          <a:xfrm>
            <a:off x="0" y="434975"/>
            <a:ext cx="8135938" cy="6423025"/>
          </a:xfrm>
          <a:prstGeom prst="rect">
            <a:avLst/>
          </a:prstGeom>
        </p:spPr>
      </p:pic>
    </p:spTree>
    <p:extLst>
      <p:ext uri="{BB962C8B-B14F-4D97-AF65-F5344CB8AC3E}">
        <p14:creationId xmlns:p14="http://schemas.microsoft.com/office/powerpoint/2010/main" val="309235832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9157DA40-C780-E2A5-C097-FB76F1B36E9C}"/>
              </a:ext>
            </a:extLst>
          </p:cNvPr>
          <p:cNvSpPr>
            <a:spLocks noGrp="1"/>
          </p:cNvSpPr>
          <p:nvPr>
            <p:ph type="body" sz="quarter" idx="10"/>
          </p:nvPr>
        </p:nvSpPr>
        <p:spPr>
          <a:xfrm>
            <a:off x="46583" y="2144602"/>
            <a:ext cx="4979366" cy="2350472"/>
          </a:xfrm>
        </p:spPr>
        <p:txBody>
          <a:bodyPr/>
          <a:lstStyle/>
          <a:p>
            <a:pPr algn="just"/>
            <a:r>
              <a:rPr lang="en-GB" dirty="0"/>
              <a:t>Cetaceans — whales, dolphins, and porpoises — always capture our attention. By submitting photos to </a:t>
            </a:r>
            <a:r>
              <a:rPr lang="en-GB" dirty="0" err="1"/>
              <a:t>Happywhale</a:t>
            </a:r>
            <a:r>
              <a:rPr lang="en-GB" dirty="0"/>
              <a:t>, we help scientists track individual animals through their lives and movements.</a:t>
            </a:r>
          </a:p>
          <a:p>
            <a:pPr algn="just"/>
            <a:endParaRPr lang="en-US" dirty="0"/>
          </a:p>
          <a:p>
            <a:pPr algn="just"/>
            <a:r>
              <a:rPr lang="en-GB" dirty="0"/>
              <a:t>During this voyage, the Expedition Team and guests uploaded observations of humpback whales.</a:t>
            </a:r>
          </a:p>
          <a:p>
            <a:pPr algn="just"/>
            <a:endParaRPr lang="en-US" dirty="0"/>
          </a:p>
          <a:p>
            <a:pPr algn="just"/>
            <a:r>
              <a:rPr lang="en-US" dirty="0"/>
              <a:t>You can </a:t>
            </a:r>
            <a:r>
              <a:rPr lang="en-US" b="1" dirty="0">
                <a:hlinkClick r:id="rId3"/>
              </a:rPr>
              <a:t>view</a:t>
            </a:r>
            <a:r>
              <a:rPr lang="en-US" dirty="0"/>
              <a:t> MS Fridtjof Nansen’s </a:t>
            </a:r>
            <a:r>
              <a:rPr lang="en-US" dirty="0" err="1"/>
              <a:t>Happywhale</a:t>
            </a:r>
            <a:r>
              <a:rPr lang="en-US" dirty="0"/>
              <a:t> submissions, follow individual whales for future updates, or upload your own photos from this voyage or past encounters.</a:t>
            </a:r>
          </a:p>
        </p:txBody>
      </p:sp>
      <p:sp>
        <p:nvSpPr>
          <p:cNvPr id="9" name="Title 8">
            <a:extLst>
              <a:ext uri="{FF2B5EF4-FFF2-40B4-BE49-F238E27FC236}">
                <a16:creationId xmlns:a16="http://schemas.microsoft.com/office/drawing/2014/main" id="{70F3F467-1C95-6B0E-230B-78CDDA7B9070}"/>
              </a:ext>
            </a:extLst>
          </p:cNvPr>
          <p:cNvSpPr>
            <a:spLocks noGrp="1"/>
          </p:cNvSpPr>
          <p:nvPr>
            <p:ph type="title"/>
          </p:nvPr>
        </p:nvSpPr>
        <p:spPr>
          <a:xfrm>
            <a:off x="152704" y="385308"/>
            <a:ext cx="3438469" cy="696814"/>
          </a:xfrm>
        </p:spPr>
        <p:txBody>
          <a:bodyPr/>
          <a:lstStyle/>
          <a:p>
            <a:r>
              <a:rPr lang="en-GB" dirty="0"/>
              <a:t>Happywhale</a:t>
            </a:r>
          </a:p>
        </p:txBody>
      </p:sp>
      <p:pic>
        <p:nvPicPr>
          <p:cNvPr id="3" name="Picture 2" descr="A whale tail in the water&#10;&#10;AI-generated content may be incorrect.">
            <a:extLst>
              <a:ext uri="{FF2B5EF4-FFF2-40B4-BE49-F238E27FC236}">
                <a16:creationId xmlns:a16="http://schemas.microsoft.com/office/drawing/2014/main" id="{F3EECB25-E942-EC66-041B-442C6313DE80}"/>
              </a:ext>
            </a:extLst>
          </p:cNvPr>
          <p:cNvPicPr>
            <a:picLocks noChangeAspect="1"/>
          </p:cNvPicPr>
          <p:nvPr/>
        </p:nvPicPr>
        <p:blipFill>
          <a:blip r:embed="rId4"/>
          <a:srcRect l="14809" r="13968"/>
          <a:stretch/>
        </p:blipFill>
        <p:spPr>
          <a:xfrm>
            <a:off x="5240931" y="868680"/>
            <a:ext cx="6798365" cy="5369118"/>
          </a:xfrm>
          <a:prstGeom prst="rect">
            <a:avLst/>
          </a:prstGeom>
        </p:spPr>
      </p:pic>
      <p:pic>
        <p:nvPicPr>
          <p:cNvPr id="11" name="Picture 2" descr="Help identify whales with Happywhale » Wayfinders">
            <a:extLst>
              <a:ext uri="{FF2B5EF4-FFF2-40B4-BE49-F238E27FC236}">
                <a16:creationId xmlns:a16="http://schemas.microsoft.com/office/drawing/2014/main" id="{E5B68177-C318-6409-4AA2-68DE46C6D1D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273289" y="5110627"/>
            <a:ext cx="1541964" cy="1541964"/>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7213673B-DAC2-9536-54D6-1DD79CF9E3A8}"/>
              </a:ext>
            </a:extLst>
          </p:cNvPr>
          <p:cNvSpPr txBox="1"/>
          <p:nvPr/>
        </p:nvSpPr>
        <p:spPr>
          <a:xfrm>
            <a:off x="10086937" y="5879069"/>
            <a:ext cx="2037737" cy="369332"/>
          </a:xfrm>
          <a:prstGeom prst="rect">
            <a:avLst/>
          </a:prstGeom>
          <a:noFill/>
        </p:spPr>
        <p:txBody>
          <a:bodyPr wrap="none" rtlCol="0">
            <a:spAutoFit/>
          </a:bodyPr>
          <a:lstStyle/>
          <a:p>
            <a:r>
              <a:rPr lang="nb-NO" dirty="0">
                <a:solidFill>
                  <a:schemeClr val="bg1"/>
                </a:solidFill>
              </a:rPr>
              <a:t>Credit: Timo Heinz</a:t>
            </a:r>
            <a:endParaRPr lang="en-US" dirty="0">
              <a:solidFill>
                <a:schemeClr val="bg1"/>
              </a:solidFill>
            </a:endParaRPr>
          </a:p>
        </p:txBody>
      </p:sp>
    </p:spTree>
    <p:extLst>
      <p:ext uri="{BB962C8B-B14F-4D97-AF65-F5344CB8AC3E}">
        <p14:creationId xmlns:p14="http://schemas.microsoft.com/office/powerpoint/2010/main" val="5406674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DD145AF9-45EF-77F1-1F7E-D8AA77F9F479}"/>
              </a:ext>
            </a:extLst>
          </p:cNvPr>
          <p:cNvSpPr>
            <a:spLocks noGrp="1"/>
          </p:cNvSpPr>
          <p:nvPr>
            <p:ph type="title" idx="4294967295"/>
          </p:nvPr>
        </p:nvSpPr>
        <p:spPr>
          <a:xfrm>
            <a:off x="182880" y="625602"/>
            <a:ext cx="11277600" cy="623888"/>
          </a:xfrm>
        </p:spPr>
        <p:txBody>
          <a:bodyPr>
            <a:normAutofit fontScale="90000"/>
          </a:bodyPr>
          <a:lstStyle/>
          <a:p>
            <a:r>
              <a:rPr lang="en-GB" dirty="0">
                <a:solidFill>
                  <a:schemeClr val="accent6"/>
                </a:solidFill>
              </a:rPr>
              <a:t> Minke whale — Denmark Strait</a:t>
            </a:r>
          </a:p>
        </p:txBody>
      </p:sp>
      <p:pic>
        <p:nvPicPr>
          <p:cNvPr id="1026" name="Picture 2">
            <a:extLst>
              <a:ext uri="{FF2B5EF4-FFF2-40B4-BE49-F238E27FC236}">
                <a16:creationId xmlns:a16="http://schemas.microsoft.com/office/drawing/2014/main" id="{21EB4BC5-C6BA-C690-4059-332E404855E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73591" y="2162658"/>
            <a:ext cx="7444818" cy="2971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4587297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DD145AF9-45EF-77F1-1F7E-D8AA77F9F479}"/>
              </a:ext>
            </a:extLst>
          </p:cNvPr>
          <p:cNvSpPr>
            <a:spLocks noGrp="1"/>
          </p:cNvSpPr>
          <p:nvPr>
            <p:ph type="title" idx="4294967295"/>
          </p:nvPr>
        </p:nvSpPr>
        <p:spPr>
          <a:xfrm>
            <a:off x="283464" y="552450"/>
            <a:ext cx="11277600" cy="612775"/>
          </a:xfrm>
        </p:spPr>
        <p:txBody>
          <a:bodyPr>
            <a:normAutofit fontScale="90000"/>
          </a:bodyPr>
          <a:lstStyle/>
          <a:p>
            <a:r>
              <a:rPr lang="en-GB" dirty="0">
                <a:solidFill>
                  <a:schemeClr val="accent6"/>
                </a:solidFill>
              </a:rPr>
              <a:t>Long finned pilot whale – Denmark Strait</a:t>
            </a:r>
          </a:p>
        </p:txBody>
      </p:sp>
      <p:pic>
        <p:nvPicPr>
          <p:cNvPr id="2050" name="Picture 2">
            <a:extLst>
              <a:ext uri="{FF2B5EF4-FFF2-40B4-BE49-F238E27FC236}">
                <a16:creationId xmlns:a16="http://schemas.microsoft.com/office/drawing/2014/main" id="{DD65B8EA-2BAD-1017-91A3-339E87A094C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25184" y="2522085"/>
            <a:ext cx="6541632" cy="218054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053716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DD145AF9-45EF-77F1-1F7E-D8AA77F9F479}"/>
              </a:ext>
            </a:extLst>
          </p:cNvPr>
          <p:cNvSpPr>
            <a:spLocks noGrp="1"/>
          </p:cNvSpPr>
          <p:nvPr>
            <p:ph type="title" idx="4294967295"/>
          </p:nvPr>
        </p:nvSpPr>
        <p:spPr>
          <a:xfrm>
            <a:off x="158274" y="699001"/>
            <a:ext cx="11277600" cy="568325"/>
          </a:xfrm>
        </p:spPr>
        <p:txBody>
          <a:bodyPr>
            <a:normAutofit fontScale="90000"/>
          </a:bodyPr>
          <a:lstStyle/>
          <a:p>
            <a:r>
              <a:rPr lang="en-GB" dirty="0">
                <a:solidFill>
                  <a:schemeClr val="accent6"/>
                </a:solidFill>
              </a:rPr>
              <a:t>Humpback whales – Leaving </a:t>
            </a:r>
            <a:r>
              <a:rPr lang="en-GB" dirty="0" err="1">
                <a:solidFill>
                  <a:schemeClr val="accent6"/>
                </a:solidFill>
              </a:rPr>
              <a:t>Paamiut</a:t>
            </a:r>
            <a:endParaRPr lang="en-GB" dirty="0">
              <a:solidFill>
                <a:schemeClr val="accent6"/>
              </a:solidFill>
            </a:endParaRPr>
          </a:p>
        </p:txBody>
      </p:sp>
      <p:sp>
        <p:nvSpPr>
          <p:cNvPr id="5" name="Title 2">
            <a:extLst>
              <a:ext uri="{FF2B5EF4-FFF2-40B4-BE49-F238E27FC236}">
                <a16:creationId xmlns:a16="http://schemas.microsoft.com/office/drawing/2014/main" id="{0B5BF34A-ABAA-9FE1-0BBE-1B31A890AF86}"/>
              </a:ext>
            </a:extLst>
          </p:cNvPr>
          <p:cNvSpPr txBox="1">
            <a:spLocks/>
          </p:cNvSpPr>
          <p:nvPr/>
        </p:nvSpPr>
        <p:spPr>
          <a:xfrm>
            <a:off x="593558" y="5590674"/>
            <a:ext cx="11277600" cy="308400"/>
          </a:xfrm>
          <a:prstGeom prst="rect">
            <a:avLst/>
          </a:prstGeom>
        </p:spPr>
        <p:txBody>
          <a:bodyPr>
            <a:noAutofit/>
          </a:bodyPr>
          <a:lstStyle>
            <a:lvl1pPr algn="l" defTabSz="914400" rtl="0" eaLnBrk="1" latinLnBrk="0" hangingPunct="1">
              <a:lnSpc>
                <a:spcPct val="90000"/>
              </a:lnSpc>
              <a:spcBef>
                <a:spcPct val="0"/>
              </a:spcBef>
              <a:buNone/>
              <a:defRPr sz="3200" kern="1200">
                <a:solidFill>
                  <a:schemeClr val="bg1"/>
                </a:solidFill>
                <a:latin typeface="Jost Light" pitchFamily="2" charset="0"/>
                <a:ea typeface="Jost Light" pitchFamily="2" charset="0"/>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endParaRPr kumimoji="0" lang="en-GB" sz="3200" b="0" i="0" u="none" strike="noStrike" kern="1200" cap="none" spc="0" normalizeH="0" baseline="0" noProof="0" dirty="0">
              <a:ln>
                <a:noFill/>
              </a:ln>
              <a:solidFill>
                <a:prstClr val="white"/>
              </a:solidFill>
              <a:effectLst/>
              <a:uLnTx/>
              <a:uFillTx/>
              <a:latin typeface="Jost Light" pitchFamily="2" charset="0"/>
              <a:ea typeface="Jost Light" pitchFamily="2" charset="0"/>
              <a:cs typeface="+mj-cs"/>
            </a:endParaRPr>
          </a:p>
        </p:txBody>
      </p:sp>
      <p:grpSp>
        <p:nvGrpSpPr>
          <p:cNvPr id="2" name="Group 1">
            <a:extLst>
              <a:ext uri="{FF2B5EF4-FFF2-40B4-BE49-F238E27FC236}">
                <a16:creationId xmlns:a16="http://schemas.microsoft.com/office/drawing/2014/main" id="{195FF202-0A69-39CE-F3E7-E1337F2BCF9C}"/>
              </a:ext>
            </a:extLst>
          </p:cNvPr>
          <p:cNvGrpSpPr/>
          <p:nvPr/>
        </p:nvGrpSpPr>
        <p:grpSpPr>
          <a:xfrm>
            <a:off x="158274" y="1913382"/>
            <a:ext cx="11875451" cy="3031236"/>
            <a:chOff x="-207707" y="1703070"/>
            <a:chExt cx="12514007" cy="3257550"/>
          </a:xfrm>
        </p:grpSpPr>
        <p:pic>
          <p:nvPicPr>
            <p:cNvPr id="6" name="Picture 5" descr="A whale in the water&#10;&#10;AI-generated content may be incorrect.">
              <a:extLst>
                <a:ext uri="{FF2B5EF4-FFF2-40B4-BE49-F238E27FC236}">
                  <a16:creationId xmlns:a16="http://schemas.microsoft.com/office/drawing/2014/main" id="{E17105A4-879F-C568-967F-E4FAD8791567}"/>
                </a:ext>
              </a:extLst>
            </p:cNvPr>
            <p:cNvPicPr>
              <a:picLocks noChangeAspect="1"/>
            </p:cNvPicPr>
            <p:nvPr/>
          </p:nvPicPr>
          <p:blipFill>
            <a:blip r:embed="rId3"/>
            <a:srcRect l="12155" t="16169" r="19121" b="20078"/>
            <a:stretch/>
          </p:blipFill>
          <p:spPr>
            <a:xfrm>
              <a:off x="-207707" y="1703070"/>
              <a:ext cx="5267249" cy="3257550"/>
            </a:xfrm>
            <a:prstGeom prst="rect">
              <a:avLst/>
            </a:prstGeom>
          </p:spPr>
        </p:pic>
        <p:pic>
          <p:nvPicPr>
            <p:cNvPr id="8" name="Picture 7" descr="Whales swimming in the water&#10;&#10;AI-generated content may be incorrect.">
              <a:extLst>
                <a:ext uri="{FF2B5EF4-FFF2-40B4-BE49-F238E27FC236}">
                  <a16:creationId xmlns:a16="http://schemas.microsoft.com/office/drawing/2014/main" id="{5F2A8E4E-5244-E235-CAB9-676F75F171FE}"/>
                </a:ext>
              </a:extLst>
            </p:cNvPr>
            <p:cNvPicPr>
              <a:picLocks noChangeAspect="1"/>
            </p:cNvPicPr>
            <p:nvPr/>
          </p:nvPicPr>
          <p:blipFill>
            <a:blip r:embed="rId4"/>
            <a:srcRect l="17963" t="29333" r="21703" b="29333"/>
            <a:stretch/>
          </p:blipFill>
          <p:spPr>
            <a:xfrm>
              <a:off x="5173842" y="1703070"/>
              <a:ext cx="7132458" cy="3257550"/>
            </a:xfrm>
            <a:prstGeom prst="rect">
              <a:avLst/>
            </a:prstGeom>
          </p:spPr>
        </p:pic>
      </p:grpSp>
    </p:spTree>
    <p:extLst>
      <p:ext uri="{BB962C8B-B14F-4D97-AF65-F5344CB8AC3E}">
        <p14:creationId xmlns:p14="http://schemas.microsoft.com/office/powerpoint/2010/main" val="267678691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EFE84ADE-4DF0-3267-5EA4-C8D0D78F8EFD}"/>
              </a:ext>
            </a:extLst>
          </p:cNvPr>
          <p:cNvGrpSpPr/>
          <p:nvPr/>
        </p:nvGrpSpPr>
        <p:grpSpPr>
          <a:xfrm>
            <a:off x="4609227" y="0"/>
            <a:ext cx="4230846" cy="6858000"/>
            <a:chOff x="5775087" y="0"/>
            <a:chExt cx="4230846" cy="6858000"/>
          </a:xfrm>
        </p:grpSpPr>
        <p:pic>
          <p:nvPicPr>
            <p:cNvPr id="9" name="Picture 8">
              <a:extLst>
                <a:ext uri="{FF2B5EF4-FFF2-40B4-BE49-F238E27FC236}">
                  <a16:creationId xmlns:a16="http://schemas.microsoft.com/office/drawing/2014/main" id="{DDEF95D3-429C-014F-802F-5FFA842AAFB1}"/>
                </a:ext>
              </a:extLst>
            </p:cNvPr>
            <p:cNvPicPr>
              <a:picLocks noChangeAspect="1"/>
            </p:cNvPicPr>
            <p:nvPr/>
          </p:nvPicPr>
          <p:blipFill>
            <a:blip r:embed="rId2"/>
            <a:stretch>
              <a:fillRect/>
            </a:stretch>
          </p:blipFill>
          <p:spPr>
            <a:xfrm>
              <a:off x="5775087" y="0"/>
              <a:ext cx="4230846" cy="6858000"/>
            </a:xfrm>
            <a:prstGeom prst="rect">
              <a:avLst/>
            </a:prstGeom>
          </p:spPr>
        </p:pic>
        <p:sp>
          <p:nvSpPr>
            <p:cNvPr id="6" name="Rectangle: Rounded Corners 5">
              <a:extLst>
                <a:ext uri="{FF2B5EF4-FFF2-40B4-BE49-F238E27FC236}">
                  <a16:creationId xmlns:a16="http://schemas.microsoft.com/office/drawing/2014/main" id="{FA9F5F56-CC78-B4AC-F50B-06A9C19AAFFE}"/>
                </a:ext>
              </a:extLst>
            </p:cNvPr>
            <p:cNvSpPr/>
            <p:nvPr/>
          </p:nvSpPr>
          <p:spPr>
            <a:xfrm>
              <a:off x="5775087" y="1200150"/>
              <a:ext cx="1850711" cy="1280160"/>
            </a:xfrm>
            <a:prstGeom prst="roundRect">
              <a:avLst/>
            </a:prstGeom>
            <a:noFill/>
            <a:ln w="76200">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13" name="Group 12">
            <a:extLst>
              <a:ext uri="{FF2B5EF4-FFF2-40B4-BE49-F238E27FC236}">
                <a16:creationId xmlns:a16="http://schemas.microsoft.com/office/drawing/2014/main" id="{58F44E09-CADB-4778-1C3A-843D718646F7}"/>
              </a:ext>
            </a:extLst>
          </p:cNvPr>
          <p:cNvGrpSpPr/>
          <p:nvPr/>
        </p:nvGrpSpPr>
        <p:grpSpPr>
          <a:xfrm>
            <a:off x="-1032" y="0"/>
            <a:ext cx="4305617" cy="6858000"/>
            <a:chOff x="33258" y="0"/>
            <a:chExt cx="4305617" cy="6858000"/>
          </a:xfrm>
        </p:grpSpPr>
        <p:pic>
          <p:nvPicPr>
            <p:cNvPr id="12" name="Picture 11">
              <a:extLst>
                <a:ext uri="{FF2B5EF4-FFF2-40B4-BE49-F238E27FC236}">
                  <a16:creationId xmlns:a16="http://schemas.microsoft.com/office/drawing/2014/main" id="{9A602E1C-9978-B9E4-3DC6-FB93F8030912}"/>
                </a:ext>
              </a:extLst>
            </p:cNvPr>
            <p:cNvPicPr>
              <a:picLocks noChangeAspect="1"/>
            </p:cNvPicPr>
            <p:nvPr/>
          </p:nvPicPr>
          <p:blipFill>
            <a:blip r:embed="rId3"/>
            <a:stretch>
              <a:fillRect/>
            </a:stretch>
          </p:blipFill>
          <p:spPr>
            <a:xfrm>
              <a:off x="33258" y="0"/>
              <a:ext cx="4305617" cy="6858000"/>
            </a:xfrm>
            <a:prstGeom prst="rect">
              <a:avLst/>
            </a:prstGeom>
          </p:spPr>
        </p:pic>
        <p:sp>
          <p:nvSpPr>
            <p:cNvPr id="7" name="Rectangle: Rounded Corners 6">
              <a:extLst>
                <a:ext uri="{FF2B5EF4-FFF2-40B4-BE49-F238E27FC236}">
                  <a16:creationId xmlns:a16="http://schemas.microsoft.com/office/drawing/2014/main" id="{2E0E4F59-F6D2-B5BD-024C-56AEA434D7C1}"/>
                </a:ext>
              </a:extLst>
            </p:cNvPr>
            <p:cNvSpPr/>
            <p:nvPr/>
          </p:nvSpPr>
          <p:spPr>
            <a:xfrm>
              <a:off x="57150" y="1352550"/>
              <a:ext cx="1850711" cy="1310640"/>
            </a:xfrm>
            <a:prstGeom prst="roundRect">
              <a:avLst/>
            </a:prstGeom>
            <a:noFill/>
            <a:ln w="76200">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14" name="Text Placeholder 3">
            <a:extLst>
              <a:ext uri="{FF2B5EF4-FFF2-40B4-BE49-F238E27FC236}">
                <a16:creationId xmlns:a16="http://schemas.microsoft.com/office/drawing/2014/main" id="{8FEA4D60-922E-823D-D5C5-4EA968A5D1E4}"/>
              </a:ext>
            </a:extLst>
          </p:cNvPr>
          <p:cNvSpPr txBox="1">
            <a:spLocks/>
          </p:cNvSpPr>
          <p:nvPr/>
        </p:nvSpPr>
        <p:spPr>
          <a:xfrm>
            <a:off x="9063423" y="1617726"/>
            <a:ext cx="2818685" cy="4402316"/>
          </a:xfrm>
          <a:prstGeom prst="rect">
            <a:avLst/>
          </a:prstGeom>
        </p:spPr>
        <p:txBody>
          <a:bodyPr vert="horz" wrap="square" lIns="91440" tIns="0" rIns="91440" bIns="90000" rtlCol="0" anchor="t" anchorCtr="0">
            <a:spAutoFit/>
          </a:bodyPr>
          <a:lstStyle>
            <a:lvl1pPr marL="0" indent="0" algn="l" defTabSz="914400" rtl="0" eaLnBrk="1" latinLnBrk="0" hangingPunct="1">
              <a:lnSpc>
                <a:spcPts val="1600"/>
              </a:lnSpc>
              <a:spcBef>
                <a:spcPts val="0"/>
              </a:spcBef>
              <a:buClr>
                <a:schemeClr val="tx1"/>
              </a:buClr>
              <a:buSzPct val="100000"/>
              <a:buFont typeface="Arial" panose="020B0604020202020204" pitchFamily="34" charset="0"/>
              <a:buNone/>
              <a:tabLst/>
              <a:defRPr sz="1400" b="0" i="0" kern="1200">
                <a:solidFill>
                  <a:schemeClr val="bg2"/>
                </a:solidFill>
                <a:latin typeface="Jost" pitchFamily="2" charset="0"/>
                <a:ea typeface="Jost" pitchFamily="2" charset="0"/>
                <a:cs typeface="+mn-cs"/>
              </a:defRPr>
            </a:lvl1pPr>
            <a:lvl2pPr marL="421207" indent="-182029" algn="l" defTabSz="914400" rtl="0" eaLnBrk="1" latinLnBrk="0" hangingPunct="1">
              <a:lnSpc>
                <a:spcPct val="100000"/>
              </a:lnSpc>
              <a:spcBef>
                <a:spcPts val="0"/>
              </a:spcBef>
              <a:buClr>
                <a:schemeClr val="tx1"/>
              </a:buClr>
              <a:buFont typeface="Arial" panose="020B0604020202020204" pitchFamily="34" charset="0"/>
              <a:buChar char="•"/>
              <a:tabLst/>
              <a:defRPr sz="1333" b="0" i="0" kern="1200">
                <a:solidFill>
                  <a:schemeClr val="tx1"/>
                </a:solidFill>
                <a:latin typeface="Austin Text Roman" pitchFamily="2" charset="77"/>
                <a:ea typeface="Jost Light" pitchFamily="2" charset="0"/>
                <a:cs typeface="+mn-cs"/>
              </a:defRPr>
            </a:lvl2pPr>
            <a:lvl3pPr marL="592652" indent="-118530" algn="l" defTabSz="914400" rtl="0" eaLnBrk="1" latinLnBrk="0" hangingPunct="1">
              <a:lnSpc>
                <a:spcPct val="100000"/>
              </a:lnSpc>
              <a:spcBef>
                <a:spcPts val="0"/>
              </a:spcBef>
              <a:buClr>
                <a:schemeClr val="tx1"/>
              </a:buClr>
              <a:buSzPct val="80000"/>
              <a:buFont typeface="Arial" panose="020B0604020202020204" pitchFamily="34" charset="0"/>
              <a:buChar char="•"/>
              <a:tabLst/>
              <a:defRPr sz="1333" b="0" i="0" kern="1200">
                <a:solidFill>
                  <a:schemeClr val="tx1"/>
                </a:solidFill>
                <a:latin typeface="Austin Text Roman" pitchFamily="2" charset="77"/>
                <a:ea typeface="Jost Light" pitchFamily="2" charset="0"/>
                <a:cs typeface="+mn-cs"/>
              </a:defRPr>
            </a:lvl3pPr>
            <a:lvl4pPr marL="713300" indent="-120648" algn="l" defTabSz="914400" rtl="0" eaLnBrk="1" latinLnBrk="0" hangingPunct="1">
              <a:lnSpc>
                <a:spcPct val="100000"/>
              </a:lnSpc>
              <a:spcBef>
                <a:spcPts val="0"/>
              </a:spcBef>
              <a:buClr>
                <a:schemeClr val="tx1"/>
              </a:buClr>
              <a:buFont typeface="Systemfont normal"/>
              <a:buChar char="-"/>
              <a:tabLst/>
              <a:defRPr sz="1333" b="0" i="0" kern="1200">
                <a:solidFill>
                  <a:schemeClr val="tx1"/>
                </a:solidFill>
                <a:latin typeface="Austin Text Roman" pitchFamily="2" charset="77"/>
                <a:ea typeface="Jost Light" pitchFamily="2" charset="0"/>
                <a:cs typeface="+mn-cs"/>
              </a:defRPr>
            </a:lvl4pPr>
            <a:lvl5pPr marL="2057400" indent="-228600" algn="l" defTabSz="914400" rtl="0" eaLnBrk="1" latinLnBrk="0" hangingPunct="1">
              <a:lnSpc>
                <a:spcPct val="90000"/>
              </a:lnSpc>
              <a:spcBef>
                <a:spcPts val="0"/>
              </a:spcBef>
              <a:buFont typeface="Arial" panose="020B0604020202020204" pitchFamily="34" charset="0"/>
              <a:buChar char="•"/>
              <a:defRPr sz="1867" b="0" i="0" kern="1200">
                <a:solidFill>
                  <a:schemeClr val="tx1"/>
                </a:solidFill>
                <a:latin typeface="Austin Text Roman" pitchFamily="2" charset="77"/>
                <a:ea typeface="Jost Light" pitchFamily="2"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t>Towards the end of our voyage, we had an evening with more than 40 humpback whale encounters. Conditions were excellent for spotting, and we were lucky enough to see several whales fluking before their dives.</a:t>
            </a:r>
          </a:p>
          <a:p>
            <a:endParaRPr lang="en-GB" dirty="0"/>
          </a:p>
          <a:p>
            <a:r>
              <a:rPr lang="en-GB" dirty="0"/>
              <a:t>Several fluke photos were submitted, and we received two very interesting matches in return. Both whales had been sighted only a few times before, with long gaps in between. One individual in particular had not been observed in over 30 years. This highlights the power of Citizen Science: a single fluke photo can add important data on whale distribution, ecology, and behaviour.</a:t>
            </a:r>
          </a:p>
        </p:txBody>
      </p:sp>
      <p:sp>
        <p:nvSpPr>
          <p:cNvPr id="15" name="Title 2">
            <a:extLst>
              <a:ext uri="{FF2B5EF4-FFF2-40B4-BE49-F238E27FC236}">
                <a16:creationId xmlns:a16="http://schemas.microsoft.com/office/drawing/2014/main" id="{1427BF40-410A-5CD0-1386-B8ABD1822898}"/>
              </a:ext>
            </a:extLst>
          </p:cNvPr>
          <p:cNvSpPr txBox="1">
            <a:spLocks/>
          </p:cNvSpPr>
          <p:nvPr/>
        </p:nvSpPr>
        <p:spPr>
          <a:xfrm>
            <a:off x="9063423" y="289254"/>
            <a:ext cx="2970081" cy="1264463"/>
          </a:xfrm>
          <a:prstGeom prst="rect">
            <a:avLst/>
          </a:prstGeom>
        </p:spPr>
        <p:txBody>
          <a:bodyPr/>
          <a:lstStyle>
            <a:lvl1pPr algn="l" defTabSz="914400" rtl="0" eaLnBrk="1" latinLnBrk="0" hangingPunct="1">
              <a:lnSpc>
                <a:spcPct val="90000"/>
              </a:lnSpc>
              <a:spcBef>
                <a:spcPct val="0"/>
              </a:spcBef>
              <a:buNone/>
              <a:defRPr sz="4000" kern="1200">
                <a:solidFill>
                  <a:schemeClr val="tx1"/>
                </a:solidFill>
                <a:latin typeface="Jost SemiBold" pitchFamily="2" charset="0"/>
                <a:ea typeface="Jost SemiBold" pitchFamily="2" charset="0"/>
                <a:cs typeface="+mj-cs"/>
              </a:defRPr>
            </a:lvl1pPr>
          </a:lstStyle>
          <a:p>
            <a:r>
              <a:rPr lang="en-US" sz="3600" dirty="0">
                <a:solidFill>
                  <a:schemeClr val="bg1"/>
                </a:solidFill>
              </a:rPr>
              <a:t>Happywhale</a:t>
            </a:r>
          </a:p>
          <a:p>
            <a:r>
              <a:rPr lang="en-US" sz="3600" dirty="0">
                <a:solidFill>
                  <a:schemeClr val="bg1"/>
                </a:solidFill>
              </a:rPr>
              <a:t>Matches</a:t>
            </a:r>
          </a:p>
        </p:txBody>
      </p:sp>
    </p:spTree>
    <p:extLst>
      <p:ext uri="{BB962C8B-B14F-4D97-AF65-F5344CB8AC3E}">
        <p14:creationId xmlns:p14="http://schemas.microsoft.com/office/powerpoint/2010/main" val="10061959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1211A91-2F74-84AF-E117-C43B717D7385}"/>
              </a:ext>
            </a:extLst>
          </p:cNvPr>
          <p:cNvSpPr>
            <a:spLocks noGrp="1"/>
          </p:cNvSpPr>
          <p:nvPr>
            <p:ph type="title"/>
          </p:nvPr>
        </p:nvSpPr>
        <p:spPr>
          <a:xfrm>
            <a:off x="319301" y="703483"/>
            <a:ext cx="3438469" cy="693608"/>
          </a:xfrm>
        </p:spPr>
        <p:txBody>
          <a:bodyPr/>
          <a:lstStyle/>
          <a:p>
            <a:r>
              <a:rPr lang="en-US" dirty="0"/>
              <a:t>ORCA</a:t>
            </a:r>
          </a:p>
        </p:txBody>
      </p:sp>
      <p:sp>
        <p:nvSpPr>
          <p:cNvPr id="8" name="Text Placeholder 3">
            <a:extLst>
              <a:ext uri="{FF2B5EF4-FFF2-40B4-BE49-F238E27FC236}">
                <a16:creationId xmlns:a16="http://schemas.microsoft.com/office/drawing/2014/main" id="{8A7D4170-264C-9FBE-E7A8-DD45A7B84377}"/>
              </a:ext>
            </a:extLst>
          </p:cNvPr>
          <p:cNvSpPr txBox="1">
            <a:spLocks/>
          </p:cNvSpPr>
          <p:nvPr/>
        </p:nvSpPr>
        <p:spPr>
          <a:xfrm>
            <a:off x="319300" y="1582333"/>
            <a:ext cx="3438469" cy="3581578"/>
          </a:xfrm>
          <a:prstGeom prst="rect">
            <a:avLst/>
          </a:prstGeom>
        </p:spPr>
        <p:txBody>
          <a:bodyPr vert="horz" wrap="square" lIns="91440" tIns="0" rIns="91440" bIns="90000" rtlCol="0" anchor="t" anchorCtr="0">
            <a:spAutoFit/>
          </a:bodyPr>
          <a:lstStyle>
            <a:lvl1pPr marL="0" indent="0" algn="l" defTabSz="914400" rtl="0" eaLnBrk="1" latinLnBrk="0" hangingPunct="1">
              <a:lnSpc>
                <a:spcPts val="1600"/>
              </a:lnSpc>
              <a:spcBef>
                <a:spcPts val="0"/>
              </a:spcBef>
              <a:buClr>
                <a:schemeClr val="tx1"/>
              </a:buClr>
              <a:buSzPct val="100000"/>
              <a:buFont typeface="Arial" panose="020B0604020202020204" pitchFamily="34" charset="0"/>
              <a:buNone/>
              <a:tabLst/>
              <a:defRPr sz="1400" b="0" i="0" kern="1200">
                <a:solidFill>
                  <a:schemeClr val="bg2"/>
                </a:solidFill>
                <a:latin typeface="Jost" pitchFamily="2" charset="0"/>
                <a:ea typeface="Jost" pitchFamily="2" charset="0"/>
                <a:cs typeface="+mn-cs"/>
              </a:defRPr>
            </a:lvl1pPr>
            <a:lvl2pPr marL="421207" indent="-182029" algn="l" defTabSz="914400" rtl="0" eaLnBrk="1" latinLnBrk="0" hangingPunct="1">
              <a:lnSpc>
                <a:spcPct val="100000"/>
              </a:lnSpc>
              <a:spcBef>
                <a:spcPts val="0"/>
              </a:spcBef>
              <a:buClr>
                <a:schemeClr val="tx1"/>
              </a:buClr>
              <a:buFont typeface="Arial" panose="020B0604020202020204" pitchFamily="34" charset="0"/>
              <a:buChar char="•"/>
              <a:tabLst/>
              <a:defRPr sz="1333" b="0" i="0" kern="1200">
                <a:solidFill>
                  <a:schemeClr val="tx1"/>
                </a:solidFill>
                <a:latin typeface="Austin Text Roman" pitchFamily="2" charset="77"/>
                <a:ea typeface="Jost Light" pitchFamily="2" charset="0"/>
                <a:cs typeface="+mn-cs"/>
              </a:defRPr>
            </a:lvl2pPr>
            <a:lvl3pPr marL="592652" indent="-118530" algn="l" defTabSz="914400" rtl="0" eaLnBrk="1" latinLnBrk="0" hangingPunct="1">
              <a:lnSpc>
                <a:spcPct val="100000"/>
              </a:lnSpc>
              <a:spcBef>
                <a:spcPts val="0"/>
              </a:spcBef>
              <a:buClr>
                <a:schemeClr val="tx1"/>
              </a:buClr>
              <a:buSzPct val="80000"/>
              <a:buFont typeface="Arial" panose="020B0604020202020204" pitchFamily="34" charset="0"/>
              <a:buChar char="•"/>
              <a:tabLst/>
              <a:defRPr sz="1333" b="0" i="0" kern="1200">
                <a:solidFill>
                  <a:schemeClr val="tx1"/>
                </a:solidFill>
                <a:latin typeface="Austin Text Roman" pitchFamily="2" charset="77"/>
                <a:ea typeface="Jost Light" pitchFamily="2" charset="0"/>
                <a:cs typeface="+mn-cs"/>
              </a:defRPr>
            </a:lvl3pPr>
            <a:lvl4pPr marL="713300" indent="-120648" algn="l" defTabSz="914400" rtl="0" eaLnBrk="1" latinLnBrk="0" hangingPunct="1">
              <a:lnSpc>
                <a:spcPct val="100000"/>
              </a:lnSpc>
              <a:spcBef>
                <a:spcPts val="0"/>
              </a:spcBef>
              <a:buClr>
                <a:schemeClr val="tx1"/>
              </a:buClr>
              <a:buFont typeface="Systemfont normal"/>
              <a:buChar char="-"/>
              <a:tabLst/>
              <a:defRPr sz="1333" b="0" i="0" kern="1200">
                <a:solidFill>
                  <a:schemeClr val="tx1"/>
                </a:solidFill>
                <a:latin typeface="Austin Text Roman" pitchFamily="2" charset="77"/>
                <a:ea typeface="Jost Light" pitchFamily="2" charset="0"/>
                <a:cs typeface="+mn-cs"/>
              </a:defRPr>
            </a:lvl4pPr>
            <a:lvl5pPr marL="2057400" indent="-228600" algn="l" defTabSz="914400" rtl="0" eaLnBrk="1" latinLnBrk="0" hangingPunct="1">
              <a:lnSpc>
                <a:spcPct val="90000"/>
              </a:lnSpc>
              <a:spcBef>
                <a:spcPts val="0"/>
              </a:spcBef>
              <a:buFont typeface="Arial" panose="020B0604020202020204" pitchFamily="34" charset="0"/>
              <a:buChar char="•"/>
              <a:defRPr sz="1867" b="0" i="0" kern="1200">
                <a:solidFill>
                  <a:schemeClr val="tx1"/>
                </a:solidFill>
                <a:latin typeface="Austin Text Roman" pitchFamily="2" charset="77"/>
                <a:ea typeface="Jost Light" pitchFamily="2"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t>On your journey across the North Atlantic, you were joined by ORCA Ocean Conservationist Pete, who collected data on whales, dolphins, and porpoises. This data was recorded using the ORCA </a:t>
            </a:r>
            <a:r>
              <a:rPr lang="en-GB" dirty="0" err="1"/>
              <a:t>OceanWatchers</a:t>
            </a:r>
            <a:r>
              <a:rPr lang="en-GB" dirty="0"/>
              <a:t> App and sent to ORCA, where it is made available to organisations interested in cetacean conservation. It is also published on the ORCA website's interactive map for anyone who wants to see what might be found and where.</a:t>
            </a:r>
          </a:p>
          <a:p>
            <a:endParaRPr lang="en-GB" dirty="0"/>
          </a:p>
          <a:p>
            <a:r>
              <a:rPr lang="en-GB" dirty="0"/>
              <a:t>On this voyage, a total of 16 hours and 31 minutes of survey data was collected, spanning a distance of 278 km. Four species of marine mammal were recorded, with 82 individuals observed in total.</a:t>
            </a:r>
          </a:p>
        </p:txBody>
      </p:sp>
      <p:pic>
        <p:nvPicPr>
          <p:cNvPr id="9" name="Picture 8" descr="A screenshot of a phone&#10;&#10;AI-generated content may be incorrect.">
            <a:extLst>
              <a:ext uri="{FF2B5EF4-FFF2-40B4-BE49-F238E27FC236}">
                <a16:creationId xmlns:a16="http://schemas.microsoft.com/office/drawing/2014/main" id="{267E7AEC-0740-A098-FC56-B9DD2BCBCE90}"/>
              </a:ext>
            </a:extLst>
          </p:cNvPr>
          <p:cNvPicPr>
            <a:picLocks noChangeAspect="1"/>
          </p:cNvPicPr>
          <p:nvPr/>
        </p:nvPicPr>
        <p:blipFill>
          <a:blip r:embed="rId3">
            <a:extLst>
              <a:ext uri="{28A0092B-C50C-407E-A947-70E740481C1C}">
                <a14:useLocalDpi xmlns:a14="http://schemas.microsoft.com/office/drawing/2010/main" val="0"/>
              </a:ext>
            </a:extLst>
          </a:blip>
          <a:srcRect t="3544" b="5823"/>
          <a:stretch/>
        </p:blipFill>
        <p:spPr>
          <a:xfrm>
            <a:off x="8472793" y="307920"/>
            <a:ext cx="3074045" cy="6215605"/>
          </a:xfrm>
          <a:prstGeom prst="rect">
            <a:avLst/>
          </a:prstGeom>
        </p:spPr>
      </p:pic>
      <p:pic>
        <p:nvPicPr>
          <p:cNvPr id="10" name="Picture 9" descr="A map of the world&#10;&#10;AI-generated content may be incorrect.">
            <a:extLst>
              <a:ext uri="{FF2B5EF4-FFF2-40B4-BE49-F238E27FC236}">
                <a16:creationId xmlns:a16="http://schemas.microsoft.com/office/drawing/2014/main" id="{B9408ABD-3E18-5643-27CA-02EEC40F43F5}"/>
              </a:ext>
            </a:extLst>
          </p:cNvPr>
          <p:cNvPicPr>
            <a:picLocks noChangeAspect="1"/>
          </p:cNvPicPr>
          <p:nvPr/>
        </p:nvPicPr>
        <p:blipFill>
          <a:blip r:embed="rId4">
            <a:extLst>
              <a:ext uri="{28A0092B-C50C-407E-A947-70E740481C1C}">
                <a14:useLocalDpi xmlns:a14="http://schemas.microsoft.com/office/drawing/2010/main" val="0"/>
              </a:ext>
            </a:extLst>
          </a:blip>
          <a:srcRect t="2702" b="5316"/>
          <a:stretch/>
        </p:blipFill>
        <p:spPr>
          <a:xfrm>
            <a:off x="5058022" y="307920"/>
            <a:ext cx="3074045" cy="6308203"/>
          </a:xfrm>
          <a:prstGeom prst="rect">
            <a:avLst/>
          </a:prstGeom>
        </p:spPr>
      </p:pic>
    </p:spTree>
    <p:extLst>
      <p:ext uri="{BB962C8B-B14F-4D97-AF65-F5344CB8AC3E}">
        <p14:creationId xmlns:p14="http://schemas.microsoft.com/office/powerpoint/2010/main" val="235749048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A5FCC3EC-79F8-B8F3-EAF7-741B416F6F77}"/>
              </a:ext>
            </a:extLst>
          </p:cNvPr>
          <p:cNvSpPr>
            <a:spLocks noGrp="1"/>
          </p:cNvSpPr>
          <p:nvPr>
            <p:ph type="title"/>
          </p:nvPr>
        </p:nvSpPr>
        <p:spPr>
          <a:xfrm>
            <a:off x="274087" y="90628"/>
            <a:ext cx="3438469" cy="1299543"/>
          </a:xfrm>
        </p:spPr>
        <p:txBody>
          <a:bodyPr/>
          <a:lstStyle/>
          <a:p>
            <a:r>
              <a:rPr lang="en-GB" dirty="0"/>
              <a:t>History &amp; Culture</a:t>
            </a:r>
          </a:p>
        </p:txBody>
      </p:sp>
      <p:sp>
        <p:nvSpPr>
          <p:cNvPr id="6" name="Text Placeholder 5">
            <a:extLst>
              <a:ext uri="{FF2B5EF4-FFF2-40B4-BE49-F238E27FC236}">
                <a16:creationId xmlns:a16="http://schemas.microsoft.com/office/drawing/2014/main" id="{B6E59104-3EE2-9C2A-BCB0-6533D9DC6384}"/>
              </a:ext>
            </a:extLst>
          </p:cNvPr>
          <p:cNvSpPr>
            <a:spLocks noGrp="1"/>
          </p:cNvSpPr>
          <p:nvPr>
            <p:ph type="body" sz="quarter" idx="10"/>
          </p:nvPr>
        </p:nvSpPr>
        <p:spPr>
          <a:xfrm>
            <a:off x="9895" y="1638695"/>
            <a:ext cx="3966852" cy="4607500"/>
          </a:xfrm>
        </p:spPr>
        <p:txBody>
          <a:bodyPr/>
          <a:lstStyle/>
          <a:p>
            <a:pPr algn="just"/>
            <a:r>
              <a:rPr lang="en-GB" dirty="0"/>
              <a:t>On this voyage we visited several cultural heritage sites. In </a:t>
            </a:r>
            <a:r>
              <a:rPr lang="en-GB" dirty="0" err="1"/>
              <a:t>Qassiarsuk</a:t>
            </a:r>
            <a:r>
              <a:rPr lang="en-GB" dirty="0"/>
              <a:t> we explored </a:t>
            </a:r>
            <a:r>
              <a:rPr lang="en-GB" dirty="0" err="1"/>
              <a:t>Brattahlíð</a:t>
            </a:r>
            <a:r>
              <a:rPr lang="en-GB" dirty="0"/>
              <a:t> — the farmstead of Erik the Red and his descendants. From the 900s, Norse settlers lived on Greenland for centuries before disappearing in the mid-1400s. This heritage was also evident for those of us who travelled to the church ruins at </a:t>
            </a:r>
            <a:r>
              <a:rPr lang="en-GB" dirty="0" err="1"/>
              <a:t>Hvalsey</a:t>
            </a:r>
            <a:r>
              <a:rPr lang="en-GB" dirty="0"/>
              <a:t>, where the last written record of the Norse settlement was made at a wedding in 1408.</a:t>
            </a:r>
          </a:p>
          <a:p>
            <a:pPr algn="just"/>
            <a:endParaRPr lang="en-GB" dirty="0"/>
          </a:p>
          <a:p>
            <a:pPr algn="just"/>
            <a:r>
              <a:rPr lang="en-GB" dirty="0"/>
              <a:t>We also investigated sites of Inuit heritage, particularly at </a:t>
            </a:r>
            <a:r>
              <a:rPr lang="en-GB" dirty="0" err="1"/>
              <a:t>Kvanefjord</a:t>
            </a:r>
            <a:r>
              <a:rPr lang="en-GB" dirty="0"/>
              <a:t>, where we looked at the gravesites connected to the Thule Inuit culture. The Thule Inuit graves had been given a commanding view of the ocean — the source of life for the early settlers on the Greenland coast.</a:t>
            </a:r>
            <a:endParaRPr lang="en-US" dirty="0"/>
          </a:p>
          <a:p>
            <a:pPr algn="just"/>
            <a:endParaRPr lang="en-US" dirty="0"/>
          </a:p>
          <a:p>
            <a:pPr algn="just"/>
            <a:r>
              <a:rPr lang="en-GB" dirty="0"/>
              <a:t>At </a:t>
            </a:r>
            <a:r>
              <a:rPr lang="en-GB" dirty="0" err="1"/>
              <a:t>Ivittuut</a:t>
            </a:r>
            <a:r>
              <a:rPr lang="en-GB" dirty="0"/>
              <a:t> and </a:t>
            </a:r>
            <a:r>
              <a:rPr lang="en-GB" dirty="0" err="1"/>
              <a:t>Nordafar</a:t>
            </a:r>
            <a:r>
              <a:rPr lang="en-GB" dirty="0"/>
              <a:t> we saw the remains of Greenland's more recent history. The abandoned mine at </a:t>
            </a:r>
            <a:r>
              <a:rPr lang="en-GB" dirty="0" err="1"/>
              <a:t>Ivittuut</a:t>
            </a:r>
            <a:r>
              <a:rPr lang="en-GB" dirty="0"/>
              <a:t> and the fishing settlement at </a:t>
            </a:r>
            <a:r>
              <a:rPr lang="en-GB" dirty="0" err="1"/>
              <a:t>Nordafar</a:t>
            </a:r>
            <a:r>
              <a:rPr lang="en-GB" dirty="0"/>
              <a:t> both speak of the ambitions and failures to build modern industry in Greenland.</a:t>
            </a:r>
            <a:endParaRPr lang="en-US" dirty="0"/>
          </a:p>
        </p:txBody>
      </p:sp>
      <p:sp>
        <p:nvSpPr>
          <p:cNvPr id="3" name="AutoShape 2">
            <a:extLst>
              <a:ext uri="{FF2B5EF4-FFF2-40B4-BE49-F238E27FC236}">
                <a16:creationId xmlns:a16="http://schemas.microsoft.com/office/drawing/2014/main" id="{25ECAF2C-76BC-4084-A6B6-38A397F1BF54}"/>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Jost"/>
              <a:ea typeface="+mn-ea"/>
              <a:cs typeface="+mn-cs"/>
            </a:endParaRPr>
          </a:p>
        </p:txBody>
      </p:sp>
      <p:sp>
        <p:nvSpPr>
          <p:cNvPr id="4" name="Picture Placeholder 3">
            <a:extLst>
              <a:ext uri="{FF2B5EF4-FFF2-40B4-BE49-F238E27FC236}">
                <a16:creationId xmlns:a16="http://schemas.microsoft.com/office/drawing/2014/main" id="{5A441D66-EBB2-7F47-3E63-6376604A3963}"/>
              </a:ext>
            </a:extLst>
          </p:cNvPr>
          <p:cNvSpPr>
            <a:spLocks noGrp="1"/>
          </p:cNvSpPr>
          <p:nvPr>
            <p:ph type="pic" sz="quarter" idx="11"/>
          </p:nvPr>
        </p:nvSpPr>
        <p:spPr/>
        <p:txBody>
          <a:bodyPr/>
          <a:lstStyle/>
          <a:p>
            <a:endParaRPr lang="en-GB"/>
          </a:p>
        </p:txBody>
      </p:sp>
      <p:pic>
        <p:nvPicPr>
          <p:cNvPr id="2" name="Picture 1">
            <a:extLst>
              <a:ext uri="{FF2B5EF4-FFF2-40B4-BE49-F238E27FC236}">
                <a16:creationId xmlns:a16="http://schemas.microsoft.com/office/drawing/2014/main" id="{DD73E778-27EB-86EB-C8FD-FB144F4E118F}"/>
              </a:ext>
            </a:extLst>
          </p:cNvPr>
          <p:cNvPicPr>
            <a:picLocks noChangeAspect="1"/>
          </p:cNvPicPr>
          <p:nvPr/>
        </p:nvPicPr>
        <p:blipFill>
          <a:blip r:embed="rId3"/>
          <a:srcRect r="4063"/>
          <a:stretch/>
        </p:blipFill>
        <p:spPr>
          <a:xfrm>
            <a:off x="4056000" y="435600"/>
            <a:ext cx="8215254" cy="6422400"/>
          </a:xfrm>
          <a:prstGeom prst="rect">
            <a:avLst/>
          </a:prstGeom>
        </p:spPr>
      </p:pic>
    </p:spTree>
    <p:extLst>
      <p:ext uri="{BB962C8B-B14F-4D97-AF65-F5344CB8AC3E}">
        <p14:creationId xmlns:p14="http://schemas.microsoft.com/office/powerpoint/2010/main" val="405368210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2">
            <a:extLst>
              <a:ext uri="{FF2B5EF4-FFF2-40B4-BE49-F238E27FC236}">
                <a16:creationId xmlns:a16="http://schemas.microsoft.com/office/drawing/2014/main" id="{D16C8FAB-E5AD-3FCE-AACC-67C25FBB2471}"/>
              </a:ext>
            </a:extLst>
          </p:cNvPr>
          <p:cNvSpPr>
            <a:spLocks noGrp="1"/>
          </p:cNvSpPr>
          <p:nvPr>
            <p:ph type="title"/>
          </p:nvPr>
        </p:nvSpPr>
        <p:spPr/>
        <p:txBody>
          <a:bodyPr/>
          <a:lstStyle/>
          <a:p>
            <a:pPr algn="ctr"/>
            <a:r>
              <a:rPr lang="en-US" dirty="0"/>
              <a:t>Sightings</a:t>
            </a:r>
          </a:p>
        </p:txBody>
      </p:sp>
      <p:graphicFrame>
        <p:nvGraphicFramePr>
          <p:cNvPr id="4" name="Content Placeholder 5">
            <a:extLst>
              <a:ext uri="{FF2B5EF4-FFF2-40B4-BE49-F238E27FC236}">
                <a16:creationId xmlns:a16="http://schemas.microsoft.com/office/drawing/2014/main" id="{51361C4B-7712-3352-1685-7A4708EB621C}"/>
              </a:ext>
            </a:extLst>
          </p:cNvPr>
          <p:cNvGraphicFramePr>
            <a:graphicFrameLocks/>
          </p:cNvGraphicFramePr>
          <p:nvPr>
            <p:extLst>
              <p:ext uri="{D42A27DB-BD31-4B8C-83A1-F6EECF244321}">
                <p14:modId xmlns:p14="http://schemas.microsoft.com/office/powerpoint/2010/main" val="406105215"/>
              </p:ext>
            </p:extLst>
          </p:nvPr>
        </p:nvGraphicFramePr>
        <p:xfrm>
          <a:off x="505796" y="2252616"/>
          <a:ext cx="11180408" cy="2121790"/>
        </p:xfrm>
        <a:graphic>
          <a:graphicData uri="http://schemas.openxmlformats.org/drawingml/2006/table">
            <a:tbl>
              <a:tblPr firstRow="1" bandRow="1">
                <a:tableStyleId>{5C22544A-7EE6-4342-B048-85BDC9FD1C3A}</a:tableStyleId>
              </a:tblPr>
              <a:tblGrid>
                <a:gridCol w="5590204">
                  <a:extLst>
                    <a:ext uri="{9D8B030D-6E8A-4147-A177-3AD203B41FA5}">
                      <a16:colId xmlns:a16="http://schemas.microsoft.com/office/drawing/2014/main" val="1365187149"/>
                    </a:ext>
                  </a:extLst>
                </a:gridCol>
                <a:gridCol w="5590204">
                  <a:extLst>
                    <a:ext uri="{9D8B030D-6E8A-4147-A177-3AD203B41FA5}">
                      <a16:colId xmlns:a16="http://schemas.microsoft.com/office/drawing/2014/main" val="2612746991"/>
                    </a:ext>
                  </a:extLst>
                </a:gridCol>
              </a:tblGrid>
              <a:tr h="424358">
                <a:tc>
                  <a:txBody>
                    <a:bodyPr/>
                    <a:lstStyle/>
                    <a:p>
                      <a:pPr algn="ctr"/>
                      <a:r>
                        <a:rPr lang="nb-NO" dirty="0"/>
                        <a:t>Species</a:t>
                      </a:r>
                      <a:endParaRPr lang="en-US" dirty="0"/>
                    </a:p>
                  </a:txBody>
                  <a:tcPr/>
                </a:tc>
                <a:tc>
                  <a:txBody>
                    <a:bodyPr/>
                    <a:lstStyle/>
                    <a:p>
                      <a:pPr algn="ctr"/>
                      <a:r>
                        <a:rPr lang="nb-NO" dirty="0"/>
                        <a:t>Number of individuals seen </a:t>
                      </a:r>
                      <a:endParaRPr lang="en-US" dirty="0"/>
                    </a:p>
                  </a:txBody>
                  <a:tcPr/>
                </a:tc>
                <a:extLst>
                  <a:ext uri="{0D108BD9-81ED-4DB2-BD59-A6C34878D82A}">
                    <a16:rowId xmlns:a16="http://schemas.microsoft.com/office/drawing/2014/main" val="954825275"/>
                  </a:ext>
                </a:extLst>
              </a:tr>
              <a:tr h="424358">
                <a:tc>
                  <a:txBody>
                    <a:bodyPr/>
                    <a:lstStyle/>
                    <a:p>
                      <a:pPr algn="ctr">
                        <a:buNone/>
                      </a:pPr>
                      <a:r>
                        <a:rPr lang="en-GB">
                          <a:effectLst/>
                          <a:latin typeface="Poppins" panose="00000500000000000000" pitchFamily="2" charset="0"/>
                        </a:rPr>
                        <a:t>humpback whale (</a:t>
                      </a:r>
                      <a:r>
                        <a:rPr lang="en-GB" i="1">
                          <a:effectLst/>
                          <a:latin typeface="Poppins" panose="00000500000000000000" pitchFamily="2" charset="0"/>
                        </a:rPr>
                        <a:t>Megaptera novaeangliae</a:t>
                      </a:r>
                      <a:r>
                        <a:rPr lang="en-GB">
                          <a:effectLst/>
                          <a:latin typeface="Poppins" panose="00000500000000000000" pitchFamily="2" charset="0"/>
                        </a:rPr>
                        <a:t>)</a:t>
                      </a:r>
                    </a:p>
                  </a:txBody>
                  <a:tcPr anchor="ctr"/>
                </a:tc>
                <a:tc>
                  <a:txBody>
                    <a:bodyPr/>
                    <a:lstStyle/>
                    <a:p>
                      <a:pPr algn="ctr">
                        <a:buNone/>
                      </a:pPr>
                      <a:r>
                        <a:rPr lang="en-GB">
                          <a:effectLst/>
                          <a:latin typeface="Poppins" panose="00000500000000000000" pitchFamily="2" charset="0"/>
                        </a:rPr>
                        <a:t>21</a:t>
                      </a:r>
                    </a:p>
                  </a:txBody>
                  <a:tcPr anchor="ctr"/>
                </a:tc>
                <a:extLst>
                  <a:ext uri="{0D108BD9-81ED-4DB2-BD59-A6C34878D82A}">
                    <a16:rowId xmlns:a16="http://schemas.microsoft.com/office/drawing/2014/main" val="3691077654"/>
                  </a:ext>
                </a:extLst>
              </a:tr>
              <a:tr h="424358">
                <a:tc>
                  <a:txBody>
                    <a:bodyPr/>
                    <a:lstStyle/>
                    <a:p>
                      <a:pPr algn="ctr">
                        <a:buNone/>
                      </a:pPr>
                      <a:r>
                        <a:rPr lang="en-GB">
                          <a:effectLst/>
                          <a:latin typeface="Poppins" panose="00000500000000000000" pitchFamily="2" charset="0"/>
                        </a:rPr>
                        <a:t>minke whale (</a:t>
                      </a:r>
                      <a:r>
                        <a:rPr lang="en-GB" i="1">
                          <a:effectLst/>
                          <a:latin typeface="Poppins" panose="00000500000000000000" pitchFamily="2" charset="0"/>
                        </a:rPr>
                        <a:t>Balaenoptera acutorostrata</a:t>
                      </a:r>
                      <a:r>
                        <a:rPr lang="en-GB">
                          <a:effectLst/>
                          <a:latin typeface="Poppins" panose="00000500000000000000" pitchFamily="2" charset="0"/>
                        </a:rPr>
                        <a:t>)</a:t>
                      </a:r>
                    </a:p>
                  </a:txBody>
                  <a:tcPr anchor="ctr"/>
                </a:tc>
                <a:tc>
                  <a:txBody>
                    <a:bodyPr/>
                    <a:lstStyle/>
                    <a:p>
                      <a:pPr algn="ctr">
                        <a:buNone/>
                      </a:pPr>
                      <a:r>
                        <a:rPr lang="en-GB">
                          <a:effectLst/>
                          <a:latin typeface="Poppins" panose="00000500000000000000" pitchFamily="2" charset="0"/>
                        </a:rPr>
                        <a:t>2</a:t>
                      </a:r>
                    </a:p>
                  </a:txBody>
                  <a:tcPr anchor="ctr"/>
                </a:tc>
                <a:extLst>
                  <a:ext uri="{0D108BD9-81ED-4DB2-BD59-A6C34878D82A}">
                    <a16:rowId xmlns:a16="http://schemas.microsoft.com/office/drawing/2014/main" val="350843409"/>
                  </a:ext>
                </a:extLst>
              </a:tr>
              <a:tr h="424358">
                <a:tc>
                  <a:txBody>
                    <a:bodyPr/>
                    <a:lstStyle/>
                    <a:p>
                      <a:pPr algn="ctr">
                        <a:buNone/>
                      </a:pPr>
                      <a:r>
                        <a:rPr lang="en-GB">
                          <a:effectLst/>
                          <a:latin typeface="Poppins" panose="00000500000000000000" pitchFamily="2" charset="0"/>
                        </a:rPr>
                        <a:t>unidentified dolphin (</a:t>
                      </a:r>
                      <a:r>
                        <a:rPr lang="en-GB" i="1">
                          <a:effectLst/>
                          <a:latin typeface="Poppins" panose="00000500000000000000" pitchFamily="2" charset="0"/>
                        </a:rPr>
                        <a:t>Delphinidae</a:t>
                      </a:r>
                      <a:r>
                        <a:rPr lang="en-GB">
                          <a:effectLst/>
                          <a:latin typeface="Poppins" panose="00000500000000000000" pitchFamily="2" charset="0"/>
                        </a:rPr>
                        <a:t> sp.)</a:t>
                      </a:r>
                    </a:p>
                  </a:txBody>
                  <a:tcPr anchor="ctr"/>
                </a:tc>
                <a:tc>
                  <a:txBody>
                    <a:bodyPr/>
                    <a:lstStyle/>
                    <a:p>
                      <a:pPr algn="ctr">
                        <a:buNone/>
                      </a:pPr>
                      <a:r>
                        <a:rPr lang="en-GB">
                          <a:effectLst/>
                          <a:latin typeface="Poppins" panose="00000500000000000000" pitchFamily="2" charset="0"/>
                        </a:rPr>
                        <a:t>7</a:t>
                      </a:r>
                    </a:p>
                  </a:txBody>
                  <a:tcPr anchor="ctr"/>
                </a:tc>
                <a:extLst>
                  <a:ext uri="{0D108BD9-81ED-4DB2-BD59-A6C34878D82A}">
                    <a16:rowId xmlns:a16="http://schemas.microsoft.com/office/drawing/2014/main" val="2208212592"/>
                  </a:ext>
                </a:extLst>
              </a:tr>
              <a:tr h="424358">
                <a:tc>
                  <a:txBody>
                    <a:bodyPr/>
                    <a:lstStyle/>
                    <a:p>
                      <a:pPr algn="ctr">
                        <a:buNone/>
                      </a:pPr>
                      <a:r>
                        <a:rPr lang="en-GB">
                          <a:effectLst/>
                          <a:latin typeface="Poppins" panose="00000500000000000000" pitchFamily="2" charset="0"/>
                        </a:rPr>
                        <a:t>harp seal (</a:t>
                      </a:r>
                      <a:r>
                        <a:rPr lang="en-GB" i="1">
                          <a:effectLst/>
                          <a:latin typeface="Poppins" panose="00000500000000000000" pitchFamily="2" charset="0"/>
                        </a:rPr>
                        <a:t>Pagophilus groenlandicus</a:t>
                      </a:r>
                      <a:r>
                        <a:rPr lang="en-GB">
                          <a:effectLst/>
                          <a:latin typeface="Poppins" panose="00000500000000000000" pitchFamily="2" charset="0"/>
                        </a:rPr>
                        <a:t>)</a:t>
                      </a:r>
                    </a:p>
                  </a:txBody>
                  <a:tcPr anchor="ctr"/>
                </a:tc>
                <a:tc>
                  <a:txBody>
                    <a:bodyPr/>
                    <a:lstStyle/>
                    <a:p>
                      <a:pPr algn="ctr">
                        <a:buNone/>
                      </a:pPr>
                      <a:r>
                        <a:rPr lang="en-GB" dirty="0">
                          <a:effectLst/>
                          <a:latin typeface="Poppins" panose="00000500000000000000" pitchFamily="2" charset="0"/>
                        </a:rPr>
                        <a:t>52</a:t>
                      </a:r>
                    </a:p>
                  </a:txBody>
                  <a:tcPr anchor="ctr"/>
                </a:tc>
                <a:extLst>
                  <a:ext uri="{0D108BD9-81ED-4DB2-BD59-A6C34878D82A}">
                    <a16:rowId xmlns:a16="http://schemas.microsoft.com/office/drawing/2014/main" val="93076108"/>
                  </a:ext>
                </a:extLst>
              </a:tr>
            </a:tbl>
          </a:graphicData>
        </a:graphic>
      </p:graphicFrame>
    </p:spTree>
    <p:extLst>
      <p:ext uri="{BB962C8B-B14F-4D97-AF65-F5344CB8AC3E}">
        <p14:creationId xmlns:p14="http://schemas.microsoft.com/office/powerpoint/2010/main" val="239285643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45510DEE-42BF-4766-BAA4-7762391D9ACB}"/>
              </a:ext>
            </a:extLst>
          </p:cNvPr>
          <p:cNvSpPr txBox="1"/>
          <p:nvPr/>
        </p:nvSpPr>
        <p:spPr>
          <a:xfrm>
            <a:off x="10698502" y="6596448"/>
            <a:ext cx="1459054" cy="246221"/>
          </a:xfrm>
          <a:prstGeom prst="rect">
            <a:avLst/>
          </a:prstGeom>
          <a:noFill/>
        </p:spPr>
        <p:txBody>
          <a:bodyPr wrap="none" rtlCol="0">
            <a:spAutoFit/>
          </a:bodyPr>
          <a:lstStyle/>
          <a:p>
            <a:r>
              <a:rPr lang="de-DE" sz="1000" dirty="0">
                <a:solidFill>
                  <a:schemeClr val="bg1"/>
                </a:solidFill>
              </a:rPr>
              <a:t>Credit: Brendan Murtha</a:t>
            </a:r>
            <a:endParaRPr lang="en-GB" sz="1000" dirty="0">
              <a:solidFill>
                <a:schemeClr val="bg1"/>
              </a:solidFill>
            </a:endParaRPr>
          </a:p>
        </p:txBody>
      </p:sp>
      <p:pic>
        <p:nvPicPr>
          <p:cNvPr id="5" name="Picture Placeholder 4" descr="A black bird with red feet standing on rocks&#10;&#10;AI-generated content may be incorrect.">
            <a:extLst>
              <a:ext uri="{FF2B5EF4-FFF2-40B4-BE49-F238E27FC236}">
                <a16:creationId xmlns:a16="http://schemas.microsoft.com/office/drawing/2014/main" id="{538BCE35-71AA-287E-EB18-DE4D8FF11944}"/>
              </a:ext>
            </a:extLst>
          </p:cNvPr>
          <p:cNvPicPr>
            <a:picLocks noGrp="1" noChangeAspect="1"/>
          </p:cNvPicPr>
          <p:nvPr>
            <p:ph type="pic" sz="quarter" idx="13"/>
          </p:nvPr>
        </p:nvPicPr>
        <p:blipFill>
          <a:blip r:embed="rId3"/>
          <a:srcRect l="69" r="69"/>
          <a:stretch>
            <a:fillRect/>
          </a:stretch>
        </p:blipFill>
        <p:spPr/>
      </p:pic>
      <p:sp>
        <p:nvSpPr>
          <p:cNvPr id="7" name="Tittel 2">
            <a:extLst>
              <a:ext uri="{FF2B5EF4-FFF2-40B4-BE49-F238E27FC236}">
                <a16:creationId xmlns:a16="http://schemas.microsoft.com/office/drawing/2014/main" id="{F44B5A8A-11E4-400E-AD7B-79BD6B3CE085}"/>
              </a:ext>
            </a:extLst>
          </p:cNvPr>
          <p:cNvSpPr txBox="1">
            <a:spLocks/>
          </p:cNvSpPr>
          <p:nvPr/>
        </p:nvSpPr>
        <p:spPr>
          <a:xfrm>
            <a:off x="22860" y="-5400"/>
            <a:ext cx="8526780" cy="3034204"/>
          </a:xfrm>
          <a:prstGeom prst="rect">
            <a:avLst/>
          </a:prstGeom>
        </p:spPr>
        <p:txBody>
          <a:bodyPr vert="horz"/>
          <a:lstStyle>
            <a:defPPr>
              <a:defRPr lang="en-US"/>
            </a:defPPr>
            <a:lvl1pPr defTabSz="609585">
              <a:lnSpc>
                <a:spcPts val="9000"/>
              </a:lnSpc>
              <a:spcBef>
                <a:spcPct val="0"/>
              </a:spcBef>
              <a:buNone/>
              <a:defRPr sz="9000" b="1" i="0">
                <a:solidFill>
                  <a:schemeClr val="bg1"/>
                </a:solidFill>
                <a:latin typeface="+mj-lt"/>
                <a:ea typeface="+mj-ea"/>
                <a:cs typeface="Arial"/>
              </a:defRPr>
            </a:lvl1pPr>
          </a:lstStyle>
          <a:p>
            <a:r>
              <a:rPr lang="pl-PL" sz="7200" dirty="0"/>
              <a:t>Wildlife List — Birds</a:t>
            </a:r>
            <a:endParaRPr lang="en-GB" sz="7200" dirty="0"/>
          </a:p>
        </p:txBody>
      </p:sp>
    </p:spTree>
    <p:extLst>
      <p:ext uri="{BB962C8B-B14F-4D97-AF65-F5344CB8AC3E}">
        <p14:creationId xmlns:p14="http://schemas.microsoft.com/office/powerpoint/2010/main" val="218346714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tel 1">
            <a:extLst>
              <a:ext uri="{FF2B5EF4-FFF2-40B4-BE49-F238E27FC236}">
                <a16:creationId xmlns:a16="http://schemas.microsoft.com/office/drawing/2014/main" id="{93EC7E8D-1136-0D5B-1DBD-68C96D645B36}"/>
              </a:ext>
            </a:extLst>
          </p:cNvPr>
          <p:cNvSpPr txBox="1">
            <a:spLocks/>
          </p:cNvSpPr>
          <p:nvPr/>
        </p:nvSpPr>
        <p:spPr>
          <a:xfrm>
            <a:off x="471104" y="437861"/>
            <a:ext cx="6727448" cy="539720"/>
          </a:xfrm>
          <a:prstGeom prst="rect">
            <a:avLst/>
          </a:prstGeom>
        </p:spPr>
        <p:txBody>
          <a:bodyPr vert="horz" wrap="square" lIns="90000" tIns="90000" rIns="91440" bIns="0" rtlCol="0" anchor="b" anchorCtr="0">
            <a:spAutoFit/>
          </a:bodyPr>
          <a:lstStyle>
            <a:lvl1pPr algn="l" defTabSz="609585" rtl="0" eaLnBrk="1" latinLnBrk="0" hangingPunct="1">
              <a:lnSpc>
                <a:spcPts val="3467"/>
              </a:lnSpc>
              <a:spcBef>
                <a:spcPct val="0"/>
              </a:spcBef>
              <a:buNone/>
              <a:defRPr sz="5333" b="1" i="0" kern="1200">
                <a:solidFill>
                  <a:schemeClr val="bg1"/>
                </a:solidFill>
                <a:latin typeface="Hurtigruten Display Condensed" pitchFamily="2" charset="0"/>
                <a:ea typeface="+mj-ea"/>
                <a:cs typeface="Arial"/>
              </a:defRPr>
            </a:lvl1pPr>
          </a:lstStyle>
          <a:p>
            <a:r>
              <a:rPr lang="en-GB" sz="4400" dirty="0">
                <a:latin typeface="+mj-lt"/>
              </a:rPr>
              <a:t>Wildlife List – Birds</a:t>
            </a:r>
          </a:p>
        </p:txBody>
      </p:sp>
      <p:graphicFrame>
        <p:nvGraphicFramePr>
          <p:cNvPr id="4" name="Table 3">
            <a:extLst>
              <a:ext uri="{FF2B5EF4-FFF2-40B4-BE49-F238E27FC236}">
                <a16:creationId xmlns:a16="http://schemas.microsoft.com/office/drawing/2014/main" id="{579DADB9-674C-400B-B5A0-6E32F72EEFD8}"/>
              </a:ext>
            </a:extLst>
          </p:cNvPr>
          <p:cNvGraphicFramePr>
            <a:graphicFrameLocks noGrp="1"/>
          </p:cNvGraphicFramePr>
          <p:nvPr>
            <p:extLst>
              <p:ext uri="{D42A27DB-BD31-4B8C-83A1-F6EECF244321}">
                <p14:modId xmlns:p14="http://schemas.microsoft.com/office/powerpoint/2010/main" val="929253463"/>
              </p:ext>
            </p:extLst>
          </p:nvPr>
        </p:nvGraphicFramePr>
        <p:xfrm>
          <a:off x="471104" y="1187893"/>
          <a:ext cx="11249791" cy="5154961"/>
        </p:xfrm>
        <a:graphic>
          <a:graphicData uri="http://schemas.openxmlformats.org/drawingml/2006/table">
            <a:tbl>
              <a:tblPr firstRow="1">
                <a:tableStyleId>{775DCB02-9BB8-47FD-8907-85C794F793BA}</a:tableStyleId>
              </a:tblPr>
              <a:tblGrid>
                <a:gridCol w="3020191">
                  <a:extLst>
                    <a:ext uri="{9D8B030D-6E8A-4147-A177-3AD203B41FA5}">
                      <a16:colId xmlns:a16="http://schemas.microsoft.com/office/drawing/2014/main" val="3088101616"/>
                    </a:ext>
                  </a:extLst>
                </a:gridCol>
                <a:gridCol w="2743200">
                  <a:extLst>
                    <a:ext uri="{9D8B030D-6E8A-4147-A177-3AD203B41FA5}">
                      <a16:colId xmlns:a16="http://schemas.microsoft.com/office/drawing/2014/main" val="2578081934"/>
                    </a:ext>
                  </a:extLst>
                </a:gridCol>
                <a:gridCol w="2743200">
                  <a:extLst>
                    <a:ext uri="{9D8B030D-6E8A-4147-A177-3AD203B41FA5}">
                      <a16:colId xmlns:a16="http://schemas.microsoft.com/office/drawing/2014/main" val="3905369065"/>
                    </a:ext>
                  </a:extLst>
                </a:gridCol>
                <a:gridCol w="2743200">
                  <a:extLst>
                    <a:ext uri="{9D8B030D-6E8A-4147-A177-3AD203B41FA5}">
                      <a16:colId xmlns:a16="http://schemas.microsoft.com/office/drawing/2014/main" val="1201263004"/>
                    </a:ext>
                  </a:extLst>
                </a:gridCol>
              </a:tblGrid>
              <a:tr h="303233">
                <a:tc>
                  <a:txBody>
                    <a:bodyPr/>
                    <a:lstStyle/>
                    <a:p>
                      <a:pPr marL="0" marR="0" lvl="0" indent="0" algn="l" defTabSz="609585" rtl="0" eaLnBrk="1" fontAlgn="auto" latinLnBrk="0" hangingPunct="1">
                        <a:lnSpc>
                          <a:spcPct val="100000"/>
                        </a:lnSpc>
                        <a:spcBef>
                          <a:spcPts val="0"/>
                        </a:spcBef>
                        <a:spcAft>
                          <a:spcPts val="0"/>
                        </a:spcAft>
                        <a:buClrTx/>
                        <a:buSzTx/>
                        <a:buFontTx/>
                        <a:buNone/>
                        <a:tabLst/>
                        <a:defRPr/>
                      </a:pPr>
                      <a:r>
                        <a:rPr lang="nb-NO" sz="1200" b="1" i="0" dirty="0">
                          <a:solidFill>
                            <a:schemeClr val="tx1"/>
                          </a:solidFill>
                          <a:effectLst/>
                          <a:latin typeface="+mj-lt"/>
                          <a:ea typeface="Jost Medium" pitchFamily="2" charset="0"/>
                          <a:cs typeface="Times New Roman" panose="02020603050405020304" pitchFamily="18" charset="0"/>
                        </a:rPr>
                        <a:t>Scientific</a:t>
                      </a:r>
                      <a:r>
                        <a:rPr lang="nb-NO" sz="1200" b="1" i="0" baseline="0" dirty="0">
                          <a:solidFill>
                            <a:schemeClr val="tx1"/>
                          </a:solidFill>
                          <a:effectLst/>
                          <a:latin typeface="+mj-lt"/>
                          <a:ea typeface="Jost Medium" pitchFamily="2" charset="0"/>
                          <a:cs typeface="Times New Roman" panose="02020603050405020304" pitchFamily="18" charset="0"/>
                        </a:rPr>
                        <a:t> </a:t>
                      </a:r>
                      <a:r>
                        <a:rPr lang="nb-NO" sz="1200" b="1" i="0" baseline="0" dirty="0" err="1">
                          <a:solidFill>
                            <a:schemeClr val="tx1"/>
                          </a:solidFill>
                          <a:effectLst/>
                          <a:latin typeface="+mj-lt"/>
                          <a:ea typeface="Jost Medium" pitchFamily="2" charset="0"/>
                          <a:cs typeface="Times New Roman" panose="02020603050405020304" pitchFamily="18" charset="0"/>
                        </a:rPr>
                        <a:t>Name</a:t>
                      </a:r>
                      <a:endParaRPr lang="en-GB" sz="1200" b="1" i="0" dirty="0">
                        <a:solidFill>
                          <a:schemeClr val="tx1"/>
                        </a:solidFill>
                        <a:effectLst/>
                        <a:latin typeface="+mj-lt"/>
                        <a:ea typeface="Jost Medium" pitchFamily="2" charset="0"/>
                        <a:cs typeface="Times New Roman" panose="02020603050405020304" pitchFamily="18" charset="0"/>
                      </a:endParaRPr>
                    </a:p>
                  </a:txBody>
                  <a:tcPr anchor="ctr"/>
                </a:tc>
                <a:tc>
                  <a:txBody>
                    <a:bodyPr/>
                    <a:lstStyle/>
                    <a:p>
                      <a:pPr algn="l"/>
                      <a:r>
                        <a:rPr lang="en-US" sz="1200" b="1" i="0" dirty="0">
                          <a:solidFill>
                            <a:schemeClr val="tx1"/>
                          </a:solidFill>
                          <a:latin typeface="+mj-lt"/>
                          <a:ea typeface="Jost Medium" pitchFamily="2" charset="0"/>
                        </a:rPr>
                        <a:t>English</a:t>
                      </a:r>
                    </a:p>
                  </a:txBody>
                  <a:tcPr anchor="ctr"/>
                </a:tc>
                <a:tc>
                  <a:txBody>
                    <a:bodyPr/>
                    <a:lstStyle/>
                    <a:p>
                      <a:pPr algn="l"/>
                      <a:r>
                        <a:rPr lang="en-US" sz="1200" b="1" i="0" dirty="0">
                          <a:solidFill>
                            <a:schemeClr val="tx1"/>
                          </a:solidFill>
                          <a:latin typeface="+mj-lt"/>
                          <a:ea typeface="Jost Medium" pitchFamily="2" charset="0"/>
                        </a:rPr>
                        <a:t>Deutsch</a:t>
                      </a:r>
                    </a:p>
                  </a:txBody>
                  <a:tcPr anchor="ctr"/>
                </a:tc>
                <a:tc>
                  <a:txBody>
                    <a:bodyPr/>
                    <a:lstStyle/>
                    <a:p>
                      <a:pPr algn="l"/>
                      <a:r>
                        <a:rPr lang="en-US" sz="1200" b="1" i="0" dirty="0">
                          <a:solidFill>
                            <a:schemeClr val="tx1"/>
                          </a:solidFill>
                          <a:latin typeface="+mj-lt"/>
                          <a:ea typeface="Jost Medium" pitchFamily="2" charset="0"/>
                        </a:rPr>
                        <a:t>Français</a:t>
                      </a:r>
                    </a:p>
                  </a:txBody>
                  <a:tcPr anchor="ctr"/>
                </a:tc>
                <a:extLst>
                  <a:ext uri="{0D108BD9-81ED-4DB2-BD59-A6C34878D82A}">
                    <a16:rowId xmlns:a16="http://schemas.microsoft.com/office/drawing/2014/main" val="2960362614"/>
                  </a:ext>
                </a:extLst>
              </a:tr>
              <a:tr h="303233">
                <a:tc>
                  <a:txBody>
                    <a:bodyPr/>
                    <a:lstStyle/>
                    <a:p>
                      <a:pPr algn="l" fontAlgn="ctr"/>
                      <a:r>
                        <a:rPr lang="en-US" sz="1400" b="1" i="1" u="none" strike="noStrike" dirty="0">
                          <a:solidFill>
                            <a:srgbClr val="000000"/>
                          </a:solidFill>
                          <a:effectLst/>
                          <a:latin typeface="Jost" pitchFamily="2" charset="0"/>
                        </a:rPr>
                        <a:t>Fulmarus glacialis</a:t>
                      </a:r>
                    </a:p>
                  </a:txBody>
                  <a:tcPr marL="9525" marR="9525" marT="9525" marB="0" anchor="ctr"/>
                </a:tc>
                <a:tc>
                  <a:txBody>
                    <a:bodyPr/>
                    <a:lstStyle/>
                    <a:p>
                      <a:pPr algn="l" fontAlgn="ctr"/>
                      <a:r>
                        <a:rPr lang="en-US" sz="1400" b="0" i="0" u="none" strike="noStrike">
                          <a:solidFill>
                            <a:srgbClr val="000000"/>
                          </a:solidFill>
                          <a:effectLst/>
                          <a:latin typeface="Jost" pitchFamily="2" charset="0"/>
                        </a:rPr>
                        <a:t>Northern Fulmar</a:t>
                      </a:r>
                    </a:p>
                  </a:txBody>
                  <a:tcPr marL="9525" marR="9525" marT="9525" marB="0" anchor="ctr"/>
                </a:tc>
                <a:tc>
                  <a:txBody>
                    <a:bodyPr/>
                    <a:lstStyle/>
                    <a:p>
                      <a:pPr algn="l" fontAlgn="ctr"/>
                      <a:r>
                        <a:rPr lang="en-US" sz="1400" b="0" i="0" u="none" strike="noStrike">
                          <a:solidFill>
                            <a:srgbClr val="000000"/>
                          </a:solidFill>
                          <a:effectLst/>
                          <a:latin typeface="Jost" pitchFamily="2" charset="0"/>
                        </a:rPr>
                        <a:t>Eissturmvogel</a:t>
                      </a:r>
                    </a:p>
                  </a:txBody>
                  <a:tcPr marL="9525" marR="9525" marT="9525" marB="0" anchor="ctr"/>
                </a:tc>
                <a:tc>
                  <a:txBody>
                    <a:bodyPr/>
                    <a:lstStyle/>
                    <a:p>
                      <a:pPr algn="l" fontAlgn="ctr"/>
                      <a:r>
                        <a:rPr lang="en-US" sz="1400" b="0" i="0" u="none" strike="noStrike">
                          <a:solidFill>
                            <a:srgbClr val="000000"/>
                          </a:solidFill>
                          <a:effectLst/>
                          <a:latin typeface="Jost" pitchFamily="2" charset="0"/>
                        </a:rPr>
                        <a:t>Fulmar boréal</a:t>
                      </a:r>
                    </a:p>
                  </a:txBody>
                  <a:tcPr marL="9525" marR="9525" marT="9525" marB="0" anchor="ctr"/>
                </a:tc>
                <a:extLst>
                  <a:ext uri="{0D108BD9-81ED-4DB2-BD59-A6C34878D82A}">
                    <a16:rowId xmlns:a16="http://schemas.microsoft.com/office/drawing/2014/main" val="2300956489"/>
                  </a:ext>
                </a:extLst>
              </a:tr>
              <a:tr h="303233">
                <a:tc>
                  <a:txBody>
                    <a:bodyPr/>
                    <a:lstStyle/>
                    <a:p>
                      <a:pPr algn="l" fontAlgn="ctr"/>
                      <a:r>
                        <a:rPr lang="en-US" sz="1400" b="1" i="1" u="none" strike="noStrike">
                          <a:solidFill>
                            <a:srgbClr val="000000"/>
                          </a:solidFill>
                          <a:effectLst/>
                          <a:latin typeface="Jost" pitchFamily="2" charset="0"/>
                        </a:rPr>
                        <a:t>Ardenna grisea</a:t>
                      </a:r>
                    </a:p>
                  </a:txBody>
                  <a:tcPr marL="9525" marR="9525" marT="9525" marB="0" anchor="ctr"/>
                </a:tc>
                <a:tc>
                  <a:txBody>
                    <a:bodyPr/>
                    <a:lstStyle/>
                    <a:p>
                      <a:pPr algn="l" fontAlgn="ctr"/>
                      <a:r>
                        <a:rPr lang="en-US" sz="1400" b="0" i="0" u="none" strike="noStrike">
                          <a:solidFill>
                            <a:srgbClr val="000000"/>
                          </a:solidFill>
                          <a:effectLst/>
                          <a:latin typeface="Jost" pitchFamily="2" charset="0"/>
                        </a:rPr>
                        <a:t>Sooty Shearwater</a:t>
                      </a:r>
                    </a:p>
                  </a:txBody>
                  <a:tcPr marL="9525" marR="9525" marT="9525" marB="0" anchor="ctr"/>
                </a:tc>
                <a:tc>
                  <a:txBody>
                    <a:bodyPr/>
                    <a:lstStyle/>
                    <a:p>
                      <a:pPr algn="l" fontAlgn="ctr"/>
                      <a:r>
                        <a:rPr lang="en-US" sz="1400" b="0" i="0" u="none" strike="noStrike">
                          <a:solidFill>
                            <a:srgbClr val="000000"/>
                          </a:solidFill>
                          <a:effectLst/>
                          <a:latin typeface="Jost" pitchFamily="2" charset="0"/>
                        </a:rPr>
                        <a:t>Dunkelsturmtaucher</a:t>
                      </a:r>
                    </a:p>
                  </a:txBody>
                  <a:tcPr marL="9525" marR="9525" marT="9525" marB="0" anchor="ctr"/>
                </a:tc>
                <a:tc>
                  <a:txBody>
                    <a:bodyPr/>
                    <a:lstStyle/>
                    <a:p>
                      <a:pPr algn="l" fontAlgn="ctr"/>
                      <a:r>
                        <a:rPr lang="en-US" sz="1400" b="0" i="0" u="none" strike="noStrike">
                          <a:solidFill>
                            <a:srgbClr val="000000"/>
                          </a:solidFill>
                          <a:effectLst/>
                          <a:latin typeface="Jost" pitchFamily="2" charset="0"/>
                        </a:rPr>
                        <a:t>Puffin fuligoneux</a:t>
                      </a:r>
                    </a:p>
                  </a:txBody>
                  <a:tcPr marL="9525" marR="9525" marT="9525" marB="0" anchor="ctr"/>
                </a:tc>
                <a:extLst>
                  <a:ext uri="{0D108BD9-81ED-4DB2-BD59-A6C34878D82A}">
                    <a16:rowId xmlns:a16="http://schemas.microsoft.com/office/drawing/2014/main" val="2425946973"/>
                  </a:ext>
                </a:extLst>
              </a:tr>
              <a:tr h="303233">
                <a:tc>
                  <a:txBody>
                    <a:bodyPr/>
                    <a:lstStyle/>
                    <a:p>
                      <a:pPr algn="l" fontAlgn="ctr"/>
                      <a:r>
                        <a:rPr lang="en-US" sz="1400" b="1" i="1" u="none" strike="noStrike">
                          <a:solidFill>
                            <a:srgbClr val="000000"/>
                          </a:solidFill>
                          <a:effectLst/>
                          <a:latin typeface="Jost" pitchFamily="2" charset="0"/>
                        </a:rPr>
                        <a:t>Ardenna gravis</a:t>
                      </a:r>
                    </a:p>
                  </a:txBody>
                  <a:tcPr marL="9525" marR="9525" marT="9525" marB="0" anchor="ctr"/>
                </a:tc>
                <a:tc>
                  <a:txBody>
                    <a:bodyPr/>
                    <a:lstStyle/>
                    <a:p>
                      <a:pPr algn="l" fontAlgn="ctr"/>
                      <a:r>
                        <a:rPr lang="en-US" sz="1400" b="0" i="0" u="none" strike="noStrike">
                          <a:solidFill>
                            <a:srgbClr val="000000"/>
                          </a:solidFill>
                          <a:effectLst/>
                          <a:latin typeface="Jost" pitchFamily="2" charset="0"/>
                        </a:rPr>
                        <a:t>Great Shearwater</a:t>
                      </a:r>
                    </a:p>
                  </a:txBody>
                  <a:tcPr marL="9525" marR="9525" marT="9525" marB="0" anchor="ctr"/>
                </a:tc>
                <a:tc>
                  <a:txBody>
                    <a:bodyPr/>
                    <a:lstStyle/>
                    <a:p>
                      <a:pPr algn="l" fontAlgn="ctr"/>
                      <a:r>
                        <a:rPr lang="en-US" sz="1400" b="0" i="0" u="none" strike="noStrike">
                          <a:solidFill>
                            <a:srgbClr val="000000"/>
                          </a:solidFill>
                          <a:effectLst/>
                          <a:latin typeface="Jost" pitchFamily="2" charset="0"/>
                        </a:rPr>
                        <a:t>Großer Sturmtaucher</a:t>
                      </a:r>
                    </a:p>
                  </a:txBody>
                  <a:tcPr marL="9525" marR="9525" marT="9525" marB="0" anchor="ctr"/>
                </a:tc>
                <a:tc>
                  <a:txBody>
                    <a:bodyPr/>
                    <a:lstStyle/>
                    <a:p>
                      <a:pPr algn="l" fontAlgn="ctr"/>
                      <a:r>
                        <a:rPr lang="en-US" sz="1400" b="0" i="0" u="none" strike="noStrike">
                          <a:solidFill>
                            <a:srgbClr val="000000"/>
                          </a:solidFill>
                          <a:effectLst/>
                          <a:latin typeface="Jost" pitchFamily="2" charset="0"/>
                        </a:rPr>
                        <a:t>Puffin majeur</a:t>
                      </a:r>
                    </a:p>
                  </a:txBody>
                  <a:tcPr marL="9525" marR="9525" marT="9525" marB="0" anchor="ctr"/>
                </a:tc>
                <a:extLst>
                  <a:ext uri="{0D108BD9-81ED-4DB2-BD59-A6C34878D82A}">
                    <a16:rowId xmlns:a16="http://schemas.microsoft.com/office/drawing/2014/main" val="2819191251"/>
                  </a:ext>
                </a:extLst>
              </a:tr>
              <a:tr h="303233">
                <a:tc>
                  <a:txBody>
                    <a:bodyPr/>
                    <a:lstStyle/>
                    <a:p>
                      <a:pPr algn="l" fontAlgn="ctr"/>
                      <a:r>
                        <a:rPr lang="en-US" sz="1400" b="1" i="1" u="none" strike="noStrike">
                          <a:solidFill>
                            <a:srgbClr val="000000"/>
                          </a:solidFill>
                          <a:effectLst/>
                          <a:latin typeface="Jost" pitchFamily="2" charset="0"/>
                        </a:rPr>
                        <a:t>Morus bassanus</a:t>
                      </a:r>
                    </a:p>
                  </a:txBody>
                  <a:tcPr marL="9525" marR="9525" marT="9525" marB="0" anchor="ctr"/>
                </a:tc>
                <a:tc>
                  <a:txBody>
                    <a:bodyPr/>
                    <a:lstStyle/>
                    <a:p>
                      <a:pPr algn="l" fontAlgn="ctr"/>
                      <a:r>
                        <a:rPr lang="en-US" sz="1400" b="0" i="0" u="none" strike="noStrike">
                          <a:solidFill>
                            <a:srgbClr val="000000"/>
                          </a:solidFill>
                          <a:effectLst/>
                          <a:latin typeface="Jost" pitchFamily="2" charset="0"/>
                        </a:rPr>
                        <a:t>Northern Gannet</a:t>
                      </a:r>
                    </a:p>
                  </a:txBody>
                  <a:tcPr marL="9525" marR="9525" marT="9525" marB="0" anchor="ctr"/>
                </a:tc>
                <a:tc>
                  <a:txBody>
                    <a:bodyPr/>
                    <a:lstStyle/>
                    <a:p>
                      <a:pPr algn="l" fontAlgn="ctr"/>
                      <a:r>
                        <a:rPr lang="en-US" sz="1400" b="0" i="0" u="none" strike="noStrike">
                          <a:solidFill>
                            <a:srgbClr val="000000"/>
                          </a:solidFill>
                          <a:effectLst/>
                          <a:latin typeface="Jost" pitchFamily="2" charset="0"/>
                        </a:rPr>
                        <a:t>Basstölpel</a:t>
                      </a:r>
                    </a:p>
                  </a:txBody>
                  <a:tcPr marL="9525" marR="9525" marT="9525" marB="0" anchor="ctr"/>
                </a:tc>
                <a:tc>
                  <a:txBody>
                    <a:bodyPr/>
                    <a:lstStyle/>
                    <a:p>
                      <a:pPr algn="l" fontAlgn="ctr"/>
                      <a:r>
                        <a:rPr lang="en-US" sz="1400" b="0" i="0" u="none" strike="noStrike">
                          <a:solidFill>
                            <a:srgbClr val="000000"/>
                          </a:solidFill>
                          <a:effectLst/>
                          <a:latin typeface="Jost" pitchFamily="2" charset="0"/>
                        </a:rPr>
                        <a:t>Fou de Bassan</a:t>
                      </a:r>
                    </a:p>
                  </a:txBody>
                  <a:tcPr marL="9525" marR="9525" marT="9525" marB="0" anchor="ctr"/>
                </a:tc>
                <a:extLst>
                  <a:ext uri="{0D108BD9-81ED-4DB2-BD59-A6C34878D82A}">
                    <a16:rowId xmlns:a16="http://schemas.microsoft.com/office/drawing/2014/main" val="1994408398"/>
                  </a:ext>
                </a:extLst>
              </a:tr>
              <a:tr h="303233">
                <a:tc>
                  <a:txBody>
                    <a:bodyPr/>
                    <a:lstStyle/>
                    <a:p>
                      <a:pPr algn="l" fontAlgn="ctr"/>
                      <a:r>
                        <a:rPr lang="en-US" sz="1400" b="1" i="1" u="none" strike="noStrike">
                          <a:solidFill>
                            <a:srgbClr val="000000"/>
                          </a:solidFill>
                          <a:effectLst/>
                          <a:latin typeface="Jost" pitchFamily="2" charset="0"/>
                        </a:rPr>
                        <a:t>Stercorarius parasiticus</a:t>
                      </a:r>
                    </a:p>
                  </a:txBody>
                  <a:tcPr marL="9525" marR="9525" marT="9525" marB="0" anchor="ctr"/>
                </a:tc>
                <a:tc>
                  <a:txBody>
                    <a:bodyPr/>
                    <a:lstStyle/>
                    <a:p>
                      <a:pPr algn="l" fontAlgn="ctr"/>
                      <a:r>
                        <a:rPr lang="en-US" sz="1400" b="0" i="0" u="none" strike="noStrike">
                          <a:solidFill>
                            <a:srgbClr val="000000"/>
                          </a:solidFill>
                          <a:effectLst/>
                          <a:latin typeface="Jost" pitchFamily="2" charset="0"/>
                        </a:rPr>
                        <a:t>Arctic Skua</a:t>
                      </a:r>
                    </a:p>
                  </a:txBody>
                  <a:tcPr marL="9525" marR="9525" marT="9525" marB="0" anchor="ctr"/>
                </a:tc>
                <a:tc>
                  <a:txBody>
                    <a:bodyPr/>
                    <a:lstStyle/>
                    <a:p>
                      <a:pPr algn="l" fontAlgn="ctr"/>
                      <a:r>
                        <a:rPr lang="en-US" sz="1400" b="0" i="0" u="none" strike="noStrike">
                          <a:solidFill>
                            <a:srgbClr val="000000"/>
                          </a:solidFill>
                          <a:effectLst/>
                          <a:latin typeface="Jost" pitchFamily="2" charset="0"/>
                        </a:rPr>
                        <a:t>Schmarotzerraubmöwe</a:t>
                      </a:r>
                    </a:p>
                  </a:txBody>
                  <a:tcPr marL="9525" marR="9525" marT="9525" marB="0" anchor="ctr"/>
                </a:tc>
                <a:tc>
                  <a:txBody>
                    <a:bodyPr/>
                    <a:lstStyle/>
                    <a:p>
                      <a:pPr algn="l" fontAlgn="ctr"/>
                      <a:r>
                        <a:rPr lang="en-US" sz="1400" b="0" i="0" u="none" strike="noStrike" dirty="0">
                          <a:solidFill>
                            <a:srgbClr val="000000"/>
                          </a:solidFill>
                          <a:effectLst/>
                          <a:latin typeface="Jost" pitchFamily="2" charset="0"/>
                        </a:rPr>
                        <a:t>Labbe parasite</a:t>
                      </a:r>
                    </a:p>
                  </a:txBody>
                  <a:tcPr marL="9525" marR="9525" marT="9525" marB="0" anchor="ctr"/>
                </a:tc>
                <a:extLst>
                  <a:ext uri="{0D108BD9-81ED-4DB2-BD59-A6C34878D82A}">
                    <a16:rowId xmlns:a16="http://schemas.microsoft.com/office/drawing/2014/main" val="3338990166"/>
                  </a:ext>
                </a:extLst>
              </a:tr>
              <a:tr h="303233">
                <a:tc>
                  <a:txBody>
                    <a:bodyPr/>
                    <a:lstStyle/>
                    <a:p>
                      <a:pPr algn="l" fontAlgn="ctr"/>
                      <a:r>
                        <a:rPr lang="en-US" sz="1400" b="1" i="1" u="none" strike="noStrike">
                          <a:solidFill>
                            <a:srgbClr val="000000"/>
                          </a:solidFill>
                          <a:effectLst/>
                          <a:latin typeface="Jost" pitchFamily="2" charset="0"/>
                        </a:rPr>
                        <a:t>Larus fuscus</a:t>
                      </a:r>
                    </a:p>
                  </a:txBody>
                  <a:tcPr marL="9525" marR="9525" marT="9525" marB="0" anchor="ctr"/>
                </a:tc>
                <a:tc>
                  <a:txBody>
                    <a:bodyPr/>
                    <a:lstStyle/>
                    <a:p>
                      <a:pPr algn="l" fontAlgn="ctr"/>
                      <a:r>
                        <a:rPr lang="en-US" sz="1400" b="0" i="0" u="none" strike="noStrike">
                          <a:solidFill>
                            <a:srgbClr val="000000"/>
                          </a:solidFill>
                          <a:effectLst/>
                          <a:latin typeface="Jost" pitchFamily="2" charset="0"/>
                        </a:rPr>
                        <a:t>Lesser Black-backed Gull</a:t>
                      </a:r>
                    </a:p>
                  </a:txBody>
                  <a:tcPr marL="9525" marR="9525" marT="9525" marB="0" anchor="ctr"/>
                </a:tc>
                <a:tc>
                  <a:txBody>
                    <a:bodyPr/>
                    <a:lstStyle/>
                    <a:p>
                      <a:pPr algn="l" fontAlgn="ctr"/>
                      <a:r>
                        <a:rPr lang="en-US" sz="1400" b="0" i="0" u="none" strike="noStrike">
                          <a:solidFill>
                            <a:srgbClr val="000000"/>
                          </a:solidFill>
                          <a:effectLst/>
                          <a:latin typeface="Jost" pitchFamily="2" charset="0"/>
                        </a:rPr>
                        <a:t>Heringsmöwe</a:t>
                      </a:r>
                    </a:p>
                  </a:txBody>
                  <a:tcPr marL="9525" marR="9525" marT="9525" marB="0" anchor="ctr"/>
                </a:tc>
                <a:tc>
                  <a:txBody>
                    <a:bodyPr/>
                    <a:lstStyle/>
                    <a:p>
                      <a:pPr algn="l" fontAlgn="ctr"/>
                      <a:r>
                        <a:rPr lang="en-US" sz="1400" b="0" i="0" u="none" strike="noStrike" dirty="0" err="1">
                          <a:solidFill>
                            <a:srgbClr val="000000"/>
                          </a:solidFill>
                          <a:effectLst/>
                          <a:latin typeface="Jost" pitchFamily="2" charset="0"/>
                        </a:rPr>
                        <a:t>Goéland</a:t>
                      </a:r>
                      <a:r>
                        <a:rPr lang="en-US" sz="1400" b="0" i="0" u="none" strike="noStrike" dirty="0">
                          <a:solidFill>
                            <a:srgbClr val="000000"/>
                          </a:solidFill>
                          <a:effectLst/>
                          <a:latin typeface="Jost" pitchFamily="2" charset="0"/>
                        </a:rPr>
                        <a:t> </a:t>
                      </a:r>
                      <a:r>
                        <a:rPr lang="en-US" sz="1400" b="0" i="0" u="none" strike="noStrike" dirty="0" err="1">
                          <a:solidFill>
                            <a:srgbClr val="000000"/>
                          </a:solidFill>
                          <a:effectLst/>
                          <a:latin typeface="Jost" pitchFamily="2" charset="0"/>
                        </a:rPr>
                        <a:t>brun</a:t>
                      </a:r>
                      <a:endParaRPr lang="en-US" sz="1400" b="0" i="0" u="none" strike="noStrike" dirty="0">
                        <a:solidFill>
                          <a:srgbClr val="000000"/>
                        </a:solidFill>
                        <a:effectLst/>
                        <a:latin typeface="Jost" pitchFamily="2" charset="0"/>
                      </a:endParaRPr>
                    </a:p>
                  </a:txBody>
                  <a:tcPr marL="9525" marR="9525" marT="9525" marB="0" anchor="ctr"/>
                </a:tc>
                <a:extLst>
                  <a:ext uri="{0D108BD9-81ED-4DB2-BD59-A6C34878D82A}">
                    <a16:rowId xmlns:a16="http://schemas.microsoft.com/office/drawing/2014/main" val="1622972144"/>
                  </a:ext>
                </a:extLst>
              </a:tr>
              <a:tr h="303233">
                <a:tc>
                  <a:txBody>
                    <a:bodyPr/>
                    <a:lstStyle/>
                    <a:p>
                      <a:pPr algn="l" fontAlgn="ctr"/>
                      <a:r>
                        <a:rPr lang="en-US" sz="1400" b="1" i="1" u="none" strike="noStrike">
                          <a:solidFill>
                            <a:srgbClr val="000000"/>
                          </a:solidFill>
                          <a:effectLst/>
                          <a:latin typeface="Jost" pitchFamily="2" charset="0"/>
                        </a:rPr>
                        <a:t>Larus glaucoides</a:t>
                      </a:r>
                    </a:p>
                  </a:txBody>
                  <a:tcPr marL="9525" marR="9525" marT="9525" marB="0" anchor="ctr"/>
                </a:tc>
                <a:tc>
                  <a:txBody>
                    <a:bodyPr/>
                    <a:lstStyle/>
                    <a:p>
                      <a:pPr algn="l" fontAlgn="ctr"/>
                      <a:r>
                        <a:rPr lang="en-US" sz="1400" b="0" i="0" u="none" strike="noStrike">
                          <a:solidFill>
                            <a:srgbClr val="000000"/>
                          </a:solidFill>
                          <a:effectLst/>
                          <a:latin typeface="Jost" pitchFamily="2" charset="0"/>
                        </a:rPr>
                        <a:t>Iceland Gull</a:t>
                      </a:r>
                    </a:p>
                  </a:txBody>
                  <a:tcPr marL="9525" marR="9525" marT="9525" marB="0" anchor="ctr"/>
                </a:tc>
                <a:tc>
                  <a:txBody>
                    <a:bodyPr/>
                    <a:lstStyle/>
                    <a:p>
                      <a:pPr algn="l" fontAlgn="ctr"/>
                      <a:r>
                        <a:rPr lang="en-US" sz="1400" b="0" i="0" u="none" strike="noStrike">
                          <a:solidFill>
                            <a:srgbClr val="000000"/>
                          </a:solidFill>
                          <a:effectLst/>
                          <a:latin typeface="Jost" pitchFamily="2" charset="0"/>
                        </a:rPr>
                        <a:t>Polarmöwe</a:t>
                      </a:r>
                    </a:p>
                  </a:txBody>
                  <a:tcPr marL="9525" marR="9525" marT="9525" marB="0" anchor="ctr"/>
                </a:tc>
                <a:tc>
                  <a:txBody>
                    <a:bodyPr/>
                    <a:lstStyle/>
                    <a:p>
                      <a:pPr algn="l" fontAlgn="ctr"/>
                      <a:r>
                        <a:rPr lang="en-US" sz="1400" b="0" i="0" u="none" strike="noStrike" dirty="0" err="1">
                          <a:solidFill>
                            <a:srgbClr val="000000"/>
                          </a:solidFill>
                          <a:effectLst/>
                          <a:latin typeface="Jost" pitchFamily="2" charset="0"/>
                        </a:rPr>
                        <a:t>Goéland</a:t>
                      </a:r>
                      <a:r>
                        <a:rPr lang="en-US" sz="1400" b="0" i="0" u="none" strike="noStrike" dirty="0">
                          <a:solidFill>
                            <a:srgbClr val="000000"/>
                          </a:solidFill>
                          <a:effectLst/>
                          <a:latin typeface="Jost" pitchFamily="2" charset="0"/>
                        </a:rPr>
                        <a:t> </a:t>
                      </a:r>
                      <a:r>
                        <a:rPr lang="en-US" sz="1400" b="0" i="0" u="none" strike="noStrike" dirty="0" err="1">
                          <a:solidFill>
                            <a:srgbClr val="000000"/>
                          </a:solidFill>
                          <a:effectLst/>
                          <a:latin typeface="Jost" pitchFamily="2" charset="0"/>
                        </a:rPr>
                        <a:t>arctique</a:t>
                      </a:r>
                      <a:endParaRPr lang="en-US" sz="1400" b="0" i="0" u="none" strike="noStrike" dirty="0">
                        <a:solidFill>
                          <a:srgbClr val="000000"/>
                        </a:solidFill>
                        <a:effectLst/>
                        <a:latin typeface="Jost" pitchFamily="2" charset="0"/>
                      </a:endParaRPr>
                    </a:p>
                  </a:txBody>
                  <a:tcPr marL="9525" marR="9525" marT="9525" marB="0" anchor="ctr"/>
                </a:tc>
                <a:extLst>
                  <a:ext uri="{0D108BD9-81ED-4DB2-BD59-A6C34878D82A}">
                    <a16:rowId xmlns:a16="http://schemas.microsoft.com/office/drawing/2014/main" val="1315768808"/>
                  </a:ext>
                </a:extLst>
              </a:tr>
              <a:tr h="303233">
                <a:tc>
                  <a:txBody>
                    <a:bodyPr/>
                    <a:lstStyle/>
                    <a:p>
                      <a:pPr algn="l" fontAlgn="ctr"/>
                      <a:r>
                        <a:rPr lang="en-US" sz="1400" b="1" i="1" u="none" strike="noStrike">
                          <a:solidFill>
                            <a:srgbClr val="000000"/>
                          </a:solidFill>
                          <a:effectLst/>
                          <a:latin typeface="Jost" pitchFamily="2" charset="0"/>
                        </a:rPr>
                        <a:t>Larus hyperboreus</a:t>
                      </a:r>
                    </a:p>
                  </a:txBody>
                  <a:tcPr marL="9525" marR="9525" marT="9525" marB="0" anchor="ctr"/>
                </a:tc>
                <a:tc>
                  <a:txBody>
                    <a:bodyPr/>
                    <a:lstStyle/>
                    <a:p>
                      <a:pPr algn="l" fontAlgn="ctr"/>
                      <a:r>
                        <a:rPr lang="en-US" sz="1400" b="0" i="0" u="none" strike="noStrike">
                          <a:solidFill>
                            <a:srgbClr val="000000"/>
                          </a:solidFill>
                          <a:effectLst/>
                          <a:latin typeface="Jost" pitchFamily="2" charset="0"/>
                        </a:rPr>
                        <a:t>Glaucous Gull</a:t>
                      </a:r>
                    </a:p>
                  </a:txBody>
                  <a:tcPr marL="9525" marR="9525" marT="9525" marB="0" anchor="ctr"/>
                </a:tc>
                <a:tc>
                  <a:txBody>
                    <a:bodyPr/>
                    <a:lstStyle/>
                    <a:p>
                      <a:pPr algn="l" fontAlgn="ctr"/>
                      <a:r>
                        <a:rPr lang="en-US" sz="1400" b="0" i="0" u="none" strike="noStrike">
                          <a:solidFill>
                            <a:srgbClr val="000000"/>
                          </a:solidFill>
                          <a:effectLst/>
                          <a:latin typeface="Jost" pitchFamily="2" charset="0"/>
                        </a:rPr>
                        <a:t>Eismöwe</a:t>
                      </a:r>
                    </a:p>
                  </a:txBody>
                  <a:tcPr marL="9525" marR="9525" marT="9525" marB="0" anchor="ctr"/>
                </a:tc>
                <a:tc>
                  <a:txBody>
                    <a:bodyPr/>
                    <a:lstStyle/>
                    <a:p>
                      <a:pPr algn="l" fontAlgn="ctr"/>
                      <a:r>
                        <a:rPr lang="en-US" sz="1400" b="0" i="0" u="none" strike="noStrike">
                          <a:solidFill>
                            <a:srgbClr val="000000"/>
                          </a:solidFill>
                          <a:effectLst/>
                          <a:latin typeface="Jost" pitchFamily="2" charset="0"/>
                        </a:rPr>
                        <a:t>Goéland bourgmestre</a:t>
                      </a:r>
                    </a:p>
                  </a:txBody>
                  <a:tcPr marL="9525" marR="9525" marT="9525" marB="0" anchor="ctr"/>
                </a:tc>
                <a:extLst>
                  <a:ext uri="{0D108BD9-81ED-4DB2-BD59-A6C34878D82A}">
                    <a16:rowId xmlns:a16="http://schemas.microsoft.com/office/drawing/2014/main" val="625224021"/>
                  </a:ext>
                </a:extLst>
              </a:tr>
              <a:tr h="303233">
                <a:tc>
                  <a:txBody>
                    <a:bodyPr/>
                    <a:lstStyle/>
                    <a:p>
                      <a:pPr algn="l" fontAlgn="ctr"/>
                      <a:r>
                        <a:rPr lang="en-US" sz="1400" b="1" i="1" u="none" strike="noStrike">
                          <a:solidFill>
                            <a:srgbClr val="000000"/>
                          </a:solidFill>
                          <a:effectLst/>
                          <a:latin typeface="Jost" pitchFamily="2" charset="0"/>
                        </a:rPr>
                        <a:t>Larus marinus</a:t>
                      </a:r>
                    </a:p>
                  </a:txBody>
                  <a:tcPr marL="9525" marR="9525" marT="9525" marB="0" anchor="ctr"/>
                </a:tc>
                <a:tc>
                  <a:txBody>
                    <a:bodyPr/>
                    <a:lstStyle/>
                    <a:p>
                      <a:pPr algn="l" fontAlgn="ctr"/>
                      <a:r>
                        <a:rPr lang="en-US" sz="1400" b="0" i="0" u="none" strike="noStrike">
                          <a:solidFill>
                            <a:srgbClr val="000000"/>
                          </a:solidFill>
                          <a:effectLst/>
                          <a:latin typeface="Jost" pitchFamily="2" charset="0"/>
                        </a:rPr>
                        <a:t>Great Black-backed Gull</a:t>
                      </a:r>
                    </a:p>
                  </a:txBody>
                  <a:tcPr marL="9525" marR="9525" marT="9525" marB="0" anchor="ctr"/>
                </a:tc>
                <a:tc>
                  <a:txBody>
                    <a:bodyPr/>
                    <a:lstStyle/>
                    <a:p>
                      <a:pPr algn="l" fontAlgn="ctr"/>
                      <a:r>
                        <a:rPr lang="en-US" sz="1400" b="0" i="0" u="none" strike="noStrike">
                          <a:solidFill>
                            <a:srgbClr val="000000"/>
                          </a:solidFill>
                          <a:effectLst/>
                          <a:latin typeface="Jost" pitchFamily="2" charset="0"/>
                        </a:rPr>
                        <a:t>Mantelmöwe</a:t>
                      </a:r>
                    </a:p>
                  </a:txBody>
                  <a:tcPr marL="9525" marR="9525" marT="9525" marB="0" anchor="ctr"/>
                </a:tc>
                <a:tc>
                  <a:txBody>
                    <a:bodyPr/>
                    <a:lstStyle/>
                    <a:p>
                      <a:pPr algn="l" fontAlgn="ctr"/>
                      <a:r>
                        <a:rPr lang="en-US" sz="1400" b="0" i="0" u="none" strike="noStrike">
                          <a:solidFill>
                            <a:srgbClr val="000000"/>
                          </a:solidFill>
                          <a:effectLst/>
                          <a:latin typeface="Jost" pitchFamily="2" charset="0"/>
                        </a:rPr>
                        <a:t>Goéland marin</a:t>
                      </a:r>
                    </a:p>
                  </a:txBody>
                  <a:tcPr marL="9525" marR="9525" marT="9525" marB="0" anchor="ctr"/>
                </a:tc>
                <a:extLst>
                  <a:ext uri="{0D108BD9-81ED-4DB2-BD59-A6C34878D82A}">
                    <a16:rowId xmlns:a16="http://schemas.microsoft.com/office/drawing/2014/main" val="1989037746"/>
                  </a:ext>
                </a:extLst>
              </a:tr>
              <a:tr h="303233">
                <a:tc>
                  <a:txBody>
                    <a:bodyPr/>
                    <a:lstStyle/>
                    <a:p>
                      <a:pPr algn="l" fontAlgn="ctr"/>
                      <a:r>
                        <a:rPr lang="en-US" sz="1400" b="1" i="1" u="none" strike="noStrike">
                          <a:solidFill>
                            <a:srgbClr val="000000"/>
                          </a:solidFill>
                          <a:effectLst/>
                          <a:latin typeface="Jost" pitchFamily="2" charset="0"/>
                        </a:rPr>
                        <a:t>Rissa tridactyla</a:t>
                      </a:r>
                    </a:p>
                  </a:txBody>
                  <a:tcPr marL="9525" marR="9525" marT="9525" marB="0" anchor="ctr"/>
                </a:tc>
                <a:tc>
                  <a:txBody>
                    <a:bodyPr/>
                    <a:lstStyle/>
                    <a:p>
                      <a:pPr algn="l" fontAlgn="ctr"/>
                      <a:r>
                        <a:rPr lang="en-US" sz="1400" b="0" i="0" u="none" strike="noStrike">
                          <a:solidFill>
                            <a:srgbClr val="000000"/>
                          </a:solidFill>
                          <a:effectLst/>
                          <a:latin typeface="Jost" pitchFamily="2" charset="0"/>
                        </a:rPr>
                        <a:t>Black-legged Kittiwake</a:t>
                      </a:r>
                    </a:p>
                  </a:txBody>
                  <a:tcPr marL="9525" marR="9525" marT="9525" marB="0" anchor="ctr"/>
                </a:tc>
                <a:tc>
                  <a:txBody>
                    <a:bodyPr/>
                    <a:lstStyle/>
                    <a:p>
                      <a:pPr algn="l" fontAlgn="ctr"/>
                      <a:r>
                        <a:rPr lang="en-US" sz="1400" b="0" i="0" u="none" strike="noStrike">
                          <a:solidFill>
                            <a:srgbClr val="000000"/>
                          </a:solidFill>
                          <a:effectLst/>
                          <a:latin typeface="Jost" pitchFamily="2" charset="0"/>
                        </a:rPr>
                        <a:t>Dreizehenmöwe</a:t>
                      </a:r>
                    </a:p>
                  </a:txBody>
                  <a:tcPr marL="9525" marR="9525" marT="9525" marB="0" anchor="ctr"/>
                </a:tc>
                <a:tc>
                  <a:txBody>
                    <a:bodyPr/>
                    <a:lstStyle/>
                    <a:p>
                      <a:pPr algn="l" fontAlgn="ctr"/>
                      <a:r>
                        <a:rPr lang="en-US" sz="1400" b="0" i="0" u="none" strike="noStrike">
                          <a:solidFill>
                            <a:srgbClr val="000000"/>
                          </a:solidFill>
                          <a:effectLst/>
                          <a:latin typeface="Jost" pitchFamily="2" charset="0"/>
                        </a:rPr>
                        <a:t>Mouette tridactyle</a:t>
                      </a:r>
                    </a:p>
                  </a:txBody>
                  <a:tcPr marL="9525" marR="9525" marT="9525" marB="0" anchor="ctr"/>
                </a:tc>
                <a:extLst>
                  <a:ext uri="{0D108BD9-81ED-4DB2-BD59-A6C34878D82A}">
                    <a16:rowId xmlns:a16="http://schemas.microsoft.com/office/drawing/2014/main" val="3439485436"/>
                  </a:ext>
                </a:extLst>
              </a:tr>
              <a:tr h="303233">
                <a:tc>
                  <a:txBody>
                    <a:bodyPr/>
                    <a:lstStyle/>
                    <a:p>
                      <a:pPr algn="l" fontAlgn="ctr"/>
                      <a:r>
                        <a:rPr lang="en-US" sz="1400" b="1" i="1" u="none" strike="noStrike">
                          <a:solidFill>
                            <a:srgbClr val="000000"/>
                          </a:solidFill>
                          <a:effectLst/>
                          <a:latin typeface="Jost" pitchFamily="2" charset="0"/>
                        </a:rPr>
                        <a:t>Sterna paradisaea</a:t>
                      </a:r>
                    </a:p>
                  </a:txBody>
                  <a:tcPr marL="9525" marR="9525" marT="9525" marB="0" anchor="ctr"/>
                </a:tc>
                <a:tc>
                  <a:txBody>
                    <a:bodyPr/>
                    <a:lstStyle/>
                    <a:p>
                      <a:pPr algn="l" fontAlgn="ctr"/>
                      <a:r>
                        <a:rPr lang="en-US" sz="1400" b="0" i="0" u="none" strike="noStrike">
                          <a:solidFill>
                            <a:srgbClr val="000000"/>
                          </a:solidFill>
                          <a:effectLst/>
                          <a:latin typeface="Jost" pitchFamily="2" charset="0"/>
                        </a:rPr>
                        <a:t>Arctic Tern</a:t>
                      </a:r>
                    </a:p>
                  </a:txBody>
                  <a:tcPr marL="9525" marR="9525" marT="9525" marB="0" anchor="ctr"/>
                </a:tc>
                <a:tc>
                  <a:txBody>
                    <a:bodyPr/>
                    <a:lstStyle/>
                    <a:p>
                      <a:pPr algn="l" fontAlgn="ctr"/>
                      <a:r>
                        <a:rPr lang="en-US" sz="1400" b="0" i="0" u="none" strike="noStrike">
                          <a:solidFill>
                            <a:srgbClr val="000000"/>
                          </a:solidFill>
                          <a:effectLst/>
                          <a:latin typeface="Jost" pitchFamily="2" charset="0"/>
                        </a:rPr>
                        <a:t>Küstenseeschwalbe</a:t>
                      </a:r>
                    </a:p>
                  </a:txBody>
                  <a:tcPr marL="9525" marR="9525" marT="9525" marB="0" anchor="ctr"/>
                </a:tc>
                <a:tc>
                  <a:txBody>
                    <a:bodyPr/>
                    <a:lstStyle/>
                    <a:p>
                      <a:pPr algn="l" fontAlgn="ctr"/>
                      <a:r>
                        <a:rPr lang="en-US" sz="1400" b="0" i="0" u="none" strike="noStrike">
                          <a:solidFill>
                            <a:srgbClr val="000000"/>
                          </a:solidFill>
                          <a:effectLst/>
                          <a:latin typeface="Jost" pitchFamily="2" charset="0"/>
                        </a:rPr>
                        <a:t>Sterne arctique</a:t>
                      </a:r>
                    </a:p>
                  </a:txBody>
                  <a:tcPr marL="9525" marR="9525" marT="9525" marB="0" anchor="ctr"/>
                </a:tc>
                <a:extLst>
                  <a:ext uri="{0D108BD9-81ED-4DB2-BD59-A6C34878D82A}">
                    <a16:rowId xmlns:a16="http://schemas.microsoft.com/office/drawing/2014/main" val="3575983172"/>
                  </a:ext>
                </a:extLst>
              </a:tr>
              <a:tr h="303233">
                <a:tc>
                  <a:txBody>
                    <a:bodyPr/>
                    <a:lstStyle/>
                    <a:p>
                      <a:pPr algn="l" fontAlgn="ctr"/>
                      <a:r>
                        <a:rPr lang="en-US" sz="1400" b="1" i="1" u="none" strike="noStrike">
                          <a:solidFill>
                            <a:srgbClr val="000000"/>
                          </a:solidFill>
                          <a:effectLst/>
                          <a:latin typeface="Jost" pitchFamily="2" charset="0"/>
                        </a:rPr>
                        <a:t>Uria aalge</a:t>
                      </a:r>
                    </a:p>
                  </a:txBody>
                  <a:tcPr marL="9525" marR="9525" marT="9525" marB="0" anchor="ctr"/>
                </a:tc>
                <a:tc>
                  <a:txBody>
                    <a:bodyPr/>
                    <a:lstStyle/>
                    <a:p>
                      <a:pPr algn="l" fontAlgn="ctr"/>
                      <a:r>
                        <a:rPr lang="en-US" sz="1400" b="0" i="0" u="none" strike="noStrike">
                          <a:solidFill>
                            <a:srgbClr val="000000"/>
                          </a:solidFill>
                          <a:effectLst/>
                          <a:latin typeface="Jost" pitchFamily="2" charset="0"/>
                        </a:rPr>
                        <a:t>Common Guillemot</a:t>
                      </a:r>
                    </a:p>
                  </a:txBody>
                  <a:tcPr marL="9525" marR="9525" marT="9525" marB="0" anchor="ctr"/>
                </a:tc>
                <a:tc>
                  <a:txBody>
                    <a:bodyPr/>
                    <a:lstStyle/>
                    <a:p>
                      <a:pPr algn="l" fontAlgn="ctr"/>
                      <a:r>
                        <a:rPr lang="en-US" sz="1400" b="0" i="0" u="none" strike="noStrike">
                          <a:solidFill>
                            <a:srgbClr val="000000"/>
                          </a:solidFill>
                          <a:effectLst/>
                          <a:latin typeface="Jost" pitchFamily="2" charset="0"/>
                        </a:rPr>
                        <a:t>Trottellumme</a:t>
                      </a:r>
                    </a:p>
                  </a:txBody>
                  <a:tcPr marL="9525" marR="9525" marT="9525" marB="0" anchor="ctr"/>
                </a:tc>
                <a:tc>
                  <a:txBody>
                    <a:bodyPr/>
                    <a:lstStyle/>
                    <a:p>
                      <a:pPr algn="l" fontAlgn="ctr"/>
                      <a:r>
                        <a:rPr lang="en-US" sz="1400" b="0" i="0" u="none" strike="noStrike">
                          <a:solidFill>
                            <a:srgbClr val="000000"/>
                          </a:solidFill>
                          <a:effectLst/>
                          <a:latin typeface="Jost" pitchFamily="2" charset="0"/>
                        </a:rPr>
                        <a:t>Guillemot marmette</a:t>
                      </a:r>
                    </a:p>
                  </a:txBody>
                  <a:tcPr marL="9525" marR="9525" marT="9525" marB="0" anchor="ctr"/>
                </a:tc>
                <a:extLst>
                  <a:ext uri="{0D108BD9-81ED-4DB2-BD59-A6C34878D82A}">
                    <a16:rowId xmlns:a16="http://schemas.microsoft.com/office/drawing/2014/main" val="2430154128"/>
                  </a:ext>
                </a:extLst>
              </a:tr>
              <a:tr h="303233">
                <a:tc>
                  <a:txBody>
                    <a:bodyPr/>
                    <a:lstStyle/>
                    <a:p>
                      <a:pPr algn="l" fontAlgn="ctr"/>
                      <a:r>
                        <a:rPr lang="en-US" sz="1400" b="1" i="1" u="none" strike="noStrike">
                          <a:solidFill>
                            <a:srgbClr val="000000"/>
                          </a:solidFill>
                          <a:effectLst/>
                          <a:latin typeface="Jost" pitchFamily="2" charset="0"/>
                        </a:rPr>
                        <a:t>Uria lomvia</a:t>
                      </a:r>
                    </a:p>
                  </a:txBody>
                  <a:tcPr marL="9525" marR="9525" marT="9525" marB="0" anchor="ctr"/>
                </a:tc>
                <a:tc>
                  <a:txBody>
                    <a:bodyPr/>
                    <a:lstStyle/>
                    <a:p>
                      <a:pPr algn="l" fontAlgn="ctr"/>
                      <a:r>
                        <a:rPr lang="en-US" sz="1400" b="0" i="0" u="none" strike="noStrike">
                          <a:solidFill>
                            <a:srgbClr val="000000"/>
                          </a:solidFill>
                          <a:effectLst/>
                          <a:latin typeface="Jost" pitchFamily="2" charset="0"/>
                        </a:rPr>
                        <a:t>Brünnich's Guillemot</a:t>
                      </a:r>
                    </a:p>
                  </a:txBody>
                  <a:tcPr marL="9525" marR="9525" marT="9525" marB="0" anchor="ctr"/>
                </a:tc>
                <a:tc>
                  <a:txBody>
                    <a:bodyPr/>
                    <a:lstStyle/>
                    <a:p>
                      <a:pPr algn="l" fontAlgn="ctr"/>
                      <a:r>
                        <a:rPr lang="en-US" sz="1400" b="0" i="0" u="none" strike="noStrike">
                          <a:solidFill>
                            <a:srgbClr val="000000"/>
                          </a:solidFill>
                          <a:effectLst/>
                          <a:latin typeface="Jost" pitchFamily="2" charset="0"/>
                        </a:rPr>
                        <a:t>Dickschnabellumme</a:t>
                      </a:r>
                    </a:p>
                  </a:txBody>
                  <a:tcPr marL="9525" marR="9525" marT="9525" marB="0" anchor="ctr"/>
                </a:tc>
                <a:tc>
                  <a:txBody>
                    <a:bodyPr/>
                    <a:lstStyle/>
                    <a:p>
                      <a:pPr algn="l" fontAlgn="ctr"/>
                      <a:r>
                        <a:rPr lang="en-US" sz="1400" b="0" i="0" u="none" strike="noStrike">
                          <a:solidFill>
                            <a:srgbClr val="000000"/>
                          </a:solidFill>
                          <a:effectLst/>
                          <a:latin typeface="Jost" pitchFamily="2" charset="0"/>
                        </a:rPr>
                        <a:t>Guillemot de Brünnich</a:t>
                      </a:r>
                    </a:p>
                  </a:txBody>
                  <a:tcPr marL="9525" marR="9525" marT="9525" marB="0" anchor="ctr"/>
                </a:tc>
                <a:extLst>
                  <a:ext uri="{0D108BD9-81ED-4DB2-BD59-A6C34878D82A}">
                    <a16:rowId xmlns:a16="http://schemas.microsoft.com/office/drawing/2014/main" val="3191378213"/>
                  </a:ext>
                </a:extLst>
              </a:tr>
              <a:tr h="303233">
                <a:tc>
                  <a:txBody>
                    <a:bodyPr/>
                    <a:lstStyle/>
                    <a:p>
                      <a:pPr algn="l" fontAlgn="ctr"/>
                      <a:r>
                        <a:rPr lang="en-US" sz="1400" b="1" i="1" u="none" strike="noStrike">
                          <a:solidFill>
                            <a:srgbClr val="000000"/>
                          </a:solidFill>
                          <a:effectLst/>
                          <a:latin typeface="Jost" pitchFamily="2" charset="0"/>
                        </a:rPr>
                        <a:t>Alca torda</a:t>
                      </a:r>
                    </a:p>
                  </a:txBody>
                  <a:tcPr marL="9525" marR="9525" marT="9525" marB="0" anchor="ctr"/>
                </a:tc>
                <a:tc>
                  <a:txBody>
                    <a:bodyPr/>
                    <a:lstStyle/>
                    <a:p>
                      <a:pPr algn="l" fontAlgn="ctr"/>
                      <a:r>
                        <a:rPr lang="en-US" sz="1400" b="0" i="0" u="none" strike="noStrike">
                          <a:solidFill>
                            <a:srgbClr val="000000"/>
                          </a:solidFill>
                          <a:effectLst/>
                          <a:latin typeface="Jost" pitchFamily="2" charset="0"/>
                        </a:rPr>
                        <a:t>Razorbill</a:t>
                      </a:r>
                    </a:p>
                  </a:txBody>
                  <a:tcPr marL="9525" marR="9525" marT="9525" marB="0" anchor="ctr"/>
                </a:tc>
                <a:tc>
                  <a:txBody>
                    <a:bodyPr/>
                    <a:lstStyle/>
                    <a:p>
                      <a:pPr algn="l" fontAlgn="ctr"/>
                      <a:r>
                        <a:rPr lang="en-US" sz="1400" b="0" i="0" u="none" strike="noStrike">
                          <a:solidFill>
                            <a:srgbClr val="000000"/>
                          </a:solidFill>
                          <a:effectLst/>
                          <a:latin typeface="Jost" pitchFamily="2" charset="0"/>
                        </a:rPr>
                        <a:t>Tordalk</a:t>
                      </a:r>
                    </a:p>
                  </a:txBody>
                  <a:tcPr marL="9525" marR="9525" marT="9525" marB="0" anchor="ctr"/>
                </a:tc>
                <a:tc>
                  <a:txBody>
                    <a:bodyPr/>
                    <a:lstStyle/>
                    <a:p>
                      <a:pPr algn="l" fontAlgn="ctr"/>
                      <a:r>
                        <a:rPr lang="en-US" sz="1400" b="0" i="0" u="none" strike="noStrike">
                          <a:solidFill>
                            <a:srgbClr val="000000"/>
                          </a:solidFill>
                          <a:effectLst/>
                          <a:latin typeface="Jost" pitchFamily="2" charset="0"/>
                        </a:rPr>
                        <a:t>Pingouin torda</a:t>
                      </a:r>
                    </a:p>
                  </a:txBody>
                  <a:tcPr marL="9525" marR="9525" marT="9525" marB="0" anchor="ctr"/>
                </a:tc>
                <a:extLst>
                  <a:ext uri="{0D108BD9-81ED-4DB2-BD59-A6C34878D82A}">
                    <a16:rowId xmlns:a16="http://schemas.microsoft.com/office/drawing/2014/main" val="2811915528"/>
                  </a:ext>
                </a:extLst>
              </a:tr>
              <a:tr h="303233">
                <a:tc>
                  <a:txBody>
                    <a:bodyPr/>
                    <a:lstStyle/>
                    <a:p>
                      <a:pPr algn="l" fontAlgn="ctr"/>
                      <a:r>
                        <a:rPr lang="en-US" sz="1400" b="1" i="1" u="none" strike="noStrike">
                          <a:solidFill>
                            <a:srgbClr val="000000"/>
                          </a:solidFill>
                          <a:effectLst/>
                          <a:latin typeface="Jost" pitchFamily="2" charset="0"/>
                        </a:rPr>
                        <a:t>Cepphus grylle</a:t>
                      </a:r>
                    </a:p>
                  </a:txBody>
                  <a:tcPr marL="9525" marR="9525" marT="9525" marB="0" anchor="ctr"/>
                </a:tc>
                <a:tc>
                  <a:txBody>
                    <a:bodyPr/>
                    <a:lstStyle/>
                    <a:p>
                      <a:pPr algn="l" fontAlgn="ctr"/>
                      <a:r>
                        <a:rPr lang="en-US" sz="1400" b="0" i="0" u="none" strike="noStrike">
                          <a:solidFill>
                            <a:srgbClr val="000000"/>
                          </a:solidFill>
                          <a:effectLst/>
                          <a:latin typeface="Jost" pitchFamily="2" charset="0"/>
                        </a:rPr>
                        <a:t>Black Guillemot</a:t>
                      </a:r>
                    </a:p>
                  </a:txBody>
                  <a:tcPr marL="9525" marR="9525" marT="9525" marB="0" anchor="ctr"/>
                </a:tc>
                <a:tc>
                  <a:txBody>
                    <a:bodyPr/>
                    <a:lstStyle/>
                    <a:p>
                      <a:pPr algn="l" fontAlgn="ctr"/>
                      <a:r>
                        <a:rPr lang="en-US" sz="1400" b="0" i="0" u="none" strike="noStrike">
                          <a:solidFill>
                            <a:srgbClr val="000000"/>
                          </a:solidFill>
                          <a:effectLst/>
                          <a:latin typeface="Jost" pitchFamily="2" charset="0"/>
                        </a:rPr>
                        <a:t>Gryllteiste</a:t>
                      </a:r>
                    </a:p>
                  </a:txBody>
                  <a:tcPr marL="9525" marR="9525" marT="9525" marB="0" anchor="ctr"/>
                </a:tc>
                <a:tc>
                  <a:txBody>
                    <a:bodyPr/>
                    <a:lstStyle/>
                    <a:p>
                      <a:pPr algn="l" fontAlgn="ctr"/>
                      <a:r>
                        <a:rPr lang="en-US" sz="1400" b="0" i="0" u="none" strike="noStrike">
                          <a:solidFill>
                            <a:srgbClr val="000000"/>
                          </a:solidFill>
                          <a:effectLst/>
                          <a:latin typeface="Jost" pitchFamily="2" charset="0"/>
                        </a:rPr>
                        <a:t>Guillemot à miroir</a:t>
                      </a:r>
                    </a:p>
                  </a:txBody>
                  <a:tcPr marL="9525" marR="9525" marT="9525" marB="0" anchor="ctr"/>
                </a:tc>
                <a:extLst>
                  <a:ext uri="{0D108BD9-81ED-4DB2-BD59-A6C34878D82A}">
                    <a16:rowId xmlns:a16="http://schemas.microsoft.com/office/drawing/2014/main" val="1203613008"/>
                  </a:ext>
                </a:extLst>
              </a:tr>
              <a:tr h="303233">
                <a:tc>
                  <a:txBody>
                    <a:bodyPr/>
                    <a:lstStyle/>
                    <a:p>
                      <a:pPr algn="l" fontAlgn="ctr"/>
                      <a:r>
                        <a:rPr lang="en-US" sz="1400" b="1" i="1" u="none" strike="noStrike">
                          <a:solidFill>
                            <a:srgbClr val="000000"/>
                          </a:solidFill>
                          <a:effectLst/>
                          <a:latin typeface="Jost" pitchFamily="2" charset="0"/>
                        </a:rPr>
                        <a:t>Fratercula arctica</a:t>
                      </a:r>
                    </a:p>
                  </a:txBody>
                  <a:tcPr marL="9525" marR="9525" marT="9525" marB="0" anchor="ctr"/>
                </a:tc>
                <a:tc>
                  <a:txBody>
                    <a:bodyPr/>
                    <a:lstStyle/>
                    <a:p>
                      <a:pPr algn="l" fontAlgn="ctr"/>
                      <a:r>
                        <a:rPr lang="en-US" sz="1400" b="0" i="0" u="none" strike="noStrike">
                          <a:solidFill>
                            <a:srgbClr val="000000"/>
                          </a:solidFill>
                          <a:effectLst/>
                          <a:latin typeface="Jost" pitchFamily="2" charset="0"/>
                        </a:rPr>
                        <a:t>Atlantic Puffin</a:t>
                      </a:r>
                    </a:p>
                  </a:txBody>
                  <a:tcPr marL="9525" marR="9525" marT="9525" marB="0" anchor="ctr"/>
                </a:tc>
                <a:tc>
                  <a:txBody>
                    <a:bodyPr/>
                    <a:lstStyle/>
                    <a:p>
                      <a:pPr algn="l" fontAlgn="ctr"/>
                      <a:r>
                        <a:rPr lang="en-US" sz="1400" b="0" i="0" u="none" strike="noStrike">
                          <a:solidFill>
                            <a:srgbClr val="000000"/>
                          </a:solidFill>
                          <a:effectLst/>
                          <a:latin typeface="Jost" pitchFamily="2" charset="0"/>
                        </a:rPr>
                        <a:t>Papageitaucher</a:t>
                      </a:r>
                    </a:p>
                  </a:txBody>
                  <a:tcPr marL="9525" marR="9525" marT="9525" marB="0" anchor="ctr"/>
                </a:tc>
                <a:tc>
                  <a:txBody>
                    <a:bodyPr/>
                    <a:lstStyle/>
                    <a:p>
                      <a:pPr algn="l" fontAlgn="ctr"/>
                      <a:r>
                        <a:rPr lang="en-US" sz="1400" b="0" i="0" u="none" strike="noStrike" dirty="0" err="1">
                          <a:solidFill>
                            <a:srgbClr val="000000"/>
                          </a:solidFill>
                          <a:effectLst/>
                          <a:latin typeface="Jost" pitchFamily="2" charset="0"/>
                        </a:rPr>
                        <a:t>Macareux</a:t>
                      </a:r>
                      <a:r>
                        <a:rPr lang="en-US" sz="1400" b="0" i="0" u="none" strike="noStrike" dirty="0">
                          <a:solidFill>
                            <a:srgbClr val="000000"/>
                          </a:solidFill>
                          <a:effectLst/>
                          <a:latin typeface="Jost" pitchFamily="2" charset="0"/>
                        </a:rPr>
                        <a:t> </a:t>
                      </a:r>
                      <a:r>
                        <a:rPr lang="en-US" sz="1400" b="0" i="0" u="none" strike="noStrike" dirty="0" err="1">
                          <a:solidFill>
                            <a:srgbClr val="000000"/>
                          </a:solidFill>
                          <a:effectLst/>
                          <a:latin typeface="Jost" pitchFamily="2" charset="0"/>
                        </a:rPr>
                        <a:t>moine</a:t>
                      </a:r>
                      <a:endParaRPr lang="en-US" sz="1400" b="0" i="0" u="none" strike="noStrike" dirty="0">
                        <a:solidFill>
                          <a:srgbClr val="000000"/>
                        </a:solidFill>
                        <a:effectLst/>
                        <a:latin typeface="Jost" pitchFamily="2" charset="0"/>
                      </a:endParaRPr>
                    </a:p>
                  </a:txBody>
                  <a:tcPr marL="9525" marR="9525" marT="9525" marB="0" anchor="ctr"/>
                </a:tc>
                <a:extLst>
                  <a:ext uri="{0D108BD9-81ED-4DB2-BD59-A6C34878D82A}">
                    <a16:rowId xmlns:a16="http://schemas.microsoft.com/office/drawing/2014/main" val="4035530538"/>
                  </a:ext>
                </a:extLst>
              </a:tr>
            </a:tbl>
          </a:graphicData>
        </a:graphic>
      </p:graphicFrame>
    </p:spTree>
    <p:extLst>
      <p:ext uri="{BB962C8B-B14F-4D97-AF65-F5344CB8AC3E}">
        <p14:creationId xmlns:p14="http://schemas.microsoft.com/office/powerpoint/2010/main" val="215625038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tel 1">
            <a:extLst>
              <a:ext uri="{FF2B5EF4-FFF2-40B4-BE49-F238E27FC236}">
                <a16:creationId xmlns:a16="http://schemas.microsoft.com/office/drawing/2014/main" id="{93EC7E8D-1136-0D5B-1DBD-68C96D645B36}"/>
              </a:ext>
            </a:extLst>
          </p:cNvPr>
          <p:cNvSpPr txBox="1">
            <a:spLocks/>
          </p:cNvSpPr>
          <p:nvPr/>
        </p:nvSpPr>
        <p:spPr>
          <a:xfrm>
            <a:off x="359806" y="474437"/>
            <a:ext cx="6727448" cy="539720"/>
          </a:xfrm>
          <a:prstGeom prst="rect">
            <a:avLst/>
          </a:prstGeom>
        </p:spPr>
        <p:txBody>
          <a:bodyPr vert="horz" wrap="square" lIns="90000" tIns="90000" rIns="91440" bIns="0" rtlCol="0" anchor="b" anchorCtr="0">
            <a:spAutoFit/>
          </a:bodyPr>
          <a:lstStyle>
            <a:lvl1pPr algn="l" defTabSz="609585" rtl="0" eaLnBrk="1" latinLnBrk="0" hangingPunct="1">
              <a:lnSpc>
                <a:spcPts val="3467"/>
              </a:lnSpc>
              <a:spcBef>
                <a:spcPct val="0"/>
              </a:spcBef>
              <a:buNone/>
              <a:defRPr sz="5333" b="1" i="0" kern="1200">
                <a:solidFill>
                  <a:schemeClr val="bg1"/>
                </a:solidFill>
                <a:latin typeface="Hurtigruten Display Condensed" pitchFamily="2" charset="0"/>
                <a:ea typeface="+mj-ea"/>
                <a:cs typeface="Arial"/>
              </a:defRPr>
            </a:lvl1pPr>
          </a:lstStyle>
          <a:p>
            <a:r>
              <a:rPr lang="en-GB" sz="4400" dirty="0">
                <a:latin typeface="+mj-lt"/>
              </a:rPr>
              <a:t>Wildlife List – Birds</a:t>
            </a:r>
          </a:p>
        </p:txBody>
      </p:sp>
      <p:graphicFrame>
        <p:nvGraphicFramePr>
          <p:cNvPr id="4" name="Table 3">
            <a:extLst>
              <a:ext uri="{FF2B5EF4-FFF2-40B4-BE49-F238E27FC236}">
                <a16:creationId xmlns:a16="http://schemas.microsoft.com/office/drawing/2014/main" id="{579DADB9-674C-400B-B5A0-6E32F72EEFD8}"/>
              </a:ext>
            </a:extLst>
          </p:cNvPr>
          <p:cNvGraphicFramePr>
            <a:graphicFrameLocks noGrp="1"/>
          </p:cNvGraphicFramePr>
          <p:nvPr>
            <p:extLst>
              <p:ext uri="{D42A27DB-BD31-4B8C-83A1-F6EECF244321}">
                <p14:modId xmlns:p14="http://schemas.microsoft.com/office/powerpoint/2010/main" val="1140732748"/>
              </p:ext>
            </p:extLst>
          </p:nvPr>
        </p:nvGraphicFramePr>
        <p:xfrm>
          <a:off x="359806" y="1317541"/>
          <a:ext cx="11472388" cy="2425864"/>
        </p:xfrm>
        <a:graphic>
          <a:graphicData uri="http://schemas.openxmlformats.org/drawingml/2006/table">
            <a:tbl>
              <a:tblPr firstRow="1">
                <a:tableStyleId>{775DCB02-9BB8-47FD-8907-85C794F793BA}</a:tableStyleId>
              </a:tblPr>
              <a:tblGrid>
                <a:gridCol w="2859534">
                  <a:extLst>
                    <a:ext uri="{9D8B030D-6E8A-4147-A177-3AD203B41FA5}">
                      <a16:colId xmlns:a16="http://schemas.microsoft.com/office/drawing/2014/main" val="3088101616"/>
                    </a:ext>
                  </a:extLst>
                </a:gridCol>
                <a:gridCol w="2859534">
                  <a:extLst>
                    <a:ext uri="{9D8B030D-6E8A-4147-A177-3AD203B41FA5}">
                      <a16:colId xmlns:a16="http://schemas.microsoft.com/office/drawing/2014/main" val="189145643"/>
                    </a:ext>
                  </a:extLst>
                </a:gridCol>
                <a:gridCol w="3155352">
                  <a:extLst>
                    <a:ext uri="{9D8B030D-6E8A-4147-A177-3AD203B41FA5}">
                      <a16:colId xmlns:a16="http://schemas.microsoft.com/office/drawing/2014/main" val="2578081934"/>
                    </a:ext>
                  </a:extLst>
                </a:gridCol>
                <a:gridCol w="2597968">
                  <a:extLst>
                    <a:ext uri="{9D8B030D-6E8A-4147-A177-3AD203B41FA5}">
                      <a16:colId xmlns:a16="http://schemas.microsoft.com/office/drawing/2014/main" val="3905369065"/>
                    </a:ext>
                  </a:extLst>
                </a:gridCol>
              </a:tblGrid>
              <a:tr h="303233">
                <a:tc>
                  <a:txBody>
                    <a:bodyPr/>
                    <a:lstStyle/>
                    <a:p>
                      <a:pPr marL="0" marR="0" lvl="0" indent="0" algn="l" defTabSz="609585" rtl="0" eaLnBrk="1" fontAlgn="auto" latinLnBrk="0" hangingPunct="1">
                        <a:lnSpc>
                          <a:spcPct val="100000"/>
                        </a:lnSpc>
                        <a:spcBef>
                          <a:spcPts val="0"/>
                        </a:spcBef>
                        <a:spcAft>
                          <a:spcPts val="0"/>
                        </a:spcAft>
                        <a:buClrTx/>
                        <a:buSzTx/>
                        <a:buFontTx/>
                        <a:buNone/>
                        <a:tabLst/>
                        <a:defRPr/>
                      </a:pPr>
                      <a:r>
                        <a:rPr lang="nb-NO" sz="1200" b="1" i="0" dirty="0">
                          <a:solidFill>
                            <a:schemeClr val="tx1"/>
                          </a:solidFill>
                          <a:effectLst/>
                          <a:latin typeface="+mj-lt"/>
                          <a:ea typeface="Jost Medium" pitchFamily="2" charset="0"/>
                          <a:cs typeface="Times New Roman" panose="02020603050405020304" pitchFamily="18" charset="0"/>
                        </a:rPr>
                        <a:t>Scientific</a:t>
                      </a:r>
                      <a:r>
                        <a:rPr lang="nb-NO" sz="1200" b="1" i="0" baseline="0" dirty="0">
                          <a:solidFill>
                            <a:schemeClr val="tx1"/>
                          </a:solidFill>
                          <a:effectLst/>
                          <a:latin typeface="+mj-lt"/>
                          <a:ea typeface="Jost Medium" pitchFamily="2" charset="0"/>
                          <a:cs typeface="Times New Roman" panose="02020603050405020304" pitchFamily="18" charset="0"/>
                        </a:rPr>
                        <a:t> </a:t>
                      </a:r>
                      <a:r>
                        <a:rPr lang="nb-NO" sz="1200" b="1" i="0" baseline="0" dirty="0" err="1">
                          <a:solidFill>
                            <a:schemeClr val="tx1"/>
                          </a:solidFill>
                          <a:effectLst/>
                          <a:latin typeface="+mj-lt"/>
                          <a:ea typeface="Jost Medium" pitchFamily="2" charset="0"/>
                          <a:cs typeface="Times New Roman" panose="02020603050405020304" pitchFamily="18" charset="0"/>
                        </a:rPr>
                        <a:t>Name</a:t>
                      </a:r>
                      <a:endParaRPr lang="en-GB" sz="1200" b="1" i="0" dirty="0">
                        <a:solidFill>
                          <a:schemeClr val="tx1"/>
                        </a:solidFill>
                        <a:effectLst/>
                        <a:latin typeface="+mj-lt"/>
                        <a:ea typeface="Jost Medium" pitchFamily="2" charset="0"/>
                        <a:cs typeface="Times New Roman" panose="02020603050405020304" pitchFamily="18" charset="0"/>
                      </a:endParaRPr>
                    </a:p>
                  </a:txBody>
                  <a:tcPr anchor="ctr"/>
                </a:tc>
                <a:tc>
                  <a:txBody>
                    <a:bodyPr/>
                    <a:lstStyle/>
                    <a:p>
                      <a:pPr algn="l"/>
                      <a:r>
                        <a:rPr lang="en-US" sz="1200" b="1" i="0" dirty="0">
                          <a:solidFill>
                            <a:schemeClr val="tx1"/>
                          </a:solidFill>
                          <a:latin typeface="+mj-lt"/>
                          <a:ea typeface="Jost Medium" pitchFamily="2" charset="0"/>
                        </a:rPr>
                        <a:t>English</a:t>
                      </a:r>
                    </a:p>
                  </a:txBody>
                  <a:tcPr anchor="ctr"/>
                </a:tc>
                <a:tc>
                  <a:txBody>
                    <a:bodyPr/>
                    <a:lstStyle/>
                    <a:p>
                      <a:pPr algn="l"/>
                      <a:r>
                        <a:rPr lang="en-US" sz="1200" b="1" i="0" dirty="0">
                          <a:solidFill>
                            <a:schemeClr val="tx1"/>
                          </a:solidFill>
                          <a:latin typeface="+mj-lt"/>
                          <a:ea typeface="Jost Medium" pitchFamily="2" charset="0"/>
                        </a:rPr>
                        <a:t>Deutsch</a:t>
                      </a:r>
                    </a:p>
                  </a:txBody>
                  <a:tcPr anchor="ctr"/>
                </a:tc>
                <a:tc>
                  <a:txBody>
                    <a:bodyPr/>
                    <a:lstStyle/>
                    <a:p>
                      <a:pPr algn="l"/>
                      <a:r>
                        <a:rPr lang="en-US" sz="1200" b="1" i="0" dirty="0">
                          <a:solidFill>
                            <a:schemeClr val="tx1"/>
                          </a:solidFill>
                          <a:latin typeface="+mj-lt"/>
                          <a:ea typeface="Jost Medium" pitchFamily="2" charset="0"/>
                        </a:rPr>
                        <a:t>Français</a:t>
                      </a:r>
                    </a:p>
                  </a:txBody>
                  <a:tcPr anchor="ctr"/>
                </a:tc>
                <a:extLst>
                  <a:ext uri="{0D108BD9-81ED-4DB2-BD59-A6C34878D82A}">
                    <a16:rowId xmlns:a16="http://schemas.microsoft.com/office/drawing/2014/main" val="2960362614"/>
                  </a:ext>
                </a:extLst>
              </a:tr>
              <a:tr h="303233">
                <a:tc>
                  <a:txBody>
                    <a:bodyPr/>
                    <a:lstStyle/>
                    <a:p>
                      <a:pPr algn="l" fontAlgn="ctr"/>
                      <a:r>
                        <a:rPr lang="en-US" sz="1400" b="1" i="1" u="none" strike="noStrike" dirty="0">
                          <a:solidFill>
                            <a:srgbClr val="000000"/>
                          </a:solidFill>
                          <a:effectLst/>
                          <a:latin typeface="Jost" pitchFamily="2" charset="0"/>
                        </a:rPr>
                        <a:t>Haliaeetus albicilla</a:t>
                      </a:r>
                    </a:p>
                  </a:txBody>
                  <a:tcPr marL="9525" marR="9525" marT="9525" marB="0" anchor="ctr"/>
                </a:tc>
                <a:tc>
                  <a:txBody>
                    <a:bodyPr/>
                    <a:lstStyle/>
                    <a:p>
                      <a:pPr algn="l" fontAlgn="ctr"/>
                      <a:r>
                        <a:rPr lang="en-US" sz="1300" b="0" i="0" u="none" strike="noStrike">
                          <a:solidFill>
                            <a:srgbClr val="000000"/>
                          </a:solidFill>
                          <a:effectLst/>
                          <a:latin typeface="Jost" pitchFamily="2" charset="0"/>
                        </a:rPr>
                        <a:t>White-tailed Eagle</a:t>
                      </a:r>
                    </a:p>
                  </a:txBody>
                  <a:tcPr marL="9525" marR="9525" marT="9525" marB="0" anchor="ctr"/>
                </a:tc>
                <a:tc>
                  <a:txBody>
                    <a:bodyPr/>
                    <a:lstStyle/>
                    <a:p>
                      <a:pPr algn="l" fontAlgn="ctr"/>
                      <a:r>
                        <a:rPr lang="en-US" sz="1300" b="0" i="0" u="none" strike="noStrike">
                          <a:solidFill>
                            <a:srgbClr val="000000"/>
                          </a:solidFill>
                          <a:effectLst/>
                          <a:latin typeface="Jost" pitchFamily="2" charset="0"/>
                        </a:rPr>
                        <a:t>Seeadler</a:t>
                      </a:r>
                    </a:p>
                  </a:txBody>
                  <a:tcPr marL="9525" marR="9525" marT="9525" marB="0" anchor="ctr"/>
                </a:tc>
                <a:tc>
                  <a:txBody>
                    <a:bodyPr/>
                    <a:lstStyle/>
                    <a:p>
                      <a:pPr algn="l" fontAlgn="ctr"/>
                      <a:r>
                        <a:rPr lang="en-US" sz="1400" b="0" i="0" u="none" strike="noStrike">
                          <a:solidFill>
                            <a:srgbClr val="000000"/>
                          </a:solidFill>
                          <a:effectLst/>
                          <a:latin typeface="Jost" pitchFamily="2" charset="0"/>
                        </a:rPr>
                        <a:t>Pygargue à queue blanche</a:t>
                      </a:r>
                    </a:p>
                  </a:txBody>
                  <a:tcPr marL="9525" marR="9525" marT="9525" marB="0" anchor="ctr"/>
                </a:tc>
                <a:extLst>
                  <a:ext uri="{0D108BD9-81ED-4DB2-BD59-A6C34878D82A}">
                    <a16:rowId xmlns:a16="http://schemas.microsoft.com/office/drawing/2014/main" val="2226156406"/>
                  </a:ext>
                </a:extLst>
              </a:tr>
              <a:tr h="303233">
                <a:tc>
                  <a:txBody>
                    <a:bodyPr/>
                    <a:lstStyle/>
                    <a:p>
                      <a:pPr algn="l" fontAlgn="ctr"/>
                      <a:r>
                        <a:rPr lang="en-US" sz="1400" b="1" i="1" u="none" strike="noStrike">
                          <a:solidFill>
                            <a:srgbClr val="000000"/>
                          </a:solidFill>
                          <a:effectLst/>
                          <a:latin typeface="Jost" pitchFamily="2" charset="0"/>
                        </a:rPr>
                        <a:t>Motacilla alba</a:t>
                      </a:r>
                    </a:p>
                  </a:txBody>
                  <a:tcPr marL="9525" marR="9525" marT="9525" marB="0" anchor="ctr"/>
                </a:tc>
                <a:tc>
                  <a:txBody>
                    <a:bodyPr/>
                    <a:lstStyle/>
                    <a:p>
                      <a:pPr algn="l" fontAlgn="ctr"/>
                      <a:r>
                        <a:rPr lang="en-US" sz="1300" b="0" i="0" u="none" strike="noStrike" dirty="0">
                          <a:solidFill>
                            <a:srgbClr val="000000"/>
                          </a:solidFill>
                          <a:effectLst/>
                          <a:latin typeface="Jost" pitchFamily="2" charset="0"/>
                        </a:rPr>
                        <a:t>White Wagtail</a:t>
                      </a:r>
                    </a:p>
                  </a:txBody>
                  <a:tcPr marL="9525" marR="9525" marT="9525" marB="0" anchor="ctr"/>
                </a:tc>
                <a:tc>
                  <a:txBody>
                    <a:bodyPr/>
                    <a:lstStyle/>
                    <a:p>
                      <a:pPr algn="l" fontAlgn="ctr"/>
                      <a:r>
                        <a:rPr lang="en-US" sz="1300" b="0" i="0" u="none" strike="noStrike">
                          <a:solidFill>
                            <a:srgbClr val="000000"/>
                          </a:solidFill>
                          <a:effectLst/>
                          <a:latin typeface="Jost" pitchFamily="2" charset="0"/>
                        </a:rPr>
                        <a:t>Bachstelze</a:t>
                      </a:r>
                    </a:p>
                  </a:txBody>
                  <a:tcPr marL="9525" marR="9525" marT="9525" marB="0" anchor="ctr"/>
                </a:tc>
                <a:tc>
                  <a:txBody>
                    <a:bodyPr/>
                    <a:lstStyle/>
                    <a:p>
                      <a:pPr algn="l" fontAlgn="ctr"/>
                      <a:r>
                        <a:rPr lang="en-US" sz="1400" b="0" i="0" u="none" strike="noStrike" dirty="0" err="1">
                          <a:solidFill>
                            <a:srgbClr val="000000"/>
                          </a:solidFill>
                          <a:effectLst/>
                          <a:latin typeface="Jost" pitchFamily="2" charset="0"/>
                        </a:rPr>
                        <a:t>Bergeronnette</a:t>
                      </a:r>
                      <a:r>
                        <a:rPr lang="en-US" sz="1400" b="0" i="0" u="none" strike="noStrike" dirty="0">
                          <a:solidFill>
                            <a:srgbClr val="000000"/>
                          </a:solidFill>
                          <a:effectLst/>
                          <a:latin typeface="Jost" pitchFamily="2" charset="0"/>
                        </a:rPr>
                        <a:t> grise</a:t>
                      </a:r>
                    </a:p>
                  </a:txBody>
                  <a:tcPr marL="9525" marR="9525" marT="9525" marB="0" anchor="ctr"/>
                </a:tc>
                <a:extLst>
                  <a:ext uri="{0D108BD9-81ED-4DB2-BD59-A6C34878D82A}">
                    <a16:rowId xmlns:a16="http://schemas.microsoft.com/office/drawing/2014/main" val="3381361280"/>
                  </a:ext>
                </a:extLst>
              </a:tr>
              <a:tr h="303233">
                <a:tc>
                  <a:txBody>
                    <a:bodyPr/>
                    <a:lstStyle/>
                    <a:p>
                      <a:pPr algn="l" fontAlgn="ctr"/>
                      <a:r>
                        <a:rPr lang="en-US" sz="1400" b="1" i="1" u="none" strike="noStrike">
                          <a:solidFill>
                            <a:srgbClr val="000000"/>
                          </a:solidFill>
                          <a:effectLst/>
                          <a:latin typeface="Jost" pitchFamily="2" charset="0"/>
                        </a:rPr>
                        <a:t>Oenanthe oenanthe</a:t>
                      </a:r>
                    </a:p>
                  </a:txBody>
                  <a:tcPr marL="9525" marR="9525" marT="9525" marB="0" anchor="ctr"/>
                </a:tc>
                <a:tc>
                  <a:txBody>
                    <a:bodyPr/>
                    <a:lstStyle/>
                    <a:p>
                      <a:pPr algn="l" fontAlgn="ctr"/>
                      <a:r>
                        <a:rPr lang="en-US" sz="1300" b="0" i="0" u="none" strike="noStrike">
                          <a:solidFill>
                            <a:srgbClr val="000000"/>
                          </a:solidFill>
                          <a:effectLst/>
                          <a:latin typeface="Jost" pitchFamily="2" charset="0"/>
                        </a:rPr>
                        <a:t>Northern Wheatear</a:t>
                      </a:r>
                    </a:p>
                  </a:txBody>
                  <a:tcPr marL="9525" marR="9525" marT="9525" marB="0" anchor="ctr"/>
                </a:tc>
                <a:tc>
                  <a:txBody>
                    <a:bodyPr/>
                    <a:lstStyle/>
                    <a:p>
                      <a:pPr algn="l" fontAlgn="ctr"/>
                      <a:r>
                        <a:rPr lang="en-US" sz="1300" b="0" i="0" u="none" strike="noStrike">
                          <a:solidFill>
                            <a:srgbClr val="000000"/>
                          </a:solidFill>
                          <a:effectLst/>
                          <a:latin typeface="Jost" pitchFamily="2" charset="0"/>
                        </a:rPr>
                        <a:t>Steinschmätzer</a:t>
                      </a:r>
                    </a:p>
                  </a:txBody>
                  <a:tcPr marL="9525" marR="9525" marT="9525" marB="0" anchor="ctr"/>
                </a:tc>
                <a:tc>
                  <a:txBody>
                    <a:bodyPr/>
                    <a:lstStyle/>
                    <a:p>
                      <a:pPr algn="l" fontAlgn="ctr"/>
                      <a:r>
                        <a:rPr lang="en-US" sz="1400" b="0" i="0" u="none" strike="noStrike" dirty="0" err="1">
                          <a:solidFill>
                            <a:srgbClr val="000000"/>
                          </a:solidFill>
                          <a:effectLst/>
                          <a:latin typeface="Jost" pitchFamily="2" charset="0"/>
                        </a:rPr>
                        <a:t>Traquet</a:t>
                      </a:r>
                      <a:r>
                        <a:rPr lang="en-US" sz="1400" b="0" i="0" u="none" strike="noStrike" dirty="0">
                          <a:solidFill>
                            <a:srgbClr val="000000"/>
                          </a:solidFill>
                          <a:effectLst/>
                          <a:latin typeface="Jost" pitchFamily="2" charset="0"/>
                        </a:rPr>
                        <a:t> </a:t>
                      </a:r>
                      <a:r>
                        <a:rPr lang="en-US" sz="1400" b="0" i="0" u="none" strike="noStrike" dirty="0" err="1">
                          <a:solidFill>
                            <a:srgbClr val="000000"/>
                          </a:solidFill>
                          <a:effectLst/>
                          <a:latin typeface="Jost" pitchFamily="2" charset="0"/>
                        </a:rPr>
                        <a:t>motteux</a:t>
                      </a:r>
                      <a:endParaRPr lang="en-US" sz="1400" b="0" i="0" u="none" strike="noStrike" dirty="0">
                        <a:solidFill>
                          <a:srgbClr val="000000"/>
                        </a:solidFill>
                        <a:effectLst/>
                        <a:latin typeface="Jost" pitchFamily="2" charset="0"/>
                      </a:endParaRPr>
                    </a:p>
                  </a:txBody>
                  <a:tcPr marL="9525" marR="9525" marT="9525" marB="0" anchor="ctr"/>
                </a:tc>
                <a:extLst>
                  <a:ext uri="{0D108BD9-81ED-4DB2-BD59-A6C34878D82A}">
                    <a16:rowId xmlns:a16="http://schemas.microsoft.com/office/drawing/2014/main" val="178717173"/>
                  </a:ext>
                </a:extLst>
              </a:tr>
              <a:tr h="303233">
                <a:tc>
                  <a:txBody>
                    <a:bodyPr/>
                    <a:lstStyle/>
                    <a:p>
                      <a:pPr algn="l" fontAlgn="ctr"/>
                      <a:r>
                        <a:rPr lang="en-US" sz="1400" b="1" i="1" u="none" strike="noStrike">
                          <a:solidFill>
                            <a:srgbClr val="000000"/>
                          </a:solidFill>
                          <a:effectLst/>
                          <a:latin typeface="Jost" pitchFamily="2" charset="0"/>
                        </a:rPr>
                        <a:t>Corvus corax</a:t>
                      </a:r>
                    </a:p>
                  </a:txBody>
                  <a:tcPr marL="9525" marR="9525" marT="9525" marB="0" anchor="ctr"/>
                </a:tc>
                <a:tc>
                  <a:txBody>
                    <a:bodyPr/>
                    <a:lstStyle/>
                    <a:p>
                      <a:pPr algn="l" fontAlgn="ctr"/>
                      <a:r>
                        <a:rPr lang="en-US" sz="1300" b="0" i="0" u="none" strike="noStrike">
                          <a:solidFill>
                            <a:srgbClr val="000000"/>
                          </a:solidFill>
                          <a:effectLst/>
                          <a:latin typeface="Jost" pitchFamily="2" charset="0"/>
                        </a:rPr>
                        <a:t>Common Raven</a:t>
                      </a:r>
                    </a:p>
                  </a:txBody>
                  <a:tcPr marL="9525" marR="9525" marT="9525" marB="0" anchor="ctr"/>
                </a:tc>
                <a:tc>
                  <a:txBody>
                    <a:bodyPr/>
                    <a:lstStyle/>
                    <a:p>
                      <a:pPr algn="l" fontAlgn="ctr"/>
                      <a:r>
                        <a:rPr lang="en-US" sz="1300" b="0" i="0" u="none" strike="noStrike">
                          <a:solidFill>
                            <a:srgbClr val="000000"/>
                          </a:solidFill>
                          <a:effectLst/>
                          <a:latin typeface="Jost" pitchFamily="2" charset="0"/>
                        </a:rPr>
                        <a:t>Kolkrabe</a:t>
                      </a:r>
                    </a:p>
                  </a:txBody>
                  <a:tcPr marL="9525" marR="9525" marT="9525" marB="0" anchor="ctr"/>
                </a:tc>
                <a:tc>
                  <a:txBody>
                    <a:bodyPr/>
                    <a:lstStyle/>
                    <a:p>
                      <a:pPr algn="l" fontAlgn="ctr"/>
                      <a:r>
                        <a:rPr lang="en-US" sz="1400" b="0" i="0" u="none" strike="noStrike" dirty="0">
                          <a:solidFill>
                            <a:srgbClr val="000000"/>
                          </a:solidFill>
                          <a:effectLst/>
                          <a:latin typeface="Jost" pitchFamily="2" charset="0"/>
                        </a:rPr>
                        <a:t>Grand Corbeau</a:t>
                      </a:r>
                    </a:p>
                  </a:txBody>
                  <a:tcPr marL="9525" marR="9525" marT="9525" marB="0" anchor="ctr"/>
                </a:tc>
                <a:extLst>
                  <a:ext uri="{0D108BD9-81ED-4DB2-BD59-A6C34878D82A}">
                    <a16:rowId xmlns:a16="http://schemas.microsoft.com/office/drawing/2014/main" val="2300956489"/>
                  </a:ext>
                </a:extLst>
              </a:tr>
              <a:tr h="303233">
                <a:tc>
                  <a:txBody>
                    <a:bodyPr/>
                    <a:lstStyle/>
                    <a:p>
                      <a:pPr algn="l" fontAlgn="ctr"/>
                      <a:r>
                        <a:rPr lang="en-US" sz="1400" b="1" i="1" u="none" strike="noStrike">
                          <a:solidFill>
                            <a:srgbClr val="000000"/>
                          </a:solidFill>
                          <a:effectLst/>
                          <a:latin typeface="Jost" pitchFamily="2" charset="0"/>
                        </a:rPr>
                        <a:t>Acanthis flammea</a:t>
                      </a:r>
                    </a:p>
                  </a:txBody>
                  <a:tcPr marL="9525" marR="9525" marT="9525" marB="0" anchor="ctr"/>
                </a:tc>
                <a:tc>
                  <a:txBody>
                    <a:bodyPr/>
                    <a:lstStyle/>
                    <a:p>
                      <a:pPr algn="l" fontAlgn="ctr"/>
                      <a:r>
                        <a:rPr lang="en-US" sz="1300" b="0" i="0" u="none" strike="noStrike">
                          <a:solidFill>
                            <a:srgbClr val="000000"/>
                          </a:solidFill>
                          <a:effectLst/>
                          <a:latin typeface="Jost" pitchFamily="2" charset="0"/>
                        </a:rPr>
                        <a:t>Redpoll</a:t>
                      </a:r>
                    </a:p>
                  </a:txBody>
                  <a:tcPr marL="9525" marR="9525" marT="9525" marB="0" anchor="ctr"/>
                </a:tc>
                <a:tc>
                  <a:txBody>
                    <a:bodyPr/>
                    <a:lstStyle/>
                    <a:p>
                      <a:pPr algn="l" fontAlgn="ctr"/>
                      <a:r>
                        <a:rPr lang="en-US" sz="1300" b="0" i="0" u="none" strike="noStrike">
                          <a:solidFill>
                            <a:srgbClr val="000000"/>
                          </a:solidFill>
                          <a:effectLst/>
                          <a:latin typeface="Jost" pitchFamily="2" charset="0"/>
                        </a:rPr>
                        <a:t>Birkenzeisig</a:t>
                      </a:r>
                    </a:p>
                  </a:txBody>
                  <a:tcPr marL="9525" marR="9525" marT="9525" marB="0" anchor="ctr"/>
                </a:tc>
                <a:tc>
                  <a:txBody>
                    <a:bodyPr/>
                    <a:lstStyle/>
                    <a:p>
                      <a:pPr algn="l" fontAlgn="ctr"/>
                      <a:r>
                        <a:rPr lang="en-US" sz="1400" b="0" i="0" u="none" strike="noStrike" dirty="0" err="1">
                          <a:solidFill>
                            <a:srgbClr val="000000"/>
                          </a:solidFill>
                          <a:effectLst/>
                          <a:latin typeface="Jost" pitchFamily="2" charset="0"/>
                        </a:rPr>
                        <a:t>Sizerin</a:t>
                      </a:r>
                      <a:r>
                        <a:rPr lang="en-US" sz="1400" b="0" i="0" u="none" strike="noStrike" dirty="0">
                          <a:solidFill>
                            <a:srgbClr val="000000"/>
                          </a:solidFill>
                          <a:effectLst/>
                          <a:latin typeface="Jost" pitchFamily="2" charset="0"/>
                        </a:rPr>
                        <a:t> </a:t>
                      </a:r>
                      <a:r>
                        <a:rPr lang="en-US" sz="1400" b="0" i="0" u="none" strike="noStrike" dirty="0" err="1">
                          <a:solidFill>
                            <a:srgbClr val="000000"/>
                          </a:solidFill>
                          <a:effectLst/>
                          <a:latin typeface="Jost" pitchFamily="2" charset="0"/>
                        </a:rPr>
                        <a:t>flammé</a:t>
                      </a:r>
                      <a:endParaRPr lang="en-US" sz="1400" b="0" i="0" u="none" strike="noStrike" dirty="0">
                        <a:solidFill>
                          <a:srgbClr val="000000"/>
                        </a:solidFill>
                        <a:effectLst/>
                        <a:latin typeface="Jost" pitchFamily="2" charset="0"/>
                      </a:endParaRPr>
                    </a:p>
                  </a:txBody>
                  <a:tcPr marL="9525" marR="9525" marT="9525" marB="0" anchor="ctr"/>
                </a:tc>
                <a:extLst>
                  <a:ext uri="{0D108BD9-81ED-4DB2-BD59-A6C34878D82A}">
                    <a16:rowId xmlns:a16="http://schemas.microsoft.com/office/drawing/2014/main" val="3338990166"/>
                  </a:ext>
                </a:extLst>
              </a:tr>
              <a:tr h="303233">
                <a:tc>
                  <a:txBody>
                    <a:bodyPr/>
                    <a:lstStyle/>
                    <a:p>
                      <a:pPr algn="l" fontAlgn="ctr"/>
                      <a:r>
                        <a:rPr lang="en-US" sz="1400" b="1" i="1" u="none" strike="noStrike">
                          <a:solidFill>
                            <a:srgbClr val="000000"/>
                          </a:solidFill>
                          <a:effectLst/>
                          <a:latin typeface="Jost" pitchFamily="2" charset="0"/>
                        </a:rPr>
                        <a:t>Plectrophenax nivalis</a:t>
                      </a:r>
                    </a:p>
                  </a:txBody>
                  <a:tcPr marL="9525" marR="9525" marT="9525" marB="0" anchor="ctr"/>
                </a:tc>
                <a:tc>
                  <a:txBody>
                    <a:bodyPr/>
                    <a:lstStyle/>
                    <a:p>
                      <a:pPr algn="l" fontAlgn="ctr"/>
                      <a:r>
                        <a:rPr lang="en-US" sz="1300" b="0" i="0" u="none" strike="noStrike">
                          <a:solidFill>
                            <a:srgbClr val="000000"/>
                          </a:solidFill>
                          <a:effectLst/>
                          <a:latin typeface="Jost" pitchFamily="2" charset="0"/>
                        </a:rPr>
                        <a:t>Snow Bunting</a:t>
                      </a:r>
                    </a:p>
                  </a:txBody>
                  <a:tcPr marL="9525" marR="9525" marT="9525" marB="0" anchor="ctr"/>
                </a:tc>
                <a:tc>
                  <a:txBody>
                    <a:bodyPr/>
                    <a:lstStyle/>
                    <a:p>
                      <a:pPr algn="l" fontAlgn="ctr"/>
                      <a:r>
                        <a:rPr lang="en-US" sz="1300" b="0" i="0" u="none" strike="noStrike">
                          <a:solidFill>
                            <a:srgbClr val="000000"/>
                          </a:solidFill>
                          <a:effectLst/>
                          <a:latin typeface="Jost" pitchFamily="2" charset="0"/>
                        </a:rPr>
                        <a:t>Schneeammer</a:t>
                      </a:r>
                    </a:p>
                  </a:txBody>
                  <a:tcPr marL="9525" marR="9525" marT="9525" marB="0" anchor="ctr"/>
                </a:tc>
                <a:tc>
                  <a:txBody>
                    <a:bodyPr/>
                    <a:lstStyle/>
                    <a:p>
                      <a:pPr algn="l" fontAlgn="ctr"/>
                      <a:r>
                        <a:rPr lang="en-US" sz="1400" b="0" i="0" u="none" strike="noStrike">
                          <a:solidFill>
                            <a:srgbClr val="000000"/>
                          </a:solidFill>
                          <a:effectLst/>
                          <a:latin typeface="Jost" pitchFamily="2" charset="0"/>
                        </a:rPr>
                        <a:t>Plectrophane des neiges</a:t>
                      </a:r>
                    </a:p>
                  </a:txBody>
                  <a:tcPr marL="9525" marR="9525" marT="9525" marB="0" anchor="ctr"/>
                </a:tc>
                <a:extLst>
                  <a:ext uri="{0D108BD9-81ED-4DB2-BD59-A6C34878D82A}">
                    <a16:rowId xmlns:a16="http://schemas.microsoft.com/office/drawing/2014/main" val="1057466311"/>
                  </a:ext>
                </a:extLst>
              </a:tr>
              <a:tr h="303233">
                <a:tc>
                  <a:txBody>
                    <a:bodyPr/>
                    <a:lstStyle/>
                    <a:p>
                      <a:pPr algn="l" fontAlgn="ctr"/>
                      <a:r>
                        <a:rPr lang="en-US" sz="1400" b="1" i="1" u="none" strike="noStrike">
                          <a:solidFill>
                            <a:srgbClr val="000000"/>
                          </a:solidFill>
                          <a:effectLst/>
                          <a:latin typeface="Jost" pitchFamily="2" charset="0"/>
                        </a:rPr>
                        <a:t>Calcarius lapponicus</a:t>
                      </a:r>
                    </a:p>
                  </a:txBody>
                  <a:tcPr marL="9525" marR="9525" marT="9525" marB="0" anchor="ctr"/>
                </a:tc>
                <a:tc>
                  <a:txBody>
                    <a:bodyPr/>
                    <a:lstStyle/>
                    <a:p>
                      <a:pPr algn="l" fontAlgn="ctr"/>
                      <a:r>
                        <a:rPr lang="en-US" sz="1300" b="0" i="0" u="none" strike="noStrike">
                          <a:solidFill>
                            <a:srgbClr val="000000"/>
                          </a:solidFill>
                          <a:effectLst/>
                          <a:latin typeface="Jost" pitchFamily="2" charset="0"/>
                        </a:rPr>
                        <a:t>Lapland Longspur</a:t>
                      </a:r>
                    </a:p>
                  </a:txBody>
                  <a:tcPr marL="9525" marR="9525" marT="9525" marB="0" anchor="ctr"/>
                </a:tc>
                <a:tc>
                  <a:txBody>
                    <a:bodyPr/>
                    <a:lstStyle/>
                    <a:p>
                      <a:pPr algn="l" fontAlgn="ctr"/>
                      <a:r>
                        <a:rPr lang="en-US" sz="1300" b="0" i="0" u="none" strike="noStrike">
                          <a:solidFill>
                            <a:srgbClr val="000000"/>
                          </a:solidFill>
                          <a:effectLst/>
                          <a:latin typeface="Jost" pitchFamily="2" charset="0"/>
                        </a:rPr>
                        <a:t>Spornammer</a:t>
                      </a:r>
                    </a:p>
                  </a:txBody>
                  <a:tcPr marL="9525" marR="9525" marT="9525" marB="0" anchor="ctr"/>
                </a:tc>
                <a:tc>
                  <a:txBody>
                    <a:bodyPr/>
                    <a:lstStyle/>
                    <a:p>
                      <a:pPr algn="l" fontAlgn="ctr"/>
                      <a:r>
                        <a:rPr lang="en-US" sz="1300" b="0" i="0" u="none" strike="noStrike" dirty="0" err="1">
                          <a:solidFill>
                            <a:srgbClr val="000000"/>
                          </a:solidFill>
                          <a:effectLst/>
                          <a:latin typeface="Jost" pitchFamily="2" charset="0"/>
                        </a:rPr>
                        <a:t>Plectrophane</a:t>
                      </a:r>
                      <a:r>
                        <a:rPr lang="en-US" sz="1300" b="0" i="0" u="none" strike="noStrike" dirty="0">
                          <a:solidFill>
                            <a:srgbClr val="000000"/>
                          </a:solidFill>
                          <a:effectLst/>
                          <a:latin typeface="Jost" pitchFamily="2" charset="0"/>
                        </a:rPr>
                        <a:t> </a:t>
                      </a:r>
                      <a:r>
                        <a:rPr lang="en-US" sz="1300" b="0" i="0" u="none" strike="noStrike" dirty="0" err="1">
                          <a:solidFill>
                            <a:srgbClr val="000000"/>
                          </a:solidFill>
                          <a:effectLst/>
                          <a:latin typeface="Jost" pitchFamily="2" charset="0"/>
                        </a:rPr>
                        <a:t>lapon</a:t>
                      </a:r>
                      <a:endParaRPr lang="en-US" sz="1300" b="0" i="0" u="none" strike="noStrike" dirty="0">
                        <a:solidFill>
                          <a:srgbClr val="000000"/>
                        </a:solidFill>
                        <a:effectLst/>
                        <a:latin typeface="Jost" pitchFamily="2" charset="0"/>
                      </a:endParaRPr>
                    </a:p>
                  </a:txBody>
                  <a:tcPr marL="9525" marR="9525" marT="9525" marB="0" anchor="ctr"/>
                </a:tc>
                <a:extLst>
                  <a:ext uri="{0D108BD9-81ED-4DB2-BD59-A6C34878D82A}">
                    <a16:rowId xmlns:a16="http://schemas.microsoft.com/office/drawing/2014/main" val="1641895192"/>
                  </a:ext>
                </a:extLst>
              </a:tr>
            </a:tbl>
          </a:graphicData>
        </a:graphic>
      </p:graphicFrame>
      <p:graphicFrame>
        <p:nvGraphicFramePr>
          <p:cNvPr id="2" name="Table 1">
            <a:extLst>
              <a:ext uri="{FF2B5EF4-FFF2-40B4-BE49-F238E27FC236}">
                <a16:creationId xmlns:a16="http://schemas.microsoft.com/office/drawing/2014/main" id="{0AD5F63E-9B08-3746-380F-E16C87EA28AB}"/>
              </a:ext>
            </a:extLst>
          </p:cNvPr>
          <p:cNvGraphicFramePr>
            <a:graphicFrameLocks noGrp="1"/>
          </p:cNvGraphicFramePr>
          <p:nvPr>
            <p:extLst>
              <p:ext uri="{D42A27DB-BD31-4B8C-83A1-F6EECF244321}">
                <p14:modId xmlns:p14="http://schemas.microsoft.com/office/powerpoint/2010/main" val="3353441910"/>
              </p:ext>
            </p:extLst>
          </p:nvPr>
        </p:nvGraphicFramePr>
        <p:xfrm>
          <a:off x="359807" y="4193588"/>
          <a:ext cx="11472388" cy="1819398"/>
        </p:xfrm>
        <a:graphic>
          <a:graphicData uri="http://schemas.openxmlformats.org/drawingml/2006/table">
            <a:tbl>
              <a:tblPr firstRow="1">
                <a:tableStyleId>{775DCB02-9BB8-47FD-8907-85C794F793BA}</a:tableStyleId>
              </a:tblPr>
              <a:tblGrid>
                <a:gridCol w="2892333">
                  <a:extLst>
                    <a:ext uri="{9D8B030D-6E8A-4147-A177-3AD203B41FA5}">
                      <a16:colId xmlns:a16="http://schemas.microsoft.com/office/drawing/2014/main" val="3088101616"/>
                    </a:ext>
                  </a:extLst>
                </a:gridCol>
                <a:gridCol w="2892333">
                  <a:extLst>
                    <a:ext uri="{9D8B030D-6E8A-4147-A177-3AD203B41FA5}">
                      <a16:colId xmlns:a16="http://schemas.microsoft.com/office/drawing/2014/main" val="2905551174"/>
                    </a:ext>
                  </a:extLst>
                </a:gridCol>
                <a:gridCol w="2982258">
                  <a:extLst>
                    <a:ext uri="{9D8B030D-6E8A-4147-A177-3AD203B41FA5}">
                      <a16:colId xmlns:a16="http://schemas.microsoft.com/office/drawing/2014/main" val="2578081934"/>
                    </a:ext>
                  </a:extLst>
                </a:gridCol>
                <a:gridCol w="2705464">
                  <a:extLst>
                    <a:ext uri="{9D8B030D-6E8A-4147-A177-3AD203B41FA5}">
                      <a16:colId xmlns:a16="http://schemas.microsoft.com/office/drawing/2014/main" val="3905369065"/>
                    </a:ext>
                  </a:extLst>
                </a:gridCol>
              </a:tblGrid>
              <a:tr h="303233">
                <a:tc>
                  <a:txBody>
                    <a:bodyPr/>
                    <a:lstStyle/>
                    <a:p>
                      <a:pPr marL="0" marR="0" lvl="0" indent="0" algn="l" defTabSz="609585" rtl="0" eaLnBrk="1" fontAlgn="auto" latinLnBrk="0" hangingPunct="1">
                        <a:lnSpc>
                          <a:spcPct val="100000"/>
                        </a:lnSpc>
                        <a:spcBef>
                          <a:spcPts val="0"/>
                        </a:spcBef>
                        <a:spcAft>
                          <a:spcPts val="0"/>
                        </a:spcAft>
                        <a:buClrTx/>
                        <a:buSzTx/>
                        <a:buFontTx/>
                        <a:buNone/>
                        <a:tabLst/>
                        <a:defRPr/>
                      </a:pPr>
                      <a:r>
                        <a:rPr lang="nb-NO" sz="1200" b="1" i="0" dirty="0">
                          <a:solidFill>
                            <a:schemeClr val="tx1"/>
                          </a:solidFill>
                          <a:effectLst/>
                          <a:latin typeface="+mj-lt"/>
                          <a:ea typeface="Jost Medium" pitchFamily="2" charset="0"/>
                          <a:cs typeface="Times New Roman" panose="02020603050405020304" pitchFamily="18" charset="0"/>
                        </a:rPr>
                        <a:t>Scientific</a:t>
                      </a:r>
                      <a:r>
                        <a:rPr lang="nb-NO" sz="1200" b="1" i="0" baseline="0" dirty="0">
                          <a:solidFill>
                            <a:schemeClr val="tx1"/>
                          </a:solidFill>
                          <a:effectLst/>
                          <a:latin typeface="+mj-lt"/>
                          <a:ea typeface="Jost Medium" pitchFamily="2" charset="0"/>
                          <a:cs typeface="Times New Roman" panose="02020603050405020304" pitchFamily="18" charset="0"/>
                        </a:rPr>
                        <a:t> </a:t>
                      </a:r>
                      <a:r>
                        <a:rPr lang="nb-NO" sz="1200" b="1" i="0" baseline="0" dirty="0" err="1">
                          <a:solidFill>
                            <a:schemeClr val="tx1"/>
                          </a:solidFill>
                          <a:effectLst/>
                          <a:latin typeface="+mj-lt"/>
                          <a:ea typeface="Jost Medium" pitchFamily="2" charset="0"/>
                          <a:cs typeface="Times New Roman" panose="02020603050405020304" pitchFamily="18" charset="0"/>
                        </a:rPr>
                        <a:t>Name</a:t>
                      </a:r>
                      <a:endParaRPr lang="en-GB" sz="1200" b="1" i="0" dirty="0">
                        <a:solidFill>
                          <a:schemeClr val="tx1"/>
                        </a:solidFill>
                        <a:effectLst/>
                        <a:latin typeface="+mj-lt"/>
                        <a:ea typeface="Jost Medium" pitchFamily="2" charset="0"/>
                        <a:cs typeface="Times New Roman" panose="02020603050405020304" pitchFamily="18" charset="0"/>
                      </a:endParaRPr>
                    </a:p>
                  </a:txBody>
                  <a:tcPr anchor="ctr"/>
                </a:tc>
                <a:tc>
                  <a:txBody>
                    <a:bodyPr/>
                    <a:lstStyle/>
                    <a:p>
                      <a:pPr algn="l"/>
                      <a:r>
                        <a:rPr lang="en-US" sz="1200" b="1" i="0" dirty="0">
                          <a:solidFill>
                            <a:schemeClr val="tx1"/>
                          </a:solidFill>
                          <a:latin typeface="+mj-lt"/>
                          <a:ea typeface="Jost Medium" pitchFamily="2" charset="0"/>
                        </a:rPr>
                        <a:t>English</a:t>
                      </a:r>
                    </a:p>
                  </a:txBody>
                  <a:tcPr anchor="ctr"/>
                </a:tc>
                <a:tc>
                  <a:txBody>
                    <a:bodyPr/>
                    <a:lstStyle/>
                    <a:p>
                      <a:pPr algn="l"/>
                      <a:r>
                        <a:rPr lang="en-US" sz="1200" b="1" i="0" dirty="0">
                          <a:solidFill>
                            <a:schemeClr val="tx1"/>
                          </a:solidFill>
                          <a:latin typeface="+mj-lt"/>
                          <a:ea typeface="Jost Medium" pitchFamily="2" charset="0"/>
                        </a:rPr>
                        <a:t>Deutsch</a:t>
                      </a:r>
                    </a:p>
                  </a:txBody>
                  <a:tcPr anchor="ctr"/>
                </a:tc>
                <a:tc>
                  <a:txBody>
                    <a:bodyPr/>
                    <a:lstStyle/>
                    <a:p>
                      <a:pPr algn="l"/>
                      <a:r>
                        <a:rPr lang="en-US" sz="1200" b="1" i="0" dirty="0">
                          <a:solidFill>
                            <a:schemeClr val="tx1"/>
                          </a:solidFill>
                          <a:latin typeface="+mj-lt"/>
                          <a:ea typeface="Jost Medium" pitchFamily="2" charset="0"/>
                        </a:rPr>
                        <a:t>Français</a:t>
                      </a:r>
                    </a:p>
                  </a:txBody>
                  <a:tcPr anchor="ctr"/>
                </a:tc>
                <a:extLst>
                  <a:ext uri="{0D108BD9-81ED-4DB2-BD59-A6C34878D82A}">
                    <a16:rowId xmlns:a16="http://schemas.microsoft.com/office/drawing/2014/main" val="2960362614"/>
                  </a:ext>
                </a:extLst>
              </a:tr>
              <a:tr h="303233">
                <a:tc>
                  <a:txBody>
                    <a:bodyPr/>
                    <a:lstStyle/>
                    <a:p>
                      <a:pPr algn="l" fontAlgn="ctr"/>
                      <a:r>
                        <a:rPr lang="en-US" sz="1400" b="1" i="1" u="none" strike="noStrike" dirty="0">
                          <a:solidFill>
                            <a:srgbClr val="000000"/>
                          </a:solidFill>
                          <a:effectLst/>
                          <a:latin typeface="Jost" pitchFamily="2" charset="0"/>
                        </a:rPr>
                        <a:t>Anas platyrhynchos</a:t>
                      </a:r>
                    </a:p>
                  </a:txBody>
                  <a:tcPr marL="9525" marR="9525" marT="9525" marB="0" anchor="ctr"/>
                </a:tc>
                <a:tc>
                  <a:txBody>
                    <a:bodyPr/>
                    <a:lstStyle/>
                    <a:p>
                      <a:pPr algn="l" fontAlgn="ctr"/>
                      <a:r>
                        <a:rPr lang="en-US" sz="1400" b="0" i="0" u="none" strike="noStrike">
                          <a:solidFill>
                            <a:srgbClr val="000000"/>
                          </a:solidFill>
                          <a:effectLst/>
                          <a:latin typeface="Jost" pitchFamily="2" charset="0"/>
                        </a:rPr>
                        <a:t>Mallard</a:t>
                      </a:r>
                    </a:p>
                  </a:txBody>
                  <a:tcPr marL="9525" marR="9525" marT="9525" marB="0" anchor="ctr"/>
                </a:tc>
                <a:tc>
                  <a:txBody>
                    <a:bodyPr/>
                    <a:lstStyle/>
                    <a:p>
                      <a:pPr algn="l" fontAlgn="ctr"/>
                      <a:r>
                        <a:rPr lang="en-US" sz="1400" b="0" i="0" u="none" strike="noStrike">
                          <a:solidFill>
                            <a:srgbClr val="000000"/>
                          </a:solidFill>
                          <a:effectLst/>
                          <a:latin typeface="Jost" pitchFamily="2" charset="0"/>
                        </a:rPr>
                        <a:t>Stockente</a:t>
                      </a:r>
                    </a:p>
                  </a:txBody>
                  <a:tcPr marL="9525" marR="9525" marT="9525" marB="0" anchor="ctr"/>
                </a:tc>
                <a:tc>
                  <a:txBody>
                    <a:bodyPr/>
                    <a:lstStyle/>
                    <a:p>
                      <a:pPr algn="l" fontAlgn="ctr"/>
                      <a:r>
                        <a:rPr lang="en-US" sz="1400" b="0" i="0" u="none" strike="noStrike">
                          <a:solidFill>
                            <a:srgbClr val="000000"/>
                          </a:solidFill>
                          <a:effectLst/>
                          <a:latin typeface="Jost" pitchFamily="2" charset="0"/>
                        </a:rPr>
                        <a:t>Canard colvert</a:t>
                      </a:r>
                    </a:p>
                  </a:txBody>
                  <a:tcPr marL="9525" marR="9525" marT="9525" marB="0" anchor="ctr"/>
                </a:tc>
                <a:extLst>
                  <a:ext uri="{0D108BD9-81ED-4DB2-BD59-A6C34878D82A}">
                    <a16:rowId xmlns:a16="http://schemas.microsoft.com/office/drawing/2014/main" val="1124225520"/>
                  </a:ext>
                </a:extLst>
              </a:tr>
              <a:tr h="303233">
                <a:tc>
                  <a:txBody>
                    <a:bodyPr/>
                    <a:lstStyle/>
                    <a:p>
                      <a:pPr algn="l" fontAlgn="ctr"/>
                      <a:r>
                        <a:rPr lang="en-US" sz="1400" b="1" i="1" u="none" strike="noStrike">
                          <a:solidFill>
                            <a:srgbClr val="000000"/>
                          </a:solidFill>
                          <a:effectLst/>
                          <a:latin typeface="Jost" pitchFamily="2" charset="0"/>
                        </a:rPr>
                        <a:t>Somateria mollissima</a:t>
                      </a:r>
                    </a:p>
                  </a:txBody>
                  <a:tcPr marL="9525" marR="9525" marT="9525" marB="0" anchor="ctr"/>
                </a:tc>
                <a:tc>
                  <a:txBody>
                    <a:bodyPr/>
                    <a:lstStyle/>
                    <a:p>
                      <a:pPr algn="l" fontAlgn="ctr"/>
                      <a:r>
                        <a:rPr lang="en-US" sz="1400" b="0" i="0" u="none" strike="noStrike">
                          <a:solidFill>
                            <a:srgbClr val="000000"/>
                          </a:solidFill>
                          <a:effectLst/>
                          <a:latin typeface="Jost" pitchFamily="2" charset="0"/>
                        </a:rPr>
                        <a:t>Common Eider</a:t>
                      </a:r>
                    </a:p>
                  </a:txBody>
                  <a:tcPr marL="9525" marR="9525" marT="9525" marB="0" anchor="ctr"/>
                </a:tc>
                <a:tc>
                  <a:txBody>
                    <a:bodyPr/>
                    <a:lstStyle/>
                    <a:p>
                      <a:pPr algn="l" fontAlgn="ctr"/>
                      <a:r>
                        <a:rPr lang="en-US" sz="1400" b="0" i="0" u="none" strike="noStrike">
                          <a:solidFill>
                            <a:srgbClr val="000000"/>
                          </a:solidFill>
                          <a:effectLst/>
                          <a:latin typeface="Jost" pitchFamily="2" charset="0"/>
                        </a:rPr>
                        <a:t>Eiderente</a:t>
                      </a:r>
                    </a:p>
                  </a:txBody>
                  <a:tcPr marL="9525" marR="9525" marT="9525" marB="0" anchor="ctr"/>
                </a:tc>
                <a:tc>
                  <a:txBody>
                    <a:bodyPr/>
                    <a:lstStyle/>
                    <a:p>
                      <a:pPr algn="l" fontAlgn="ctr"/>
                      <a:r>
                        <a:rPr lang="en-US" sz="1400" b="0" i="0" u="none" strike="noStrike">
                          <a:solidFill>
                            <a:srgbClr val="000000"/>
                          </a:solidFill>
                          <a:effectLst/>
                          <a:latin typeface="Jost" pitchFamily="2" charset="0"/>
                        </a:rPr>
                        <a:t>Eider à duvet</a:t>
                      </a:r>
                    </a:p>
                  </a:txBody>
                  <a:tcPr marL="9525" marR="9525" marT="9525" marB="0" anchor="ctr"/>
                </a:tc>
                <a:extLst>
                  <a:ext uri="{0D108BD9-81ED-4DB2-BD59-A6C34878D82A}">
                    <a16:rowId xmlns:a16="http://schemas.microsoft.com/office/drawing/2014/main" val="1468216936"/>
                  </a:ext>
                </a:extLst>
              </a:tr>
              <a:tr h="303233">
                <a:tc>
                  <a:txBody>
                    <a:bodyPr/>
                    <a:lstStyle/>
                    <a:p>
                      <a:pPr algn="l" fontAlgn="ctr"/>
                      <a:r>
                        <a:rPr lang="en-US" sz="1400" b="1" i="1" u="none" strike="noStrike">
                          <a:solidFill>
                            <a:srgbClr val="000000"/>
                          </a:solidFill>
                          <a:effectLst/>
                          <a:latin typeface="Jost" pitchFamily="2" charset="0"/>
                        </a:rPr>
                        <a:t>Mergus serrator</a:t>
                      </a:r>
                    </a:p>
                  </a:txBody>
                  <a:tcPr marL="9525" marR="9525" marT="9525" marB="0" anchor="ctr"/>
                </a:tc>
                <a:tc>
                  <a:txBody>
                    <a:bodyPr/>
                    <a:lstStyle/>
                    <a:p>
                      <a:pPr algn="l" fontAlgn="ctr"/>
                      <a:r>
                        <a:rPr lang="en-US" sz="1400" b="0" i="0" u="none" strike="noStrike">
                          <a:solidFill>
                            <a:srgbClr val="000000"/>
                          </a:solidFill>
                          <a:effectLst/>
                          <a:latin typeface="Jost" pitchFamily="2" charset="0"/>
                        </a:rPr>
                        <a:t>Red-breasted Merganser</a:t>
                      </a:r>
                    </a:p>
                  </a:txBody>
                  <a:tcPr marL="9525" marR="9525" marT="9525" marB="0" anchor="ctr"/>
                </a:tc>
                <a:tc>
                  <a:txBody>
                    <a:bodyPr/>
                    <a:lstStyle/>
                    <a:p>
                      <a:pPr algn="l" fontAlgn="ctr"/>
                      <a:r>
                        <a:rPr lang="en-US" sz="1400" b="0" i="0" u="none" strike="noStrike">
                          <a:solidFill>
                            <a:srgbClr val="000000"/>
                          </a:solidFill>
                          <a:effectLst/>
                          <a:latin typeface="Jost" pitchFamily="2" charset="0"/>
                        </a:rPr>
                        <a:t>Mittelsäger</a:t>
                      </a:r>
                    </a:p>
                  </a:txBody>
                  <a:tcPr marL="9525" marR="9525" marT="9525" marB="0" anchor="ctr"/>
                </a:tc>
                <a:tc>
                  <a:txBody>
                    <a:bodyPr/>
                    <a:lstStyle/>
                    <a:p>
                      <a:pPr algn="l" fontAlgn="ctr"/>
                      <a:r>
                        <a:rPr lang="en-US" sz="1400" b="0" i="0" u="none" strike="noStrike" dirty="0" err="1">
                          <a:solidFill>
                            <a:srgbClr val="000000"/>
                          </a:solidFill>
                          <a:effectLst/>
                          <a:latin typeface="Jost" pitchFamily="2" charset="0"/>
                        </a:rPr>
                        <a:t>Harle</a:t>
                      </a:r>
                      <a:r>
                        <a:rPr lang="en-US" sz="1400" b="0" i="0" u="none" strike="noStrike" dirty="0">
                          <a:solidFill>
                            <a:srgbClr val="000000"/>
                          </a:solidFill>
                          <a:effectLst/>
                          <a:latin typeface="Jost" pitchFamily="2" charset="0"/>
                        </a:rPr>
                        <a:t> </a:t>
                      </a:r>
                      <a:r>
                        <a:rPr lang="en-US" sz="1400" b="0" i="0" u="none" strike="noStrike" dirty="0" err="1">
                          <a:solidFill>
                            <a:srgbClr val="000000"/>
                          </a:solidFill>
                          <a:effectLst/>
                          <a:latin typeface="Jost" pitchFamily="2" charset="0"/>
                        </a:rPr>
                        <a:t>huppé</a:t>
                      </a:r>
                      <a:endParaRPr lang="en-US" sz="1400" b="0" i="0" u="none" strike="noStrike" dirty="0">
                        <a:solidFill>
                          <a:srgbClr val="000000"/>
                        </a:solidFill>
                        <a:effectLst/>
                        <a:latin typeface="Jost" pitchFamily="2" charset="0"/>
                      </a:endParaRPr>
                    </a:p>
                  </a:txBody>
                  <a:tcPr marL="9525" marR="9525" marT="9525" marB="0" anchor="ctr"/>
                </a:tc>
                <a:extLst>
                  <a:ext uri="{0D108BD9-81ED-4DB2-BD59-A6C34878D82A}">
                    <a16:rowId xmlns:a16="http://schemas.microsoft.com/office/drawing/2014/main" val="2975183841"/>
                  </a:ext>
                </a:extLst>
              </a:tr>
              <a:tr h="303233">
                <a:tc>
                  <a:txBody>
                    <a:bodyPr/>
                    <a:lstStyle/>
                    <a:p>
                      <a:pPr algn="l" fontAlgn="ctr"/>
                      <a:r>
                        <a:rPr lang="en-US" sz="1400" b="1" i="1" u="none" strike="noStrike">
                          <a:solidFill>
                            <a:srgbClr val="000000"/>
                          </a:solidFill>
                          <a:effectLst/>
                          <a:latin typeface="Jost" pitchFamily="2" charset="0"/>
                        </a:rPr>
                        <a:t>Gavia immer</a:t>
                      </a:r>
                    </a:p>
                  </a:txBody>
                  <a:tcPr marL="9525" marR="9525" marT="9525" marB="0" anchor="ctr"/>
                </a:tc>
                <a:tc>
                  <a:txBody>
                    <a:bodyPr/>
                    <a:lstStyle/>
                    <a:p>
                      <a:pPr algn="l" fontAlgn="ctr"/>
                      <a:r>
                        <a:rPr lang="en-US" sz="1400" b="0" i="0" u="none" strike="noStrike">
                          <a:solidFill>
                            <a:srgbClr val="000000"/>
                          </a:solidFill>
                          <a:effectLst/>
                          <a:latin typeface="Jost" pitchFamily="2" charset="0"/>
                        </a:rPr>
                        <a:t>Great Northern Diver</a:t>
                      </a:r>
                    </a:p>
                  </a:txBody>
                  <a:tcPr marL="9525" marR="9525" marT="9525" marB="0" anchor="ctr"/>
                </a:tc>
                <a:tc>
                  <a:txBody>
                    <a:bodyPr/>
                    <a:lstStyle/>
                    <a:p>
                      <a:pPr algn="l" fontAlgn="ctr"/>
                      <a:r>
                        <a:rPr lang="en-US" sz="1400" b="0" i="0" u="none" strike="noStrike">
                          <a:solidFill>
                            <a:srgbClr val="000000"/>
                          </a:solidFill>
                          <a:effectLst/>
                          <a:latin typeface="Jost" pitchFamily="2" charset="0"/>
                        </a:rPr>
                        <a:t>Eistaucher</a:t>
                      </a:r>
                    </a:p>
                  </a:txBody>
                  <a:tcPr marL="9525" marR="9525" marT="9525" marB="0" anchor="ctr"/>
                </a:tc>
                <a:tc>
                  <a:txBody>
                    <a:bodyPr/>
                    <a:lstStyle/>
                    <a:p>
                      <a:pPr algn="l" fontAlgn="ctr"/>
                      <a:r>
                        <a:rPr lang="en-US" sz="1400" b="0" i="0" u="none" strike="noStrike" dirty="0" err="1">
                          <a:solidFill>
                            <a:srgbClr val="000000"/>
                          </a:solidFill>
                          <a:effectLst/>
                          <a:latin typeface="Jost" pitchFamily="2" charset="0"/>
                        </a:rPr>
                        <a:t>Plongeon</a:t>
                      </a:r>
                      <a:r>
                        <a:rPr lang="en-US" sz="1400" b="0" i="0" u="none" strike="noStrike" dirty="0">
                          <a:solidFill>
                            <a:srgbClr val="000000"/>
                          </a:solidFill>
                          <a:effectLst/>
                          <a:latin typeface="Jost" pitchFamily="2" charset="0"/>
                        </a:rPr>
                        <a:t> </a:t>
                      </a:r>
                      <a:r>
                        <a:rPr lang="en-US" sz="1400" b="0" i="0" u="none" strike="noStrike" dirty="0" err="1">
                          <a:solidFill>
                            <a:srgbClr val="000000"/>
                          </a:solidFill>
                          <a:effectLst/>
                          <a:latin typeface="Jost" pitchFamily="2" charset="0"/>
                        </a:rPr>
                        <a:t>imbrin</a:t>
                      </a:r>
                      <a:endParaRPr lang="en-US" sz="1400" b="0" i="0" u="none" strike="noStrike" dirty="0">
                        <a:solidFill>
                          <a:srgbClr val="000000"/>
                        </a:solidFill>
                        <a:effectLst/>
                        <a:latin typeface="Jost" pitchFamily="2" charset="0"/>
                      </a:endParaRPr>
                    </a:p>
                  </a:txBody>
                  <a:tcPr marL="9525" marR="9525" marT="9525" marB="0" anchor="ctr"/>
                </a:tc>
                <a:extLst>
                  <a:ext uri="{0D108BD9-81ED-4DB2-BD59-A6C34878D82A}">
                    <a16:rowId xmlns:a16="http://schemas.microsoft.com/office/drawing/2014/main" val="2300956489"/>
                  </a:ext>
                </a:extLst>
              </a:tr>
              <a:tr h="303233">
                <a:tc>
                  <a:txBody>
                    <a:bodyPr/>
                    <a:lstStyle/>
                    <a:p>
                      <a:pPr algn="l" fontAlgn="ctr"/>
                      <a:r>
                        <a:rPr lang="en-US" sz="1400" b="1" i="1" u="none" strike="noStrike">
                          <a:solidFill>
                            <a:srgbClr val="000000"/>
                          </a:solidFill>
                          <a:effectLst/>
                          <a:latin typeface="Jost" pitchFamily="2" charset="0"/>
                        </a:rPr>
                        <a:t>Arenaria interpres</a:t>
                      </a:r>
                    </a:p>
                  </a:txBody>
                  <a:tcPr marL="9525" marR="9525" marT="9525" marB="0" anchor="ctr"/>
                </a:tc>
                <a:tc>
                  <a:txBody>
                    <a:bodyPr/>
                    <a:lstStyle/>
                    <a:p>
                      <a:pPr algn="l" fontAlgn="ctr"/>
                      <a:r>
                        <a:rPr lang="en-US" sz="1400" b="0" i="0" u="none" strike="noStrike">
                          <a:solidFill>
                            <a:srgbClr val="000000"/>
                          </a:solidFill>
                          <a:effectLst/>
                          <a:latin typeface="Jost" pitchFamily="2" charset="0"/>
                        </a:rPr>
                        <a:t>Ruddy Turnstone</a:t>
                      </a:r>
                    </a:p>
                  </a:txBody>
                  <a:tcPr marL="9525" marR="9525" marT="9525" marB="0" anchor="ctr"/>
                </a:tc>
                <a:tc>
                  <a:txBody>
                    <a:bodyPr/>
                    <a:lstStyle/>
                    <a:p>
                      <a:pPr algn="l" fontAlgn="ctr"/>
                      <a:r>
                        <a:rPr lang="en-US" sz="1400" b="0" i="0" u="none" strike="noStrike">
                          <a:solidFill>
                            <a:srgbClr val="000000"/>
                          </a:solidFill>
                          <a:effectLst/>
                          <a:latin typeface="Jost" pitchFamily="2" charset="0"/>
                        </a:rPr>
                        <a:t>Steinwälzer</a:t>
                      </a:r>
                    </a:p>
                  </a:txBody>
                  <a:tcPr marL="9525" marR="9525" marT="9525" marB="0" anchor="ctr"/>
                </a:tc>
                <a:tc>
                  <a:txBody>
                    <a:bodyPr/>
                    <a:lstStyle/>
                    <a:p>
                      <a:pPr algn="l" fontAlgn="ctr"/>
                      <a:r>
                        <a:rPr lang="en-US" sz="1400" b="0" i="0" u="none" strike="noStrike" dirty="0" err="1">
                          <a:solidFill>
                            <a:srgbClr val="000000"/>
                          </a:solidFill>
                          <a:effectLst/>
                          <a:latin typeface="Jost" pitchFamily="2" charset="0"/>
                        </a:rPr>
                        <a:t>Tournepierre</a:t>
                      </a:r>
                      <a:r>
                        <a:rPr lang="en-US" sz="1400" b="0" i="0" u="none" strike="noStrike" dirty="0">
                          <a:solidFill>
                            <a:srgbClr val="000000"/>
                          </a:solidFill>
                          <a:effectLst/>
                          <a:latin typeface="Jost" pitchFamily="2" charset="0"/>
                        </a:rPr>
                        <a:t> à collier</a:t>
                      </a:r>
                    </a:p>
                  </a:txBody>
                  <a:tcPr marL="9525" marR="9525" marT="9525" marB="0" anchor="ctr"/>
                </a:tc>
                <a:extLst>
                  <a:ext uri="{0D108BD9-81ED-4DB2-BD59-A6C34878D82A}">
                    <a16:rowId xmlns:a16="http://schemas.microsoft.com/office/drawing/2014/main" val="1307407138"/>
                  </a:ext>
                </a:extLst>
              </a:tr>
            </a:tbl>
          </a:graphicData>
        </a:graphic>
      </p:graphicFrame>
    </p:spTree>
    <p:extLst>
      <p:ext uri="{BB962C8B-B14F-4D97-AF65-F5344CB8AC3E}">
        <p14:creationId xmlns:p14="http://schemas.microsoft.com/office/powerpoint/2010/main" val="229265842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Tittel 1">
            <a:extLst>
              <a:ext uri="{FF2B5EF4-FFF2-40B4-BE49-F238E27FC236}">
                <a16:creationId xmlns:a16="http://schemas.microsoft.com/office/drawing/2014/main" id="{93EC7E8D-1136-0D5B-1DBD-68C96D645B36}"/>
              </a:ext>
            </a:extLst>
          </p:cNvPr>
          <p:cNvSpPr txBox="1">
            <a:spLocks/>
          </p:cNvSpPr>
          <p:nvPr/>
        </p:nvSpPr>
        <p:spPr>
          <a:xfrm>
            <a:off x="289081" y="538445"/>
            <a:ext cx="6727448" cy="539720"/>
          </a:xfrm>
          <a:prstGeom prst="rect">
            <a:avLst/>
          </a:prstGeom>
        </p:spPr>
        <p:txBody>
          <a:bodyPr vert="horz" wrap="square" lIns="90000" tIns="90000" rIns="91440" bIns="0" rtlCol="0" anchor="b" anchorCtr="0">
            <a:spAutoFit/>
          </a:bodyPr>
          <a:lstStyle>
            <a:lvl1pPr algn="l" defTabSz="609585" rtl="0" eaLnBrk="1" latinLnBrk="0" hangingPunct="1">
              <a:lnSpc>
                <a:spcPts val="3467"/>
              </a:lnSpc>
              <a:spcBef>
                <a:spcPct val="0"/>
              </a:spcBef>
              <a:buNone/>
              <a:defRPr sz="5333" b="1" i="0" kern="1200">
                <a:solidFill>
                  <a:schemeClr val="bg1"/>
                </a:solidFill>
                <a:latin typeface="Hurtigruten Display Condensed" pitchFamily="2" charset="0"/>
                <a:ea typeface="+mj-ea"/>
                <a:cs typeface="Arial"/>
              </a:defRPr>
            </a:lvl1pPr>
          </a:lstStyle>
          <a:p>
            <a:r>
              <a:rPr lang="en-GB" sz="4400" dirty="0">
                <a:latin typeface="+mj-lt"/>
              </a:rPr>
              <a:t>Wildlife List – Birds</a:t>
            </a:r>
          </a:p>
        </p:txBody>
      </p:sp>
      <p:graphicFrame>
        <p:nvGraphicFramePr>
          <p:cNvPr id="4" name="Table 3">
            <a:extLst>
              <a:ext uri="{FF2B5EF4-FFF2-40B4-BE49-F238E27FC236}">
                <a16:creationId xmlns:a16="http://schemas.microsoft.com/office/drawing/2014/main" id="{579DADB9-674C-400B-B5A0-6E32F72EEFD8}"/>
              </a:ext>
            </a:extLst>
          </p:cNvPr>
          <p:cNvGraphicFramePr>
            <a:graphicFrameLocks noGrp="1"/>
          </p:cNvGraphicFramePr>
          <p:nvPr>
            <p:extLst>
              <p:ext uri="{D42A27DB-BD31-4B8C-83A1-F6EECF244321}">
                <p14:modId xmlns:p14="http://schemas.microsoft.com/office/powerpoint/2010/main" val="2580949730"/>
              </p:ext>
            </p:extLst>
          </p:nvPr>
        </p:nvGraphicFramePr>
        <p:xfrm>
          <a:off x="289081" y="1449079"/>
          <a:ext cx="11613837" cy="1819398"/>
        </p:xfrm>
        <a:graphic>
          <a:graphicData uri="http://schemas.openxmlformats.org/drawingml/2006/table">
            <a:tbl>
              <a:tblPr firstRow="1">
                <a:tableStyleId>{775DCB02-9BB8-47FD-8907-85C794F793BA}</a:tableStyleId>
              </a:tblPr>
              <a:tblGrid>
                <a:gridCol w="2927994">
                  <a:extLst>
                    <a:ext uri="{9D8B030D-6E8A-4147-A177-3AD203B41FA5}">
                      <a16:colId xmlns:a16="http://schemas.microsoft.com/office/drawing/2014/main" val="3088101616"/>
                    </a:ext>
                  </a:extLst>
                </a:gridCol>
                <a:gridCol w="2927994">
                  <a:extLst>
                    <a:ext uri="{9D8B030D-6E8A-4147-A177-3AD203B41FA5}">
                      <a16:colId xmlns:a16="http://schemas.microsoft.com/office/drawing/2014/main" val="2905551174"/>
                    </a:ext>
                  </a:extLst>
                </a:gridCol>
                <a:gridCol w="3230893">
                  <a:extLst>
                    <a:ext uri="{9D8B030D-6E8A-4147-A177-3AD203B41FA5}">
                      <a16:colId xmlns:a16="http://schemas.microsoft.com/office/drawing/2014/main" val="2578081934"/>
                    </a:ext>
                  </a:extLst>
                </a:gridCol>
                <a:gridCol w="2526956">
                  <a:extLst>
                    <a:ext uri="{9D8B030D-6E8A-4147-A177-3AD203B41FA5}">
                      <a16:colId xmlns:a16="http://schemas.microsoft.com/office/drawing/2014/main" val="3905369065"/>
                    </a:ext>
                  </a:extLst>
                </a:gridCol>
              </a:tblGrid>
              <a:tr h="303233">
                <a:tc>
                  <a:txBody>
                    <a:bodyPr/>
                    <a:lstStyle/>
                    <a:p>
                      <a:pPr marL="0" marR="0" lvl="0" indent="0" algn="l" defTabSz="609585" rtl="0" eaLnBrk="1" fontAlgn="auto" latinLnBrk="0" hangingPunct="1">
                        <a:lnSpc>
                          <a:spcPct val="100000"/>
                        </a:lnSpc>
                        <a:spcBef>
                          <a:spcPts val="0"/>
                        </a:spcBef>
                        <a:spcAft>
                          <a:spcPts val="0"/>
                        </a:spcAft>
                        <a:buClrTx/>
                        <a:buSzTx/>
                        <a:buFontTx/>
                        <a:buNone/>
                        <a:tabLst/>
                        <a:defRPr/>
                      </a:pPr>
                      <a:r>
                        <a:rPr lang="nb-NO" sz="1200" b="1" i="0" dirty="0">
                          <a:solidFill>
                            <a:schemeClr val="tx1"/>
                          </a:solidFill>
                          <a:effectLst/>
                          <a:latin typeface="+mj-lt"/>
                          <a:ea typeface="Jost Medium" pitchFamily="2" charset="0"/>
                          <a:cs typeface="Times New Roman" panose="02020603050405020304" pitchFamily="18" charset="0"/>
                        </a:rPr>
                        <a:t>Scientific</a:t>
                      </a:r>
                      <a:r>
                        <a:rPr lang="nb-NO" sz="1200" b="1" i="0" baseline="0" dirty="0">
                          <a:solidFill>
                            <a:schemeClr val="tx1"/>
                          </a:solidFill>
                          <a:effectLst/>
                          <a:latin typeface="+mj-lt"/>
                          <a:ea typeface="Jost Medium" pitchFamily="2" charset="0"/>
                          <a:cs typeface="Times New Roman" panose="02020603050405020304" pitchFamily="18" charset="0"/>
                        </a:rPr>
                        <a:t> </a:t>
                      </a:r>
                      <a:r>
                        <a:rPr lang="nb-NO" sz="1200" b="1" i="0" baseline="0" dirty="0" err="1">
                          <a:solidFill>
                            <a:schemeClr val="tx1"/>
                          </a:solidFill>
                          <a:effectLst/>
                          <a:latin typeface="+mj-lt"/>
                          <a:ea typeface="Jost Medium" pitchFamily="2" charset="0"/>
                          <a:cs typeface="Times New Roman" panose="02020603050405020304" pitchFamily="18" charset="0"/>
                        </a:rPr>
                        <a:t>Name</a:t>
                      </a:r>
                      <a:endParaRPr lang="en-GB" sz="1200" b="1" i="0" dirty="0">
                        <a:solidFill>
                          <a:schemeClr val="tx1"/>
                        </a:solidFill>
                        <a:effectLst/>
                        <a:latin typeface="+mj-lt"/>
                        <a:ea typeface="Jost Medium" pitchFamily="2" charset="0"/>
                        <a:cs typeface="Times New Roman" panose="02020603050405020304" pitchFamily="18" charset="0"/>
                      </a:endParaRPr>
                    </a:p>
                  </a:txBody>
                  <a:tcPr anchor="ctr"/>
                </a:tc>
                <a:tc>
                  <a:txBody>
                    <a:bodyPr/>
                    <a:lstStyle/>
                    <a:p>
                      <a:pPr algn="l"/>
                      <a:r>
                        <a:rPr lang="en-US" sz="1200" b="1" i="0" dirty="0">
                          <a:solidFill>
                            <a:schemeClr val="tx1"/>
                          </a:solidFill>
                          <a:latin typeface="+mj-lt"/>
                          <a:ea typeface="Jost Medium" pitchFamily="2" charset="0"/>
                        </a:rPr>
                        <a:t>English</a:t>
                      </a:r>
                    </a:p>
                  </a:txBody>
                  <a:tcPr anchor="ctr"/>
                </a:tc>
                <a:tc>
                  <a:txBody>
                    <a:bodyPr/>
                    <a:lstStyle/>
                    <a:p>
                      <a:pPr algn="l"/>
                      <a:r>
                        <a:rPr lang="en-US" sz="1200" b="1" i="0" dirty="0">
                          <a:solidFill>
                            <a:schemeClr val="tx1"/>
                          </a:solidFill>
                          <a:latin typeface="+mj-lt"/>
                          <a:ea typeface="Jost Medium" pitchFamily="2" charset="0"/>
                        </a:rPr>
                        <a:t>Deutsch</a:t>
                      </a:r>
                    </a:p>
                  </a:txBody>
                  <a:tcPr anchor="ctr"/>
                </a:tc>
                <a:tc>
                  <a:txBody>
                    <a:bodyPr/>
                    <a:lstStyle/>
                    <a:p>
                      <a:pPr algn="l"/>
                      <a:r>
                        <a:rPr lang="en-US" sz="1200" b="1" i="0" dirty="0">
                          <a:solidFill>
                            <a:schemeClr val="tx1"/>
                          </a:solidFill>
                          <a:latin typeface="+mj-lt"/>
                          <a:ea typeface="Jost Medium" pitchFamily="2" charset="0"/>
                        </a:rPr>
                        <a:t>Français</a:t>
                      </a:r>
                    </a:p>
                  </a:txBody>
                  <a:tcPr anchor="ctr"/>
                </a:tc>
                <a:extLst>
                  <a:ext uri="{0D108BD9-81ED-4DB2-BD59-A6C34878D82A}">
                    <a16:rowId xmlns:a16="http://schemas.microsoft.com/office/drawing/2014/main" val="2960362614"/>
                  </a:ext>
                </a:extLst>
              </a:tr>
              <a:tr h="303233">
                <a:tc>
                  <a:txBody>
                    <a:bodyPr/>
                    <a:lstStyle/>
                    <a:p>
                      <a:pPr algn="l" fontAlgn="ctr"/>
                      <a:r>
                        <a:rPr lang="en-US" sz="1400" b="1" i="1" u="none" strike="noStrike" dirty="0">
                          <a:solidFill>
                            <a:srgbClr val="000000"/>
                          </a:solidFill>
                          <a:effectLst/>
                          <a:latin typeface="Jost" pitchFamily="2" charset="0"/>
                        </a:rPr>
                        <a:t>Anas platyrhynchos</a:t>
                      </a:r>
                    </a:p>
                  </a:txBody>
                  <a:tcPr marL="9525" marR="9525" marT="9525" marB="0" anchor="ctr"/>
                </a:tc>
                <a:tc>
                  <a:txBody>
                    <a:bodyPr/>
                    <a:lstStyle/>
                    <a:p>
                      <a:pPr algn="l" fontAlgn="ctr"/>
                      <a:r>
                        <a:rPr lang="en-US" sz="1400" b="0" i="0" u="none" strike="noStrike">
                          <a:solidFill>
                            <a:srgbClr val="000000"/>
                          </a:solidFill>
                          <a:effectLst/>
                          <a:latin typeface="Jost" pitchFamily="2" charset="0"/>
                        </a:rPr>
                        <a:t>Mallard</a:t>
                      </a:r>
                    </a:p>
                  </a:txBody>
                  <a:tcPr marL="9525" marR="9525" marT="9525" marB="0" anchor="ctr"/>
                </a:tc>
                <a:tc>
                  <a:txBody>
                    <a:bodyPr/>
                    <a:lstStyle/>
                    <a:p>
                      <a:pPr algn="l" fontAlgn="ctr"/>
                      <a:r>
                        <a:rPr lang="en-US" sz="1400" b="0" i="0" u="none" strike="noStrike">
                          <a:solidFill>
                            <a:srgbClr val="000000"/>
                          </a:solidFill>
                          <a:effectLst/>
                          <a:latin typeface="Jost" pitchFamily="2" charset="0"/>
                        </a:rPr>
                        <a:t>Stockente</a:t>
                      </a:r>
                    </a:p>
                  </a:txBody>
                  <a:tcPr marL="9525" marR="9525" marT="9525" marB="0" anchor="ctr"/>
                </a:tc>
                <a:tc>
                  <a:txBody>
                    <a:bodyPr/>
                    <a:lstStyle/>
                    <a:p>
                      <a:pPr algn="l" fontAlgn="ctr"/>
                      <a:r>
                        <a:rPr lang="en-US" sz="1400" b="0" i="0" u="none" strike="noStrike">
                          <a:solidFill>
                            <a:srgbClr val="000000"/>
                          </a:solidFill>
                          <a:effectLst/>
                          <a:latin typeface="Jost" pitchFamily="2" charset="0"/>
                        </a:rPr>
                        <a:t>Canard colvert</a:t>
                      </a:r>
                    </a:p>
                  </a:txBody>
                  <a:tcPr marL="9525" marR="9525" marT="9525" marB="0" anchor="ctr"/>
                </a:tc>
                <a:extLst>
                  <a:ext uri="{0D108BD9-81ED-4DB2-BD59-A6C34878D82A}">
                    <a16:rowId xmlns:a16="http://schemas.microsoft.com/office/drawing/2014/main" val="1124225520"/>
                  </a:ext>
                </a:extLst>
              </a:tr>
              <a:tr h="303233">
                <a:tc>
                  <a:txBody>
                    <a:bodyPr/>
                    <a:lstStyle/>
                    <a:p>
                      <a:pPr algn="l" fontAlgn="ctr"/>
                      <a:r>
                        <a:rPr lang="en-US" sz="1400" b="1" i="1" u="none" strike="noStrike">
                          <a:solidFill>
                            <a:srgbClr val="000000"/>
                          </a:solidFill>
                          <a:effectLst/>
                          <a:latin typeface="Jost" pitchFamily="2" charset="0"/>
                        </a:rPr>
                        <a:t>Somateria mollissima</a:t>
                      </a:r>
                    </a:p>
                  </a:txBody>
                  <a:tcPr marL="9525" marR="9525" marT="9525" marB="0" anchor="ctr"/>
                </a:tc>
                <a:tc>
                  <a:txBody>
                    <a:bodyPr/>
                    <a:lstStyle/>
                    <a:p>
                      <a:pPr algn="l" fontAlgn="ctr"/>
                      <a:r>
                        <a:rPr lang="en-US" sz="1400" b="0" i="0" u="none" strike="noStrike">
                          <a:solidFill>
                            <a:srgbClr val="000000"/>
                          </a:solidFill>
                          <a:effectLst/>
                          <a:latin typeface="Jost" pitchFamily="2" charset="0"/>
                        </a:rPr>
                        <a:t>Common Eider</a:t>
                      </a:r>
                    </a:p>
                  </a:txBody>
                  <a:tcPr marL="9525" marR="9525" marT="9525" marB="0" anchor="ctr"/>
                </a:tc>
                <a:tc>
                  <a:txBody>
                    <a:bodyPr/>
                    <a:lstStyle/>
                    <a:p>
                      <a:pPr algn="l" fontAlgn="ctr"/>
                      <a:r>
                        <a:rPr lang="en-US" sz="1400" b="0" i="0" u="none" strike="noStrike">
                          <a:solidFill>
                            <a:srgbClr val="000000"/>
                          </a:solidFill>
                          <a:effectLst/>
                          <a:latin typeface="Jost" pitchFamily="2" charset="0"/>
                        </a:rPr>
                        <a:t>Eiderente</a:t>
                      </a:r>
                    </a:p>
                  </a:txBody>
                  <a:tcPr marL="9525" marR="9525" marT="9525" marB="0" anchor="ctr"/>
                </a:tc>
                <a:tc>
                  <a:txBody>
                    <a:bodyPr/>
                    <a:lstStyle/>
                    <a:p>
                      <a:pPr algn="l" fontAlgn="ctr"/>
                      <a:r>
                        <a:rPr lang="en-US" sz="1400" b="0" i="0" u="none" strike="noStrike">
                          <a:solidFill>
                            <a:srgbClr val="000000"/>
                          </a:solidFill>
                          <a:effectLst/>
                          <a:latin typeface="Jost" pitchFamily="2" charset="0"/>
                        </a:rPr>
                        <a:t>Eider à duvet</a:t>
                      </a:r>
                    </a:p>
                  </a:txBody>
                  <a:tcPr marL="9525" marR="9525" marT="9525" marB="0" anchor="ctr"/>
                </a:tc>
                <a:extLst>
                  <a:ext uri="{0D108BD9-81ED-4DB2-BD59-A6C34878D82A}">
                    <a16:rowId xmlns:a16="http://schemas.microsoft.com/office/drawing/2014/main" val="1468216936"/>
                  </a:ext>
                </a:extLst>
              </a:tr>
              <a:tr h="303233">
                <a:tc>
                  <a:txBody>
                    <a:bodyPr/>
                    <a:lstStyle/>
                    <a:p>
                      <a:pPr algn="l" fontAlgn="ctr"/>
                      <a:r>
                        <a:rPr lang="en-US" sz="1400" b="1" i="1" u="none" strike="noStrike">
                          <a:solidFill>
                            <a:srgbClr val="000000"/>
                          </a:solidFill>
                          <a:effectLst/>
                          <a:latin typeface="Jost" pitchFamily="2" charset="0"/>
                        </a:rPr>
                        <a:t>Mergus serrator</a:t>
                      </a:r>
                    </a:p>
                  </a:txBody>
                  <a:tcPr marL="9525" marR="9525" marT="9525" marB="0" anchor="ctr"/>
                </a:tc>
                <a:tc>
                  <a:txBody>
                    <a:bodyPr/>
                    <a:lstStyle/>
                    <a:p>
                      <a:pPr algn="l" fontAlgn="ctr"/>
                      <a:r>
                        <a:rPr lang="en-US" sz="1400" b="0" i="0" u="none" strike="noStrike">
                          <a:solidFill>
                            <a:srgbClr val="000000"/>
                          </a:solidFill>
                          <a:effectLst/>
                          <a:latin typeface="Jost" pitchFamily="2" charset="0"/>
                        </a:rPr>
                        <a:t>Red-breasted Merganser</a:t>
                      </a:r>
                    </a:p>
                  </a:txBody>
                  <a:tcPr marL="9525" marR="9525" marT="9525" marB="0" anchor="ctr"/>
                </a:tc>
                <a:tc>
                  <a:txBody>
                    <a:bodyPr/>
                    <a:lstStyle/>
                    <a:p>
                      <a:pPr algn="l" fontAlgn="ctr"/>
                      <a:r>
                        <a:rPr lang="en-US" sz="1400" b="0" i="0" u="none" strike="noStrike">
                          <a:solidFill>
                            <a:srgbClr val="000000"/>
                          </a:solidFill>
                          <a:effectLst/>
                          <a:latin typeface="Jost" pitchFamily="2" charset="0"/>
                        </a:rPr>
                        <a:t>Mittelsäger</a:t>
                      </a:r>
                    </a:p>
                  </a:txBody>
                  <a:tcPr marL="9525" marR="9525" marT="9525" marB="0" anchor="ctr"/>
                </a:tc>
                <a:tc>
                  <a:txBody>
                    <a:bodyPr/>
                    <a:lstStyle/>
                    <a:p>
                      <a:pPr algn="l" fontAlgn="ctr"/>
                      <a:r>
                        <a:rPr lang="en-US" sz="1400" b="0" i="0" u="none" strike="noStrike" dirty="0" err="1">
                          <a:solidFill>
                            <a:srgbClr val="000000"/>
                          </a:solidFill>
                          <a:effectLst/>
                          <a:latin typeface="Jost" pitchFamily="2" charset="0"/>
                        </a:rPr>
                        <a:t>Harle</a:t>
                      </a:r>
                      <a:r>
                        <a:rPr lang="en-US" sz="1400" b="0" i="0" u="none" strike="noStrike" dirty="0">
                          <a:solidFill>
                            <a:srgbClr val="000000"/>
                          </a:solidFill>
                          <a:effectLst/>
                          <a:latin typeface="Jost" pitchFamily="2" charset="0"/>
                        </a:rPr>
                        <a:t> </a:t>
                      </a:r>
                      <a:r>
                        <a:rPr lang="en-US" sz="1400" b="0" i="0" u="none" strike="noStrike" dirty="0" err="1">
                          <a:solidFill>
                            <a:srgbClr val="000000"/>
                          </a:solidFill>
                          <a:effectLst/>
                          <a:latin typeface="Jost" pitchFamily="2" charset="0"/>
                        </a:rPr>
                        <a:t>huppé</a:t>
                      </a:r>
                      <a:endParaRPr lang="en-US" sz="1400" b="0" i="0" u="none" strike="noStrike" dirty="0">
                        <a:solidFill>
                          <a:srgbClr val="000000"/>
                        </a:solidFill>
                        <a:effectLst/>
                        <a:latin typeface="Jost" pitchFamily="2" charset="0"/>
                      </a:endParaRPr>
                    </a:p>
                  </a:txBody>
                  <a:tcPr marL="9525" marR="9525" marT="9525" marB="0" anchor="ctr"/>
                </a:tc>
                <a:extLst>
                  <a:ext uri="{0D108BD9-81ED-4DB2-BD59-A6C34878D82A}">
                    <a16:rowId xmlns:a16="http://schemas.microsoft.com/office/drawing/2014/main" val="2975183841"/>
                  </a:ext>
                </a:extLst>
              </a:tr>
              <a:tr h="303233">
                <a:tc>
                  <a:txBody>
                    <a:bodyPr/>
                    <a:lstStyle/>
                    <a:p>
                      <a:pPr algn="l" fontAlgn="ctr"/>
                      <a:r>
                        <a:rPr lang="en-US" sz="1400" b="1" i="1" u="none" strike="noStrike">
                          <a:solidFill>
                            <a:srgbClr val="000000"/>
                          </a:solidFill>
                          <a:effectLst/>
                          <a:latin typeface="Jost" pitchFamily="2" charset="0"/>
                        </a:rPr>
                        <a:t>Gavia immer</a:t>
                      </a:r>
                    </a:p>
                  </a:txBody>
                  <a:tcPr marL="9525" marR="9525" marT="9525" marB="0" anchor="ctr"/>
                </a:tc>
                <a:tc>
                  <a:txBody>
                    <a:bodyPr/>
                    <a:lstStyle/>
                    <a:p>
                      <a:pPr algn="l" fontAlgn="ctr"/>
                      <a:r>
                        <a:rPr lang="en-US" sz="1400" b="0" i="0" u="none" strike="noStrike">
                          <a:solidFill>
                            <a:srgbClr val="000000"/>
                          </a:solidFill>
                          <a:effectLst/>
                          <a:latin typeface="Jost" pitchFamily="2" charset="0"/>
                        </a:rPr>
                        <a:t>Great Northern Diver</a:t>
                      </a:r>
                    </a:p>
                  </a:txBody>
                  <a:tcPr marL="9525" marR="9525" marT="9525" marB="0" anchor="ctr"/>
                </a:tc>
                <a:tc>
                  <a:txBody>
                    <a:bodyPr/>
                    <a:lstStyle/>
                    <a:p>
                      <a:pPr algn="l" fontAlgn="ctr"/>
                      <a:r>
                        <a:rPr lang="en-US" sz="1400" b="0" i="0" u="none" strike="noStrike">
                          <a:solidFill>
                            <a:srgbClr val="000000"/>
                          </a:solidFill>
                          <a:effectLst/>
                          <a:latin typeface="Jost" pitchFamily="2" charset="0"/>
                        </a:rPr>
                        <a:t>Eistaucher</a:t>
                      </a:r>
                    </a:p>
                  </a:txBody>
                  <a:tcPr marL="9525" marR="9525" marT="9525" marB="0" anchor="ctr"/>
                </a:tc>
                <a:tc>
                  <a:txBody>
                    <a:bodyPr/>
                    <a:lstStyle/>
                    <a:p>
                      <a:pPr algn="l" fontAlgn="ctr"/>
                      <a:r>
                        <a:rPr lang="en-US" sz="1400" b="0" i="0" u="none" strike="noStrike" dirty="0" err="1">
                          <a:solidFill>
                            <a:srgbClr val="000000"/>
                          </a:solidFill>
                          <a:effectLst/>
                          <a:latin typeface="Jost" pitchFamily="2" charset="0"/>
                        </a:rPr>
                        <a:t>Plongeon</a:t>
                      </a:r>
                      <a:r>
                        <a:rPr lang="en-US" sz="1400" b="0" i="0" u="none" strike="noStrike" dirty="0">
                          <a:solidFill>
                            <a:srgbClr val="000000"/>
                          </a:solidFill>
                          <a:effectLst/>
                          <a:latin typeface="Jost" pitchFamily="2" charset="0"/>
                        </a:rPr>
                        <a:t> </a:t>
                      </a:r>
                      <a:r>
                        <a:rPr lang="en-US" sz="1400" b="0" i="0" u="none" strike="noStrike" dirty="0" err="1">
                          <a:solidFill>
                            <a:srgbClr val="000000"/>
                          </a:solidFill>
                          <a:effectLst/>
                          <a:latin typeface="Jost" pitchFamily="2" charset="0"/>
                        </a:rPr>
                        <a:t>imbrin</a:t>
                      </a:r>
                      <a:endParaRPr lang="en-US" sz="1400" b="0" i="0" u="none" strike="noStrike" dirty="0">
                        <a:solidFill>
                          <a:srgbClr val="000000"/>
                        </a:solidFill>
                        <a:effectLst/>
                        <a:latin typeface="Jost" pitchFamily="2" charset="0"/>
                      </a:endParaRPr>
                    </a:p>
                  </a:txBody>
                  <a:tcPr marL="9525" marR="9525" marT="9525" marB="0" anchor="ctr"/>
                </a:tc>
                <a:extLst>
                  <a:ext uri="{0D108BD9-81ED-4DB2-BD59-A6C34878D82A}">
                    <a16:rowId xmlns:a16="http://schemas.microsoft.com/office/drawing/2014/main" val="2300956489"/>
                  </a:ext>
                </a:extLst>
              </a:tr>
              <a:tr h="303233">
                <a:tc>
                  <a:txBody>
                    <a:bodyPr/>
                    <a:lstStyle/>
                    <a:p>
                      <a:pPr algn="l" fontAlgn="ctr"/>
                      <a:r>
                        <a:rPr lang="en-US" sz="1400" b="1" i="1" u="none" strike="noStrike">
                          <a:solidFill>
                            <a:srgbClr val="000000"/>
                          </a:solidFill>
                          <a:effectLst/>
                          <a:latin typeface="Jost" pitchFamily="2" charset="0"/>
                        </a:rPr>
                        <a:t>Arenaria interpres</a:t>
                      </a:r>
                    </a:p>
                  </a:txBody>
                  <a:tcPr marL="9525" marR="9525" marT="9525" marB="0" anchor="ctr"/>
                </a:tc>
                <a:tc>
                  <a:txBody>
                    <a:bodyPr/>
                    <a:lstStyle/>
                    <a:p>
                      <a:pPr algn="l" fontAlgn="ctr"/>
                      <a:r>
                        <a:rPr lang="en-US" sz="1400" b="0" i="0" u="none" strike="noStrike" dirty="0">
                          <a:solidFill>
                            <a:srgbClr val="000000"/>
                          </a:solidFill>
                          <a:effectLst/>
                          <a:latin typeface="Jost" pitchFamily="2" charset="0"/>
                        </a:rPr>
                        <a:t>Ruddy Turnstone</a:t>
                      </a:r>
                    </a:p>
                  </a:txBody>
                  <a:tcPr marL="9525" marR="9525" marT="9525" marB="0" anchor="ctr"/>
                </a:tc>
                <a:tc>
                  <a:txBody>
                    <a:bodyPr/>
                    <a:lstStyle/>
                    <a:p>
                      <a:pPr algn="l" fontAlgn="ctr"/>
                      <a:r>
                        <a:rPr lang="en-US" sz="1400" b="0" i="0" u="none" strike="noStrike" dirty="0" err="1">
                          <a:solidFill>
                            <a:srgbClr val="000000"/>
                          </a:solidFill>
                          <a:effectLst/>
                          <a:latin typeface="Jost" pitchFamily="2" charset="0"/>
                        </a:rPr>
                        <a:t>Steinwälzer</a:t>
                      </a:r>
                      <a:endParaRPr lang="en-US" sz="1400" b="0" i="0" u="none" strike="noStrike" dirty="0">
                        <a:solidFill>
                          <a:srgbClr val="000000"/>
                        </a:solidFill>
                        <a:effectLst/>
                        <a:latin typeface="Jost" pitchFamily="2" charset="0"/>
                      </a:endParaRPr>
                    </a:p>
                  </a:txBody>
                  <a:tcPr marL="9525" marR="9525" marT="9525" marB="0" anchor="ctr"/>
                </a:tc>
                <a:tc>
                  <a:txBody>
                    <a:bodyPr/>
                    <a:lstStyle/>
                    <a:p>
                      <a:pPr algn="l" fontAlgn="ctr"/>
                      <a:r>
                        <a:rPr lang="en-US" sz="1400" b="0" i="0" u="none" strike="noStrike" dirty="0" err="1">
                          <a:solidFill>
                            <a:srgbClr val="000000"/>
                          </a:solidFill>
                          <a:effectLst/>
                          <a:latin typeface="Jost" pitchFamily="2" charset="0"/>
                        </a:rPr>
                        <a:t>Tournepierre</a:t>
                      </a:r>
                      <a:r>
                        <a:rPr lang="en-US" sz="1400" b="0" i="0" u="none" strike="noStrike" dirty="0">
                          <a:solidFill>
                            <a:srgbClr val="000000"/>
                          </a:solidFill>
                          <a:effectLst/>
                          <a:latin typeface="Jost" pitchFamily="2" charset="0"/>
                        </a:rPr>
                        <a:t> à collier</a:t>
                      </a:r>
                    </a:p>
                  </a:txBody>
                  <a:tcPr marL="9525" marR="9525" marT="9525" marB="0" anchor="ctr"/>
                </a:tc>
                <a:extLst>
                  <a:ext uri="{0D108BD9-81ED-4DB2-BD59-A6C34878D82A}">
                    <a16:rowId xmlns:a16="http://schemas.microsoft.com/office/drawing/2014/main" val="1307407138"/>
                  </a:ext>
                </a:extLst>
              </a:tr>
            </a:tbl>
          </a:graphicData>
        </a:graphic>
      </p:graphicFrame>
    </p:spTree>
    <p:extLst>
      <p:ext uri="{BB962C8B-B14F-4D97-AF65-F5344CB8AC3E}">
        <p14:creationId xmlns:p14="http://schemas.microsoft.com/office/powerpoint/2010/main" val="140435282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Placeholder 12" descr="A whale tail in the water&#10;&#10;AI-generated content may be incorrect.">
            <a:extLst>
              <a:ext uri="{FF2B5EF4-FFF2-40B4-BE49-F238E27FC236}">
                <a16:creationId xmlns:a16="http://schemas.microsoft.com/office/drawing/2014/main" id="{27C631E2-A592-5DC6-288E-D2F94CA3AC01}"/>
              </a:ext>
            </a:extLst>
          </p:cNvPr>
          <p:cNvPicPr>
            <a:picLocks noGrp="1" noChangeAspect="1"/>
          </p:cNvPicPr>
          <p:nvPr>
            <p:ph type="pic" sz="quarter" idx="13"/>
          </p:nvPr>
        </p:nvPicPr>
        <p:blipFill>
          <a:blip r:embed="rId3"/>
          <a:srcRect l="69" r="69"/>
          <a:stretch>
            <a:fillRect/>
          </a:stretch>
        </p:blipFill>
        <p:spPr>
          <a:xfrm>
            <a:off x="-649042" y="0"/>
            <a:ext cx="12841042" cy="7234461"/>
          </a:xfrm>
        </p:spPr>
      </p:pic>
      <p:sp>
        <p:nvSpPr>
          <p:cNvPr id="7" name="Tittel 2">
            <a:extLst>
              <a:ext uri="{FF2B5EF4-FFF2-40B4-BE49-F238E27FC236}">
                <a16:creationId xmlns:a16="http://schemas.microsoft.com/office/drawing/2014/main" id="{87932F2C-36A9-7C2B-53BA-D7D21585C2C2}"/>
              </a:ext>
            </a:extLst>
          </p:cNvPr>
          <p:cNvSpPr txBox="1">
            <a:spLocks/>
          </p:cNvSpPr>
          <p:nvPr/>
        </p:nvSpPr>
        <p:spPr>
          <a:xfrm>
            <a:off x="-338329" y="210312"/>
            <a:ext cx="10042875" cy="2249424"/>
          </a:xfrm>
          <a:prstGeom prst="rect">
            <a:avLst/>
          </a:prstGeom>
        </p:spPr>
        <p:txBody>
          <a:bodyPr vert="horz"/>
          <a:lstStyle>
            <a:lvl1pPr algn="l" defTabSz="609585" rtl="0" eaLnBrk="1" latinLnBrk="0" hangingPunct="1">
              <a:spcBef>
                <a:spcPct val="0"/>
              </a:spcBef>
              <a:buNone/>
              <a:defRPr sz="3733" b="0" i="0" kern="1200">
                <a:solidFill>
                  <a:srgbClr val="000000"/>
                </a:solidFill>
                <a:latin typeface="+mj-lt"/>
                <a:ea typeface="+mj-ea"/>
                <a:cs typeface="Arial"/>
              </a:defRPr>
            </a:lvl1pPr>
          </a:lstStyle>
          <a:p>
            <a:pPr>
              <a:lnSpc>
                <a:spcPts val="9000"/>
              </a:lnSpc>
            </a:pPr>
            <a:r>
              <a:rPr lang="pl-PL" sz="6800" b="1" i="0" dirty="0">
                <a:solidFill>
                  <a:schemeClr val="bg1"/>
                </a:solidFill>
              </a:rPr>
              <a:t>Wildlife </a:t>
            </a:r>
          </a:p>
          <a:p>
            <a:pPr>
              <a:lnSpc>
                <a:spcPts val="9000"/>
              </a:lnSpc>
            </a:pPr>
            <a:r>
              <a:rPr lang="pl-PL" sz="6800" b="1" i="0" dirty="0">
                <a:solidFill>
                  <a:schemeClr val="bg1"/>
                </a:solidFill>
              </a:rPr>
              <a:t>List </a:t>
            </a:r>
            <a:r>
              <a:rPr lang="en-GB" sz="6800" b="1" dirty="0">
                <a:solidFill>
                  <a:schemeClr val="bg1"/>
                </a:solidFill>
              </a:rPr>
              <a:t>-</a:t>
            </a:r>
            <a:r>
              <a:rPr lang="pl-PL" sz="6800" b="1" i="0" dirty="0">
                <a:solidFill>
                  <a:schemeClr val="bg1"/>
                </a:solidFill>
              </a:rPr>
              <a:t> </a:t>
            </a:r>
            <a:r>
              <a:rPr lang="en-GB" sz="6800" b="1" dirty="0">
                <a:solidFill>
                  <a:schemeClr val="bg1"/>
                </a:solidFill>
              </a:rPr>
              <a:t>M</a:t>
            </a:r>
            <a:r>
              <a:rPr lang="en-GB" sz="6800" b="1" i="0" dirty="0">
                <a:solidFill>
                  <a:schemeClr val="bg1"/>
                </a:solidFill>
              </a:rPr>
              <a:t>arine </a:t>
            </a:r>
            <a:r>
              <a:rPr lang="en-GB" sz="6800" b="1" i="0" noProof="0" dirty="0">
                <a:solidFill>
                  <a:schemeClr val="bg1"/>
                </a:solidFill>
              </a:rPr>
              <a:t>Mammals</a:t>
            </a:r>
          </a:p>
        </p:txBody>
      </p:sp>
      <p:sp>
        <p:nvSpPr>
          <p:cNvPr id="8" name="TextBox 7">
            <a:extLst>
              <a:ext uri="{FF2B5EF4-FFF2-40B4-BE49-F238E27FC236}">
                <a16:creationId xmlns:a16="http://schemas.microsoft.com/office/drawing/2014/main" id="{B35DB2D9-8FC6-FAF6-3956-00078F2EAB8A}"/>
              </a:ext>
            </a:extLst>
          </p:cNvPr>
          <p:cNvSpPr txBox="1"/>
          <p:nvPr/>
        </p:nvSpPr>
        <p:spPr>
          <a:xfrm>
            <a:off x="10086937" y="6488668"/>
            <a:ext cx="2037737" cy="369332"/>
          </a:xfrm>
          <a:prstGeom prst="rect">
            <a:avLst/>
          </a:prstGeom>
          <a:noFill/>
        </p:spPr>
        <p:txBody>
          <a:bodyPr wrap="none" rtlCol="0">
            <a:spAutoFit/>
          </a:bodyPr>
          <a:lstStyle/>
          <a:p>
            <a:r>
              <a:rPr lang="nb-NO" dirty="0">
                <a:solidFill>
                  <a:schemeClr val="bg1"/>
                </a:solidFill>
              </a:rPr>
              <a:t>Credit: Timo Heinz</a:t>
            </a:r>
            <a:endParaRPr lang="en-US" dirty="0">
              <a:solidFill>
                <a:schemeClr val="bg1"/>
              </a:solidFill>
            </a:endParaRPr>
          </a:p>
        </p:txBody>
      </p:sp>
    </p:spTree>
    <p:extLst>
      <p:ext uri="{BB962C8B-B14F-4D97-AF65-F5344CB8AC3E}">
        <p14:creationId xmlns:p14="http://schemas.microsoft.com/office/powerpoint/2010/main" val="186560604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tel 1">
            <a:extLst>
              <a:ext uri="{FF2B5EF4-FFF2-40B4-BE49-F238E27FC236}">
                <a16:creationId xmlns:a16="http://schemas.microsoft.com/office/drawing/2014/main" id="{5E9321E3-840E-B4F3-4864-B958BEFBD0AA}"/>
              </a:ext>
            </a:extLst>
          </p:cNvPr>
          <p:cNvSpPr txBox="1">
            <a:spLocks/>
          </p:cNvSpPr>
          <p:nvPr/>
        </p:nvSpPr>
        <p:spPr>
          <a:xfrm>
            <a:off x="376396" y="270912"/>
            <a:ext cx="8501789" cy="596787"/>
          </a:xfrm>
          <a:prstGeom prst="rect">
            <a:avLst/>
          </a:prstGeom>
        </p:spPr>
        <p:txBody>
          <a:bodyPr vert="horz" wrap="square" lIns="90000" tIns="90000" rIns="91440" bIns="0" rtlCol="0" anchor="b" anchorCtr="0">
            <a:spAutoFit/>
          </a:bodyPr>
          <a:lstStyle>
            <a:lvl1pPr algn="l" defTabSz="609585" rtl="0" eaLnBrk="1" latinLnBrk="0" hangingPunct="1">
              <a:lnSpc>
                <a:spcPts val="3467"/>
              </a:lnSpc>
              <a:spcBef>
                <a:spcPct val="0"/>
              </a:spcBef>
              <a:buNone/>
              <a:defRPr sz="5333" b="1" i="0" kern="1200">
                <a:solidFill>
                  <a:schemeClr val="bg1"/>
                </a:solidFill>
                <a:latin typeface="Hurtigruten Display Condensed" pitchFamily="2" charset="0"/>
                <a:ea typeface="+mj-ea"/>
                <a:cs typeface="Arial"/>
              </a:defRPr>
            </a:lvl1pPr>
          </a:lstStyle>
          <a:p>
            <a:r>
              <a:rPr lang="en-GB" sz="4400" dirty="0">
                <a:latin typeface="+mj-lt"/>
              </a:rPr>
              <a:t>Wildlife List – Mammals</a:t>
            </a:r>
          </a:p>
        </p:txBody>
      </p:sp>
      <p:pic>
        <p:nvPicPr>
          <p:cNvPr id="4" name="Picture 3" descr="A white whale tail on a black background&#10;&#10;Description automatically generated with low confidence">
            <a:extLst>
              <a:ext uri="{FF2B5EF4-FFF2-40B4-BE49-F238E27FC236}">
                <a16:creationId xmlns:a16="http://schemas.microsoft.com/office/drawing/2014/main" id="{F3D2CA4C-BB46-3A54-F2F4-28895C1E5001}"/>
              </a:ext>
            </a:extLst>
          </p:cNvPr>
          <p:cNvPicPr>
            <a:picLocks noChangeAspect="1"/>
          </p:cNvPicPr>
          <p:nvPr/>
        </p:nvPicPr>
        <p:blipFill>
          <a:blip r:embed="rId3">
            <a:alphaModFix amt="10000"/>
            <a:extLst>
              <a:ext uri="{28A0092B-C50C-407E-A947-70E740481C1C}">
                <a14:useLocalDpi xmlns:a14="http://schemas.microsoft.com/office/drawing/2010/main" val="0"/>
              </a:ext>
            </a:extLst>
          </a:blip>
          <a:stretch>
            <a:fillRect/>
          </a:stretch>
        </p:blipFill>
        <p:spPr>
          <a:xfrm>
            <a:off x="7114480" y="704280"/>
            <a:ext cx="4521200" cy="744137"/>
          </a:xfrm>
          <a:prstGeom prst="rect">
            <a:avLst/>
          </a:prstGeom>
          <a:effectLst>
            <a:outerShdw blurRad="50800" dist="50800" dir="5400000" algn="ctr" rotWithShape="0">
              <a:srgbClr val="000000"/>
            </a:outerShdw>
          </a:effectLst>
        </p:spPr>
      </p:pic>
      <p:graphicFrame>
        <p:nvGraphicFramePr>
          <p:cNvPr id="5" name="Table 4">
            <a:extLst>
              <a:ext uri="{FF2B5EF4-FFF2-40B4-BE49-F238E27FC236}">
                <a16:creationId xmlns:a16="http://schemas.microsoft.com/office/drawing/2014/main" id="{2B4B4BEE-A364-0E2A-4C8C-1D65DBCCD85A}"/>
              </a:ext>
            </a:extLst>
          </p:cNvPr>
          <p:cNvGraphicFramePr>
            <a:graphicFrameLocks noGrp="1"/>
          </p:cNvGraphicFramePr>
          <p:nvPr/>
        </p:nvGraphicFramePr>
        <p:xfrm>
          <a:off x="376396" y="1881785"/>
          <a:ext cx="11447304" cy="2839052"/>
        </p:xfrm>
        <a:graphic>
          <a:graphicData uri="http://schemas.openxmlformats.org/drawingml/2006/table">
            <a:tbl>
              <a:tblPr firstRow="1">
                <a:tableStyleId>{775DCB02-9BB8-47FD-8907-85C794F793BA}</a:tableStyleId>
              </a:tblPr>
              <a:tblGrid>
                <a:gridCol w="2861826">
                  <a:extLst>
                    <a:ext uri="{9D8B030D-6E8A-4147-A177-3AD203B41FA5}">
                      <a16:colId xmlns:a16="http://schemas.microsoft.com/office/drawing/2014/main" val="3088101616"/>
                    </a:ext>
                  </a:extLst>
                </a:gridCol>
                <a:gridCol w="2861826">
                  <a:extLst>
                    <a:ext uri="{9D8B030D-6E8A-4147-A177-3AD203B41FA5}">
                      <a16:colId xmlns:a16="http://schemas.microsoft.com/office/drawing/2014/main" val="2578081934"/>
                    </a:ext>
                  </a:extLst>
                </a:gridCol>
                <a:gridCol w="2861826">
                  <a:extLst>
                    <a:ext uri="{9D8B030D-6E8A-4147-A177-3AD203B41FA5}">
                      <a16:colId xmlns:a16="http://schemas.microsoft.com/office/drawing/2014/main" val="3905369065"/>
                    </a:ext>
                  </a:extLst>
                </a:gridCol>
                <a:gridCol w="2861826">
                  <a:extLst>
                    <a:ext uri="{9D8B030D-6E8A-4147-A177-3AD203B41FA5}">
                      <a16:colId xmlns:a16="http://schemas.microsoft.com/office/drawing/2014/main" val="1685044514"/>
                    </a:ext>
                  </a:extLst>
                </a:gridCol>
              </a:tblGrid>
              <a:tr h="436625">
                <a:tc>
                  <a:txBody>
                    <a:bodyPr/>
                    <a:lstStyle/>
                    <a:p>
                      <a:pPr marL="0" marR="0" lvl="0" indent="0" algn="ctr" defTabSz="609585" rtl="0" eaLnBrk="1" fontAlgn="auto" latinLnBrk="0" hangingPunct="1">
                        <a:lnSpc>
                          <a:spcPct val="100000"/>
                        </a:lnSpc>
                        <a:spcBef>
                          <a:spcPts val="0"/>
                        </a:spcBef>
                        <a:spcAft>
                          <a:spcPts val="0"/>
                        </a:spcAft>
                        <a:buClrTx/>
                        <a:buSzTx/>
                        <a:buFontTx/>
                        <a:buNone/>
                        <a:tabLst/>
                        <a:defRPr/>
                      </a:pPr>
                      <a:r>
                        <a:rPr lang="nb-NO" sz="1800" b="1" i="0" dirty="0">
                          <a:solidFill>
                            <a:schemeClr val="tx1"/>
                          </a:solidFill>
                          <a:effectLst/>
                          <a:latin typeface="+mj-lt"/>
                          <a:ea typeface="Jost Medium" pitchFamily="2" charset="0"/>
                          <a:cs typeface="Times New Roman" panose="02020603050405020304" pitchFamily="18" charset="0"/>
                        </a:rPr>
                        <a:t>Scientific</a:t>
                      </a:r>
                      <a:r>
                        <a:rPr lang="nb-NO" sz="1800" b="1" i="0" baseline="0" dirty="0">
                          <a:solidFill>
                            <a:schemeClr val="tx1"/>
                          </a:solidFill>
                          <a:effectLst/>
                          <a:latin typeface="+mj-lt"/>
                          <a:ea typeface="Jost Medium" pitchFamily="2" charset="0"/>
                          <a:cs typeface="Times New Roman" panose="02020603050405020304" pitchFamily="18" charset="0"/>
                        </a:rPr>
                        <a:t> </a:t>
                      </a:r>
                      <a:r>
                        <a:rPr lang="nb-NO" sz="1800" b="1" i="0" baseline="0" dirty="0" err="1">
                          <a:solidFill>
                            <a:schemeClr val="tx1"/>
                          </a:solidFill>
                          <a:effectLst/>
                          <a:latin typeface="+mj-lt"/>
                          <a:ea typeface="Jost Medium" pitchFamily="2" charset="0"/>
                          <a:cs typeface="Times New Roman" panose="02020603050405020304" pitchFamily="18" charset="0"/>
                        </a:rPr>
                        <a:t>Name</a:t>
                      </a:r>
                      <a:endParaRPr lang="en-GB" sz="1800" b="1" i="0" dirty="0">
                        <a:solidFill>
                          <a:schemeClr val="tx1"/>
                        </a:solidFill>
                        <a:effectLst/>
                        <a:latin typeface="+mj-lt"/>
                        <a:ea typeface="Jost Medium" pitchFamily="2" charset="0"/>
                        <a:cs typeface="Times New Roman" panose="02020603050405020304" pitchFamily="18" charset="0"/>
                      </a:endParaRPr>
                    </a:p>
                  </a:txBody>
                  <a:tcPr anchor="ctr"/>
                </a:tc>
                <a:tc>
                  <a:txBody>
                    <a:bodyPr/>
                    <a:lstStyle/>
                    <a:p>
                      <a:pPr algn="ctr"/>
                      <a:r>
                        <a:rPr lang="en-US" sz="1800" b="1" i="0" dirty="0">
                          <a:solidFill>
                            <a:schemeClr val="tx1"/>
                          </a:solidFill>
                          <a:latin typeface="+mj-lt"/>
                          <a:ea typeface="Jost Medium" pitchFamily="2" charset="0"/>
                        </a:rPr>
                        <a:t>English</a:t>
                      </a:r>
                    </a:p>
                  </a:txBody>
                  <a:tcPr anchor="ctr"/>
                </a:tc>
                <a:tc>
                  <a:txBody>
                    <a:bodyPr/>
                    <a:lstStyle/>
                    <a:p>
                      <a:pPr algn="ctr"/>
                      <a:r>
                        <a:rPr lang="en-US" sz="1800" b="1" i="0" dirty="0">
                          <a:solidFill>
                            <a:schemeClr val="tx1"/>
                          </a:solidFill>
                          <a:latin typeface="+mj-lt"/>
                          <a:ea typeface="Jost Medium" pitchFamily="2" charset="0"/>
                        </a:rPr>
                        <a:t>Deutsch</a:t>
                      </a:r>
                    </a:p>
                  </a:txBody>
                  <a:tcPr anchor="ctr"/>
                </a:tc>
                <a:tc>
                  <a:txBody>
                    <a:bodyPr/>
                    <a:lstStyle/>
                    <a:p>
                      <a:pPr algn="ctr"/>
                      <a:r>
                        <a:rPr lang="nb-NO" sz="1800" b="1" i="0" kern="1200" dirty="0">
                          <a:solidFill>
                            <a:schemeClr val="tx1"/>
                          </a:solidFill>
                          <a:latin typeface="+mn-lt"/>
                          <a:ea typeface="Jost Medium" pitchFamily="2" charset="0"/>
                          <a:cs typeface="+mn-cs"/>
                        </a:rPr>
                        <a:t>French</a:t>
                      </a:r>
                      <a:endParaRPr lang="en-US" sz="1800" b="1" i="0" dirty="0">
                        <a:solidFill>
                          <a:schemeClr val="tx1"/>
                        </a:solidFill>
                        <a:latin typeface="+mj-lt"/>
                        <a:ea typeface="Jost Medium" pitchFamily="2" charset="0"/>
                      </a:endParaRPr>
                    </a:p>
                  </a:txBody>
                  <a:tcPr anchor="ctr"/>
                </a:tc>
                <a:extLst>
                  <a:ext uri="{0D108BD9-81ED-4DB2-BD59-A6C34878D82A}">
                    <a16:rowId xmlns:a16="http://schemas.microsoft.com/office/drawing/2014/main" val="2960362614"/>
                  </a:ext>
                </a:extLst>
              </a:tr>
              <a:tr h="374862">
                <a:tc>
                  <a:txBody>
                    <a:bodyPr/>
                    <a:lstStyle/>
                    <a:p>
                      <a:pPr algn="l" fontAlgn="ctr"/>
                      <a:r>
                        <a:rPr lang="en-US" sz="1600" b="0" i="1" u="none" strike="noStrike" dirty="0">
                          <a:solidFill>
                            <a:srgbClr val="000000"/>
                          </a:solidFill>
                          <a:effectLst/>
                          <a:latin typeface="Jost" pitchFamily="2" charset="0"/>
                        </a:rPr>
                        <a:t>Balaenoptera </a:t>
                      </a:r>
                      <a:r>
                        <a:rPr lang="en-US" sz="1600" b="0" i="1" u="none" strike="noStrike" dirty="0" err="1">
                          <a:solidFill>
                            <a:srgbClr val="000000"/>
                          </a:solidFill>
                          <a:effectLst/>
                          <a:latin typeface="Jost" pitchFamily="2" charset="0"/>
                        </a:rPr>
                        <a:t>acutorostrata</a:t>
                      </a:r>
                      <a:endParaRPr lang="en-US" sz="1600" b="0" i="1" u="none" strike="noStrike" dirty="0">
                        <a:solidFill>
                          <a:srgbClr val="000000"/>
                        </a:solidFill>
                        <a:effectLst/>
                        <a:latin typeface="Jost" pitchFamily="2" charset="0"/>
                      </a:endParaRPr>
                    </a:p>
                  </a:txBody>
                  <a:tcPr marL="6350" marR="6350" marT="6350" marB="0" anchor="ctr"/>
                </a:tc>
                <a:tc>
                  <a:txBody>
                    <a:bodyPr/>
                    <a:lstStyle/>
                    <a:p>
                      <a:pPr algn="l" fontAlgn="ctr"/>
                      <a:r>
                        <a:rPr lang="en-US" sz="1600" b="0" i="0" u="none" strike="noStrike" dirty="0">
                          <a:solidFill>
                            <a:srgbClr val="000000"/>
                          </a:solidFill>
                          <a:effectLst/>
                          <a:latin typeface="Jost" pitchFamily="2" charset="0"/>
                        </a:rPr>
                        <a:t>Minke whale</a:t>
                      </a:r>
                    </a:p>
                  </a:txBody>
                  <a:tcPr marL="6350" marR="6350" marT="6350" marB="0" anchor="ctr"/>
                </a:tc>
                <a:tc>
                  <a:txBody>
                    <a:bodyPr/>
                    <a:lstStyle/>
                    <a:p>
                      <a:pPr algn="l" fontAlgn="ctr"/>
                      <a:r>
                        <a:rPr lang="en-US" sz="1600" b="0" i="0" u="none" strike="noStrike" dirty="0" err="1">
                          <a:solidFill>
                            <a:srgbClr val="000000"/>
                          </a:solidFill>
                          <a:effectLst/>
                          <a:latin typeface="Jost" pitchFamily="2" charset="0"/>
                        </a:rPr>
                        <a:t>Zwergwal</a:t>
                      </a:r>
                      <a:endParaRPr lang="en-US" sz="1600" b="0" i="0" u="none" strike="noStrike" dirty="0">
                        <a:solidFill>
                          <a:srgbClr val="000000"/>
                        </a:solidFill>
                        <a:effectLst/>
                        <a:latin typeface="Jost" pitchFamily="2" charset="0"/>
                      </a:endParaRPr>
                    </a:p>
                  </a:txBody>
                  <a:tcPr marL="6350" marR="6350" marT="6350" marB="0" anchor="ctr"/>
                </a:tc>
                <a:tc>
                  <a:txBody>
                    <a:bodyPr/>
                    <a:lstStyle/>
                    <a:p>
                      <a:pPr algn="l" fontAlgn="ctr"/>
                      <a:r>
                        <a:rPr lang="en-US" sz="1600" dirty="0"/>
                        <a:t>Petit rorqual</a:t>
                      </a:r>
                      <a:endParaRPr lang="en-US" sz="1600" b="0" i="0" u="none" strike="noStrike" dirty="0">
                        <a:solidFill>
                          <a:srgbClr val="000000"/>
                        </a:solidFill>
                        <a:effectLst/>
                        <a:latin typeface="Jost" pitchFamily="2" charset="0"/>
                      </a:endParaRPr>
                    </a:p>
                  </a:txBody>
                  <a:tcPr marL="6350" marR="6350" marT="6350" marB="0" anchor="ctr"/>
                </a:tc>
                <a:extLst>
                  <a:ext uri="{0D108BD9-81ED-4DB2-BD59-A6C34878D82A}">
                    <a16:rowId xmlns:a16="http://schemas.microsoft.com/office/drawing/2014/main" val="3332318997"/>
                  </a:ext>
                </a:extLst>
              </a:tr>
              <a:tr h="405513">
                <a:tc>
                  <a:txBody>
                    <a:bodyPr/>
                    <a:lstStyle/>
                    <a:p>
                      <a:pPr algn="l" fontAlgn="ctr"/>
                      <a:r>
                        <a:rPr lang="en-US" sz="1600" b="0" i="1" u="none" strike="noStrike" dirty="0">
                          <a:solidFill>
                            <a:srgbClr val="000000"/>
                          </a:solidFill>
                          <a:effectLst/>
                          <a:latin typeface="Jost" pitchFamily="2" charset="0"/>
                        </a:rPr>
                        <a:t>Megaptera novaeangliae</a:t>
                      </a:r>
                    </a:p>
                  </a:txBody>
                  <a:tcPr marL="6350" marR="6350" marT="6350" marB="0" anchor="ctr"/>
                </a:tc>
                <a:tc>
                  <a:txBody>
                    <a:bodyPr/>
                    <a:lstStyle/>
                    <a:p>
                      <a:pPr algn="l" fontAlgn="ctr"/>
                      <a:r>
                        <a:rPr lang="en-US" sz="1600" b="0" i="0" u="none" strike="noStrike" dirty="0">
                          <a:solidFill>
                            <a:srgbClr val="000000"/>
                          </a:solidFill>
                          <a:effectLst/>
                          <a:latin typeface="Jost" pitchFamily="2" charset="0"/>
                        </a:rPr>
                        <a:t>Humpback whale</a:t>
                      </a:r>
                    </a:p>
                  </a:txBody>
                  <a:tcPr marL="6350" marR="6350" marT="6350" marB="0" anchor="ctr"/>
                </a:tc>
                <a:tc>
                  <a:txBody>
                    <a:bodyPr/>
                    <a:lstStyle/>
                    <a:p>
                      <a:pPr algn="l" fontAlgn="ctr"/>
                      <a:r>
                        <a:rPr lang="en-US" sz="1600" b="0" i="0" u="none" strike="noStrike" dirty="0" err="1">
                          <a:solidFill>
                            <a:srgbClr val="000000"/>
                          </a:solidFill>
                          <a:effectLst/>
                          <a:latin typeface="Jost" pitchFamily="2" charset="0"/>
                        </a:rPr>
                        <a:t>Buckelwal</a:t>
                      </a:r>
                      <a:endParaRPr lang="en-US" sz="1600" b="0" i="0" u="none" strike="noStrike" dirty="0">
                        <a:solidFill>
                          <a:srgbClr val="000000"/>
                        </a:solidFill>
                        <a:effectLst/>
                        <a:latin typeface="Jost" pitchFamily="2" charset="0"/>
                      </a:endParaRPr>
                    </a:p>
                  </a:txBody>
                  <a:tcPr marL="6350" marR="6350" marT="6350" marB="0" anchor="ctr"/>
                </a:tc>
                <a:tc>
                  <a:txBody>
                    <a:bodyPr/>
                    <a:lstStyle/>
                    <a:p>
                      <a:pPr algn="l" fontAlgn="ctr"/>
                      <a:r>
                        <a:rPr lang="en-US" sz="1600" b="0" i="0" u="none" strike="noStrike" dirty="0" err="1">
                          <a:solidFill>
                            <a:srgbClr val="000000"/>
                          </a:solidFill>
                          <a:effectLst/>
                          <a:latin typeface="Jost" pitchFamily="2" charset="0"/>
                        </a:rPr>
                        <a:t>Baleine</a:t>
                      </a:r>
                      <a:r>
                        <a:rPr lang="en-US" sz="1600" b="0" i="0" u="none" strike="noStrike" dirty="0">
                          <a:solidFill>
                            <a:srgbClr val="000000"/>
                          </a:solidFill>
                          <a:effectLst/>
                          <a:latin typeface="Jost" pitchFamily="2" charset="0"/>
                        </a:rPr>
                        <a:t> à </a:t>
                      </a:r>
                      <a:r>
                        <a:rPr lang="en-US" sz="1600" b="0" i="0" u="none" strike="noStrike" dirty="0" err="1">
                          <a:solidFill>
                            <a:srgbClr val="000000"/>
                          </a:solidFill>
                          <a:effectLst/>
                          <a:latin typeface="Jost" pitchFamily="2" charset="0"/>
                        </a:rPr>
                        <a:t>bosse</a:t>
                      </a:r>
                      <a:endParaRPr lang="en-US" sz="1600" b="0" i="0" u="none" strike="noStrike" dirty="0">
                        <a:solidFill>
                          <a:srgbClr val="000000"/>
                        </a:solidFill>
                        <a:effectLst/>
                        <a:latin typeface="Jost" pitchFamily="2" charset="0"/>
                      </a:endParaRPr>
                    </a:p>
                  </a:txBody>
                  <a:tcPr marL="6350" marR="6350" marT="6350" marB="0" anchor="ctr"/>
                </a:tc>
                <a:extLst>
                  <a:ext uri="{0D108BD9-81ED-4DB2-BD59-A6C34878D82A}">
                    <a16:rowId xmlns:a16="http://schemas.microsoft.com/office/drawing/2014/main" val="2590772602"/>
                  </a:ext>
                </a:extLst>
              </a:tr>
              <a:tr h="405513">
                <a:tc>
                  <a:txBody>
                    <a:bodyPr/>
                    <a:lstStyle/>
                    <a:p>
                      <a:pPr algn="l" fontAlgn="ctr"/>
                      <a:r>
                        <a:rPr lang="en-US" sz="1600" b="0" i="1" u="none" strike="noStrike" dirty="0">
                          <a:solidFill>
                            <a:srgbClr val="000000"/>
                          </a:solidFill>
                          <a:effectLst/>
                          <a:latin typeface="+mn-lt"/>
                          <a:ea typeface="Jost" pitchFamily="2" charset="0"/>
                        </a:rPr>
                        <a:t>Globicephala melas</a:t>
                      </a:r>
                    </a:p>
                  </a:txBody>
                  <a:tcPr marL="6350" marR="6350" marT="6350" marB="0" anchor="ctr"/>
                </a:tc>
                <a:tc>
                  <a:txBody>
                    <a:bodyPr/>
                    <a:lstStyle/>
                    <a:p>
                      <a:pPr algn="l" fontAlgn="ctr"/>
                      <a:r>
                        <a:rPr lang="en-US" sz="1600" b="0" i="0" u="none" strike="noStrike">
                          <a:solidFill>
                            <a:srgbClr val="000000"/>
                          </a:solidFill>
                          <a:effectLst/>
                          <a:latin typeface="+mn-lt"/>
                          <a:ea typeface="Jost" pitchFamily="2" charset="0"/>
                        </a:rPr>
                        <a:t>Long-finned pilot whale</a:t>
                      </a:r>
                    </a:p>
                  </a:txBody>
                  <a:tcPr marL="6350" marR="6350" marT="6350" marB="0" anchor="ctr"/>
                </a:tc>
                <a:tc>
                  <a:txBody>
                    <a:bodyPr/>
                    <a:lstStyle/>
                    <a:p>
                      <a:pPr algn="l" fontAlgn="ctr"/>
                      <a:r>
                        <a:rPr lang="en-US" sz="1600" b="0" i="0" u="none" strike="noStrike">
                          <a:solidFill>
                            <a:srgbClr val="000000"/>
                          </a:solidFill>
                          <a:effectLst/>
                          <a:latin typeface="+mn-lt"/>
                          <a:ea typeface="Jost" pitchFamily="2" charset="0"/>
                        </a:rPr>
                        <a:t>Grindwal</a:t>
                      </a:r>
                    </a:p>
                  </a:txBody>
                  <a:tcPr marL="6350" marR="6350" marT="6350" marB="0" anchor="ctr"/>
                </a:tc>
                <a:tc>
                  <a:txBody>
                    <a:bodyPr/>
                    <a:lstStyle/>
                    <a:p>
                      <a:pPr algn="l" fontAlgn="b"/>
                      <a:r>
                        <a:rPr lang="en-US" sz="1600" b="0" i="0" u="none" strike="noStrike" dirty="0" err="1">
                          <a:solidFill>
                            <a:srgbClr val="292929"/>
                          </a:solidFill>
                          <a:effectLst/>
                          <a:latin typeface="+mn-lt"/>
                          <a:ea typeface="Jost" pitchFamily="2" charset="0"/>
                        </a:rPr>
                        <a:t>Globicéphale</a:t>
                      </a:r>
                      <a:endParaRPr lang="en-US" sz="1600" b="0" i="0" u="none" strike="noStrike" dirty="0">
                        <a:solidFill>
                          <a:srgbClr val="292929"/>
                        </a:solidFill>
                        <a:effectLst/>
                        <a:latin typeface="+mn-lt"/>
                        <a:ea typeface="Jost" pitchFamily="2" charset="0"/>
                      </a:endParaRPr>
                    </a:p>
                  </a:txBody>
                  <a:tcPr marL="6350" marR="6350" marT="6350" marB="0" anchor="b"/>
                </a:tc>
                <a:extLst>
                  <a:ext uri="{0D108BD9-81ED-4DB2-BD59-A6C34878D82A}">
                    <a16:rowId xmlns:a16="http://schemas.microsoft.com/office/drawing/2014/main" val="741599774"/>
                  </a:ext>
                </a:extLst>
              </a:tr>
              <a:tr h="405513">
                <a:tc>
                  <a:txBody>
                    <a:bodyPr/>
                    <a:lstStyle/>
                    <a:p>
                      <a:pPr algn="l" fontAlgn="ctr"/>
                      <a:r>
                        <a:rPr lang="en-US" sz="1600" b="0" i="1" u="none" strike="noStrike" dirty="0" err="1">
                          <a:solidFill>
                            <a:srgbClr val="000000"/>
                          </a:solidFill>
                          <a:effectLst/>
                          <a:latin typeface="+mn-lt"/>
                        </a:rPr>
                        <a:t>Pagophilus</a:t>
                      </a:r>
                      <a:r>
                        <a:rPr lang="en-US" sz="1600" b="0" i="1" u="none" strike="noStrike" dirty="0">
                          <a:solidFill>
                            <a:srgbClr val="000000"/>
                          </a:solidFill>
                          <a:effectLst/>
                          <a:latin typeface="+mn-lt"/>
                        </a:rPr>
                        <a:t> </a:t>
                      </a:r>
                      <a:r>
                        <a:rPr lang="en-US" sz="1600" b="0" i="1" u="none" strike="noStrike" dirty="0" err="1">
                          <a:solidFill>
                            <a:srgbClr val="000000"/>
                          </a:solidFill>
                          <a:effectLst/>
                          <a:latin typeface="+mn-lt"/>
                        </a:rPr>
                        <a:t>groenlandicus</a:t>
                      </a:r>
                      <a:endParaRPr lang="en-US" sz="1600" b="0" i="1" u="none" strike="noStrike" dirty="0">
                        <a:solidFill>
                          <a:srgbClr val="000000"/>
                        </a:solidFill>
                        <a:effectLst/>
                        <a:latin typeface="+mn-lt"/>
                      </a:endParaRPr>
                    </a:p>
                  </a:txBody>
                  <a:tcPr marL="6350" marR="6350" marT="6350" marB="0" anchor="ctr"/>
                </a:tc>
                <a:tc>
                  <a:txBody>
                    <a:bodyPr/>
                    <a:lstStyle/>
                    <a:p>
                      <a:pPr algn="l" fontAlgn="ctr"/>
                      <a:r>
                        <a:rPr lang="en-US" sz="1600" b="0" i="0" u="none" strike="noStrike" dirty="0">
                          <a:solidFill>
                            <a:srgbClr val="000000"/>
                          </a:solidFill>
                          <a:effectLst/>
                          <a:latin typeface="+mn-lt"/>
                        </a:rPr>
                        <a:t>Harp Seal</a:t>
                      </a:r>
                    </a:p>
                  </a:txBody>
                  <a:tcPr marL="6350" marR="6350" marT="6350" marB="0" anchor="ctr"/>
                </a:tc>
                <a:tc>
                  <a:txBody>
                    <a:bodyPr/>
                    <a:lstStyle/>
                    <a:p>
                      <a:pPr algn="l" fontAlgn="ctr"/>
                      <a:r>
                        <a:rPr lang="en-US" sz="1600" b="0" i="0" u="none" strike="noStrike" dirty="0" err="1">
                          <a:solidFill>
                            <a:srgbClr val="000000"/>
                          </a:solidFill>
                          <a:effectLst/>
                          <a:latin typeface="+mn-lt"/>
                        </a:rPr>
                        <a:t>Sattelrobbe</a:t>
                      </a:r>
                      <a:endParaRPr lang="en-US" sz="1600" b="0" i="0" u="none" strike="noStrike" dirty="0">
                        <a:solidFill>
                          <a:srgbClr val="000000"/>
                        </a:solidFill>
                        <a:effectLst/>
                        <a:latin typeface="+mn-lt"/>
                      </a:endParaRPr>
                    </a:p>
                  </a:txBody>
                  <a:tcPr marL="6350" marR="6350" marT="6350" marB="0" anchor="ctr"/>
                </a:tc>
                <a:tc>
                  <a:txBody>
                    <a:bodyPr/>
                    <a:lstStyle/>
                    <a:p>
                      <a:pPr algn="l" fontAlgn="ctr"/>
                      <a:r>
                        <a:rPr lang="en-US" sz="1600" b="0" i="0" u="none" strike="noStrike" dirty="0" err="1">
                          <a:solidFill>
                            <a:srgbClr val="000000"/>
                          </a:solidFill>
                          <a:effectLst/>
                          <a:latin typeface="+mn-lt"/>
                        </a:rPr>
                        <a:t>Phoque</a:t>
                      </a:r>
                      <a:r>
                        <a:rPr lang="en-US" sz="1600" b="0" i="0" u="none" strike="noStrike" dirty="0">
                          <a:solidFill>
                            <a:srgbClr val="000000"/>
                          </a:solidFill>
                          <a:effectLst/>
                          <a:latin typeface="+mn-lt"/>
                        </a:rPr>
                        <a:t> du </a:t>
                      </a:r>
                      <a:r>
                        <a:rPr lang="en-US" sz="1600" b="0" i="0" u="none" strike="noStrike" dirty="0" err="1">
                          <a:solidFill>
                            <a:srgbClr val="000000"/>
                          </a:solidFill>
                          <a:effectLst/>
                          <a:latin typeface="+mn-lt"/>
                        </a:rPr>
                        <a:t>Groenland</a:t>
                      </a:r>
                      <a:endParaRPr lang="en-US" sz="1600" b="0" i="0" u="none" strike="noStrike" dirty="0">
                        <a:solidFill>
                          <a:srgbClr val="000000"/>
                        </a:solidFill>
                        <a:effectLst/>
                        <a:latin typeface="+mn-lt"/>
                      </a:endParaRPr>
                    </a:p>
                  </a:txBody>
                  <a:tcPr marL="6350" marR="6350" marT="6350" marB="0" anchor="ctr"/>
                </a:tc>
                <a:extLst>
                  <a:ext uri="{0D108BD9-81ED-4DB2-BD59-A6C34878D82A}">
                    <a16:rowId xmlns:a16="http://schemas.microsoft.com/office/drawing/2014/main" val="846194481"/>
                  </a:ext>
                </a:extLst>
              </a:tr>
              <a:tr h="405513">
                <a:tc>
                  <a:txBody>
                    <a:bodyPr/>
                    <a:lstStyle/>
                    <a:p>
                      <a:pPr algn="l" fontAlgn="ctr"/>
                      <a:r>
                        <a:rPr lang="en-US" sz="1600" b="0" i="1" u="none" strike="noStrike">
                          <a:solidFill>
                            <a:srgbClr val="000000"/>
                          </a:solidFill>
                          <a:effectLst/>
                          <a:latin typeface="+mn-lt"/>
                        </a:rPr>
                        <a:t>Equus ferus caballus</a:t>
                      </a:r>
                    </a:p>
                  </a:txBody>
                  <a:tcPr marL="6350" marR="6350" marT="6350" marB="0" anchor="ctr"/>
                </a:tc>
                <a:tc>
                  <a:txBody>
                    <a:bodyPr/>
                    <a:lstStyle/>
                    <a:p>
                      <a:pPr algn="l" fontAlgn="ctr"/>
                      <a:r>
                        <a:rPr lang="en-US" sz="1600" b="0" i="0" u="none" strike="noStrike" dirty="0">
                          <a:solidFill>
                            <a:srgbClr val="000000"/>
                          </a:solidFill>
                          <a:effectLst/>
                          <a:latin typeface="+mn-lt"/>
                        </a:rPr>
                        <a:t>Musk Ox</a:t>
                      </a:r>
                    </a:p>
                  </a:txBody>
                  <a:tcPr marL="6350" marR="6350" marT="6350" marB="0" anchor="ctr"/>
                </a:tc>
                <a:tc>
                  <a:txBody>
                    <a:bodyPr/>
                    <a:lstStyle/>
                    <a:p>
                      <a:pPr algn="l" fontAlgn="ctr"/>
                      <a:r>
                        <a:rPr lang="en-US" sz="1600" b="0" i="0" u="none" strike="noStrike" dirty="0" err="1">
                          <a:solidFill>
                            <a:srgbClr val="000000"/>
                          </a:solidFill>
                          <a:effectLst/>
                          <a:latin typeface="+mn-lt"/>
                        </a:rPr>
                        <a:t>Moschusochse</a:t>
                      </a:r>
                      <a:endParaRPr lang="en-US" sz="1600" b="0" i="0" u="none" strike="noStrike" dirty="0">
                        <a:solidFill>
                          <a:srgbClr val="000000"/>
                        </a:solidFill>
                        <a:effectLst/>
                        <a:latin typeface="+mn-lt"/>
                      </a:endParaRPr>
                    </a:p>
                  </a:txBody>
                  <a:tcPr marL="6350" marR="6350" marT="6350" marB="0" anchor="ctr"/>
                </a:tc>
                <a:tc>
                  <a:txBody>
                    <a:bodyPr/>
                    <a:lstStyle/>
                    <a:p>
                      <a:pPr algn="l" fontAlgn="ctr"/>
                      <a:r>
                        <a:rPr lang="en-US" sz="1600" b="0" i="0" u="none" strike="noStrike" dirty="0" err="1">
                          <a:solidFill>
                            <a:srgbClr val="000000"/>
                          </a:solidFill>
                          <a:effectLst/>
                          <a:latin typeface="+mn-lt"/>
                        </a:rPr>
                        <a:t>Bœuf</a:t>
                      </a:r>
                      <a:r>
                        <a:rPr lang="en-US" sz="1600" b="0" i="0" u="none" strike="noStrike" dirty="0">
                          <a:solidFill>
                            <a:srgbClr val="000000"/>
                          </a:solidFill>
                          <a:effectLst/>
                          <a:latin typeface="+mn-lt"/>
                        </a:rPr>
                        <a:t> </a:t>
                      </a:r>
                      <a:r>
                        <a:rPr lang="en-US" sz="1600" b="0" i="0" u="none" strike="noStrike" dirty="0" err="1">
                          <a:solidFill>
                            <a:srgbClr val="000000"/>
                          </a:solidFill>
                          <a:effectLst/>
                          <a:latin typeface="+mn-lt"/>
                        </a:rPr>
                        <a:t>musqué</a:t>
                      </a:r>
                      <a:endParaRPr lang="en-US" sz="1600" b="0" i="0" u="none" strike="noStrike" dirty="0">
                        <a:solidFill>
                          <a:srgbClr val="000000"/>
                        </a:solidFill>
                        <a:effectLst/>
                        <a:latin typeface="+mn-lt"/>
                      </a:endParaRPr>
                    </a:p>
                  </a:txBody>
                  <a:tcPr marL="6350" marR="6350" marT="6350" marB="0" anchor="ctr"/>
                </a:tc>
                <a:extLst>
                  <a:ext uri="{0D108BD9-81ED-4DB2-BD59-A6C34878D82A}">
                    <a16:rowId xmlns:a16="http://schemas.microsoft.com/office/drawing/2014/main" val="447338971"/>
                  </a:ext>
                </a:extLst>
              </a:tr>
              <a:tr h="405513">
                <a:tc>
                  <a:txBody>
                    <a:bodyPr/>
                    <a:lstStyle/>
                    <a:p>
                      <a:pPr algn="l" fontAlgn="ctr"/>
                      <a:r>
                        <a:rPr lang="en-US" sz="1600" b="0" i="1" u="none" strike="noStrike" dirty="0">
                          <a:solidFill>
                            <a:srgbClr val="000000"/>
                          </a:solidFill>
                          <a:effectLst/>
                          <a:latin typeface="+mn-lt"/>
                        </a:rPr>
                        <a:t>Rangifer tarandus</a:t>
                      </a:r>
                    </a:p>
                  </a:txBody>
                  <a:tcPr marL="6350" marR="6350" marT="6350" marB="0" anchor="ctr"/>
                </a:tc>
                <a:tc>
                  <a:txBody>
                    <a:bodyPr/>
                    <a:lstStyle/>
                    <a:p>
                      <a:pPr algn="l" fontAlgn="ctr"/>
                      <a:r>
                        <a:rPr lang="en-US" sz="1600" b="0" i="0" u="none" strike="noStrike">
                          <a:solidFill>
                            <a:srgbClr val="000000"/>
                          </a:solidFill>
                          <a:effectLst/>
                          <a:latin typeface="+mn-lt"/>
                        </a:rPr>
                        <a:t>Reindeer</a:t>
                      </a:r>
                    </a:p>
                  </a:txBody>
                  <a:tcPr marL="6350" marR="6350" marT="6350" marB="0" anchor="ctr"/>
                </a:tc>
                <a:tc>
                  <a:txBody>
                    <a:bodyPr/>
                    <a:lstStyle/>
                    <a:p>
                      <a:pPr algn="l" fontAlgn="ctr"/>
                      <a:r>
                        <a:rPr lang="en-US" sz="1600" b="0" i="0" u="none" strike="noStrike">
                          <a:solidFill>
                            <a:srgbClr val="000000"/>
                          </a:solidFill>
                          <a:effectLst/>
                          <a:latin typeface="+mn-lt"/>
                        </a:rPr>
                        <a:t>Rentier </a:t>
                      </a:r>
                    </a:p>
                  </a:txBody>
                  <a:tcPr marL="6350" marR="6350" marT="6350" marB="0" anchor="ctr"/>
                </a:tc>
                <a:tc>
                  <a:txBody>
                    <a:bodyPr/>
                    <a:lstStyle/>
                    <a:p>
                      <a:pPr algn="l" fontAlgn="ctr"/>
                      <a:r>
                        <a:rPr lang="en-US" sz="1600" b="0" i="0" u="none" strike="noStrike" dirty="0" err="1">
                          <a:solidFill>
                            <a:srgbClr val="000000"/>
                          </a:solidFill>
                          <a:effectLst/>
                          <a:latin typeface="+mn-lt"/>
                        </a:rPr>
                        <a:t>Renne</a:t>
                      </a:r>
                      <a:r>
                        <a:rPr lang="en-US" sz="1600" b="0" i="0" u="none" strike="noStrike" dirty="0">
                          <a:solidFill>
                            <a:srgbClr val="000000"/>
                          </a:solidFill>
                          <a:effectLst/>
                          <a:latin typeface="+mn-lt"/>
                        </a:rPr>
                        <a:t> </a:t>
                      </a:r>
                    </a:p>
                  </a:txBody>
                  <a:tcPr marL="6350" marR="6350" marT="6350" marB="0" anchor="ctr"/>
                </a:tc>
                <a:extLst>
                  <a:ext uri="{0D108BD9-81ED-4DB2-BD59-A6C34878D82A}">
                    <a16:rowId xmlns:a16="http://schemas.microsoft.com/office/drawing/2014/main" val="2351123884"/>
                  </a:ext>
                </a:extLst>
              </a:tr>
            </a:tbl>
          </a:graphicData>
        </a:graphic>
      </p:graphicFrame>
    </p:spTree>
    <p:extLst>
      <p:ext uri="{BB962C8B-B14F-4D97-AF65-F5344CB8AC3E}">
        <p14:creationId xmlns:p14="http://schemas.microsoft.com/office/powerpoint/2010/main" val="426084631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72AEF88B-096A-4181-B17B-970320B9309C}"/>
              </a:ext>
            </a:extLst>
          </p:cNvPr>
          <p:cNvSpPr>
            <a:spLocks noGrp="1"/>
          </p:cNvSpPr>
          <p:nvPr>
            <p:ph type="ctrTitle"/>
          </p:nvPr>
        </p:nvSpPr>
        <p:spPr/>
        <p:txBody>
          <a:bodyPr>
            <a:normAutofit/>
          </a:bodyPr>
          <a:lstStyle/>
          <a:p>
            <a:r>
              <a:rPr lang="en-GB" dirty="0"/>
              <a:t>Connect With Your Inner Scientist</a:t>
            </a:r>
          </a:p>
        </p:txBody>
      </p:sp>
    </p:spTree>
    <p:extLst>
      <p:ext uri="{BB962C8B-B14F-4D97-AF65-F5344CB8AC3E}">
        <p14:creationId xmlns:p14="http://schemas.microsoft.com/office/powerpoint/2010/main" val="391408532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118D65C-7EAE-FA0A-DEAD-62DD44240EA5}"/>
              </a:ext>
            </a:extLst>
          </p:cNvPr>
          <p:cNvSpPr>
            <a:spLocks noGrp="1"/>
          </p:cNvSpPr>
          <p:nvPr>
            <p:ph type="title"/>
          </p:nvPr>
        </p:nvSpPr>
        <p:spPr>
          <a:xfrm>
            <a:off x="8334274" y="357113"/>
            <a:ext cx="3438469" cy="1899066"/>
          </a:xfrm>
        </p:spPr>
        <p:txBody>
          <a:bodyPr/>
          <a:lstStyle/>
          <a:p>
            <a:r>
              <a:rPr lang="en-US" dirty="0"/>
              <a:t>Science &amp; Education Program</a:t>
            </a:r>
          </a:p>
        </p:txBody>
      </p:sp>
      <p:sp>
        <p:nvSpPr>
          <p:cNvPr id="4" name="Text Placeholder 3">
            <a:extLst>
              <a:ext uri="{FF2B5EF4-FFF2-40B4-BE49-F238E27FC236}">
                <a16:creationId xmlns:a16="http://schemas.microsoft.com/office/drawing/2014/main" id="{F993E81A-8FDF-0CE3-AAE0-935A73BA2759}"/>
              </a:ext>
            </a:extLst>
          </p:cNvPr>
          <p:cNvSpPr>
            <a:spLocks noGrp="1"/>
          </p:cNvSpPr>
          <p:nvPr>
            <p:ph type="body" sz="quarter" idx="10"/>
          </p:nvPr>
        </p:nvSpPr>
        <p:spPr>
          <a:xfrm>
            <a:off x="8334274" y="2525171"/>
            <a:ext cx="3438469" cy="3376394"/>
          </a:xfrm>
        </p:spPr>
        <p:txBody>
          <a:bodyPr/>
          <a:lstStyle/>
          <a:p>
            <a:pPr algn="just"/>
            <a:r>
              <a:rPr lang="en-GB" dirty="0"/>
              <a:t>Crossing the Denmark Strait to Greenland, we journeyed together weather, wildlife, history, and time.</a:t>
            </a:r>
          </a:p>
          <a:p>
            <a:pPr algn="just"/>
            <a:endParaRPr lang="en-US" dirty="0"/>
          </a:p>
          <a:p>
            <a:pPr algn="just"/>
            <a:r>
              <a:rPr lang="en-US" dirty="0"/>
              <a:t>Through lectures, workshops, time on deck, and moments ashore, we explored coastlines, fjords, islands, seabirds, whales, plants, clouds, and the forces shaping this polar route, while contributing to citizen science along the way.</a:t>
            </a:r>
          </a:p>
          <a:p>
            <a:pPr algn="just"/>
            <a:endParaRPr lang="en-US" dirty="0"/>
          </a:p>
          <a:p>
            <a:pPr algn="just"/>
            <a:r>
              <a:rPr lang="en-GB" dirty="0"/>
              <a:t>We hope these shared experiences deepened your connection to the places we visited, and that they inspire you to keep observing, recording, and caring for the natural world beyond this voyage.</a:t>
            </a:r>
            <a:endParaRPr lang="en-US" dirty="0"/>
          </a:p>
        </p:txBody>
      </p:sp>
      <p:pic>
        <p:nvPicPr>
          <p:cNvPr id="7" name="Picture Placeholder 5" descr="A group of people sitting in chairs in a room&#10;&#10;AI-generated content may be incorrect.">
            <a:extLst>
              <a:ext uri="{FF2B5EF4-FFF2-40B4-BE49-F238E27FC236}">
                <a16:creationId xmlns:a16="http://schemas.microsoft.com/office/drawing/2014/main" id="{A5DC112A-C392-E41C-55B6-A1165C775F49}"/>
              </a:ext>
            </a:extLst>
          </p:cNvPr>
          <p:cNvPicPr>
            <a:picLocks noGrp="1" noChangeAspect="1"/>
          </p:cNvPicPr>
          <p:nvPr>
            <p:ph type="pic" sz="quarter" idx="11"/>
          </p:nvPr>
        </p:nvPicPr>
        <p:blipFill>
          <a:blip r:embed="rId3">
            <a:extLst>
              <a:ext uri="{28A0092B-C50C-407E-A947-70E740481C1C}">
                <a14:useLocalDpi xmlns:a14="http://schemas.microsoft.com/office/drawing/2010/main" val="0"/>
              </a:ext>
            </a:extLst>
          </a:blip>
          <a:srcRect l="2499" r="2499"/>
          <a:stretch>
            <a:fillRect/>
          </a:stretch>
        </p:blipFill>
        <p:spPr>
          <a:xfrm>
            <a:off x="0" y="434975"/>
            <a:ext cx="8135938" cy="6423025"/>
          </a:xfrm>
        </p:spPr>
      </p:pic>
    </p:spTree>
    <p:extLst>
      <p:ext uri="{BB962C8B-B14F-4D97-AF65-F5344CB8AC3E}">
        <p14:creationId xmlns:p14="http://schemas.microsoft.com/office/powerpoint/2010/main" val="137654401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118D65C-7EAE-FA0A-DEAD-62DD44240EA5}"/>
              </a:ext>
            </a:extLst>
          </p:cNvPr>
          <p:cNvSpPr>
            <a:spLocks noGrp="1"/>
          </p:cNvSpPr>
          <p:nvPr>
            <p:ph type="title"/>
          </p:nvPr>
        </p:nvSpPr>
        <p:spPr>
          <a:xfrm>
            <a:off x="8277125" y="435600"/>
            <a:ext cx="3438469" cy="1899066"/>
          </a:xfrm>
        </p:spPr>
        <p:txBody>
          <a:bodyPr/>
          <a:lstStyle/>
          <a:p>
            <a:r>
              <a:rPr lang="en-US" dirty="0"/>
              <a:t>Science &amp; Education Program</a:t>
            </a:r>
          </a:p>
        </p:txBody>
      </p:sp>
      <p:sp>
        <p:nvSpPr>
          <p:cNvPr id="4" name="Text Placeholder 3">
            <a:extLst>
              <a:ext uri="{FF2B5EF4-FFF2-40B4-BE49-F238E27FC236}">
                <a16:creationId xmlns:a16="http://schemas.microsoft.com/office/drawing/2014/main" id="{F993E81A-8FDF-0CE3-AAE0-935A73BA2759}"/>
              </a:ext>
            </a:extLst>
          </p:cNvPr>
          <p:cNvSpPr>
            <a:spLocks noGrp="1"/>
          </p:cNvSpPr>
          <p:nvPr>
            <p:ph type="body" sz="quarter" idx="10"/>
          </p:nvPr>
        </p:nvSpPr>
        <p:spPr>
          <a:xfrm>
            <a:off x="8277125" y="2568610"/>
            <a:ext cx="3438469" cy="2760841"/>
          </a:xfrm>
        </p:spPr>
        <p:txBody>
          <a:bodyPr/>
          <a:lstStyle/>
          <a:p>
            <a:pPr algn="just"/>
            <a:r>
              <a:rPr lang="en-GB" dirty="0"/>
              <a:t>Aboard HX vessels, we are guests in the places we visit. through Citizen Science, you have become part of something bigger.</a:t>
            </a:r>
          </a:p>
          <a:p>
            <a:pPr algn="just"/>
            <a:endParaRPr lang="en-US" dirty="0"/>
          </a:p>
          <a:p>
            <a:pPr algn="just"/>
            <a:r>
              <a:rPr lang="en-US" dirty="0"/>
              <a:t>By observing, recording, and sharing data, you have helped contribute to global research and gained a closer connection to the natural world.</a:t>
            </a:r>
          </a:p>
          <a:p>
            <a:pPr algn="just"/>
            <a:endParaRPr lang="en-US" dirty="0"/>
          </a:p>
          <a:p>
            <a:pPr algn="just"/>
            <a:r>
              <a:rPr lang="en-GB" dirty="0"/>
              <a:t>This journey does not end here. Keep exploring, documenting, and caring for nature wherever you go.</a:t>
            </a:r>
          </a:p>
        </p:txBody>
      </p:sp>
      <p:pic>
        <p:nvPicPr>
          <p:cNvPr id="7" name="Picture Placeholder 6" descr="A person in a white coat speaking into a microphone&#10;&#10;AI-generated content may be incorrect.">
            <a:extLst>
              <a:ext uri="{FF2B5EF4-FFF2-40B4-BE49-F238E27FC236}">
                <a16:creationId xmlns:a16="http://schemas.microsoft.com/office/drawing/2014/main" id="{FB43F4D2-9CE0-291A-6C90-18F91E23D772}"/>
              </a:ext>
            </a:extLst>
          </p:cNvPr>
          <p:cNvPicPr>
            <a:picLocks noGrp="1" noChangeAspect="1"/>
          </p:cNvPicPr>
          <p:nvPr>
            <p:ph type="pic" sz="quarter" idx="11"/>
          </p:nvPr>
        </p:nvPicPr>
        <p:blipFill>
          <a:blip r:embed="rId3"/>
          <a:srcRect l="14375" r="14375"/>
          <a:stretch>
            <a:fillRect/>
          </a:stretch>
        </p:blipFill>
        <p:spPr/>
      </p:pic>
    </p:spTree>
    <p:extLst>
      <p:ext uri="{BB962C8B-B14F-4D97-AF65-F5344CB8AC3E}">
        <p14:creationId xmlns:p14="http://schemas.microsoft.com/office/powerpoint/2010/main" val="413105207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A5FCC3EC-79F8-B8F3-EAF7-741B416F6F77}"/>
              </a:ext>
            </a:extLst>
          </p:cNvPr>
          <p:cNvSpPr>
            <a:spLocks noGrp="1"/>
          </p:cNvSpPr>
          <p:nvPr>
            <p:ph type="title"/>
          </p:nvPr>
        </p:nvSpPr>
        <p:spPr>
          <a:xfrm>
            <a:off x="34872" y="435600"/>
            <a:ext cx="3438469" cy="696814"/>
          </a:xfrm>
        </p:spPr>
        <p:txBody>
          <a:bodyPr/>
          <a:lstStyle/>
          <a:p>
            <a:r>
              <a:rPr lang="en-GB" dirty="0">
                <a:latin typeface="Jost SemiBold" pitchFamily="2" charset="0"/>
                <a:ea typeface="Jost SemiBold" pitchFamily="2" charset="0"/>
              </a:rPr>
              <a:t>Geology</a:t>
            </a:r>
          </a:p>
        </p:txBody>
      </p:sp>
      <p:sp>
        <p:nvSpPr>
          <p:cNvPr id="6" name="Text Placeholder 5">
            <a:extLst>
              <a:ext uri="{FF2B5EF4-FFF2-40B4-BE49-F238E27FC236}">
                <a16:creationId xmlns:a16="http://schemas.microsoft.com/office/drawing/2014/main" id="{B6E59104-3EE2-9C2A-BCB0-6533D9DC6384}"/>
              </a:ext>
            </a:extLst>
          </p:cNvPr>
          <p:cNvSpPr>
            <a:spLocks noGrp="1"/>
          </p:cNvSpPr>
          <p:nvPr>
            <p:ph type="body" sz="quarter" idx="10"/>
          </p:nvPr>
        </p:nvSpPr>
        <p:spPr>
          <a:xfrm>
            <a:off x="34872" y="1178152"/>
            <a:ext cx="3966852" cy="4812684"/>
          </a:xfrm>
        </p:spPr>
        <p:txBody>
          <a:bodyPr/>
          <a:lstStyle/>
          <a:p>
            <a:pPr algn="just"/>
            <a:r>
              <a:rPr lang="en-GB" dirty="0"/>
              <a:t>From the </a:t>
            </a:r>
            <a:r>
              <a:rPr lang="en-GB" dirty="0" err="1"/>
              <a:t>Amitsoq</a:t>
            </a:r>
            <a:r>
              <a:rPr lang="en-GB" dirty="0"/>
              <a:t> Gneiss near Nuuk — some of the oldest rocks on Earth at 3.8 billion years old — to the deep blue icebergs of </a:t>
            </a:r>
            <a:r>
              <a:rPr lang="en-GB" dirty="0" err="1"/>
              <a:t>Qaqertarsuup</a:t>
            </a:r>
            <a:r>
              <a:rPr lang="en-GB" dirty="0"/>
              <a:t> Fjord and the abandoned cryolite mine at </a:t>
            </a:r>
            <a:r>
              <a:rPr lang="en-GB" dirty="0" err="1"/>
              <a:t>Ivittuut</a:t>
            </a:r>
            <a:r>
              <a:rPr lang="en-GB" dirty="0"/>
              <a:t>, Greenland has hit the geological jackpot.</a:t>
            </a:r>
          </a:p>
          <a:p>
            <a:pPr algn="just"/>
            <a:endParaRPr lang="en-GB" dirty="0"/>
          </a:p>
          <a:p>
            <a:pPr algn="just"/>
            <a:r>
              <a:rPr lang="en-GB" dirty="0"/>
              <a:t>Greenland today may be geologically stable, but its roots reach back to the joining of crustal segments and </a:t>
            </a:r>
            <a:r>
              <a:rPr lang="en-GB" dirty="0" err="1"/>
              <a:t>megacontinents</a:t>
            </a:r>
            <a:r>
              <a:rPr lang="en-GB" dirty="0"/>
              <a:t> over billions of years. These rocks formed at great depths and have travelled around 7,000 km thanks to continental drift.</a:t>
            </a:r>
          </a:p>
          <a:p>
            <a:pPr algn="just"/>
            <a:endParaRPr lang="en-GB" dirty="0"/>
          </a:p>
          <a:p>
            <a:pPr algn="just"/>
            <a:r>
              <a:rPr lang="en-GB" dirty="0"/>
              <a:t>We traversed many of the fjords carved out in the Quaternary period through repeated glacial cycles, then flooded by the sea once the ice melted. The fjords have formed in areas where cracks and faults opened during those ancient continental collisions.</a:t>
            </a:r>
          </a:p>
          <a:p>
            <a:pPr algn="just"/>
            <a:endParaRPr lang="en-GB" dirty="0"/>
          </a:p>
          <a:p>
            <a:pPr algn="just"/>
            <a:r>
              <a:rPr lang="en-GB" dirty="0"/>
              <a:t>The geology of Greenland puts Earth's age into perspective and reveals the erosive power of ice.</a:t>
            </a:r>
            <a:endParaRPr lang="nb-NO" dirty="0"/>
          </a:p>
          <a:p>
            <a:pPr algn="just"/>
            <a:endParaRPr lang="en-GB" dirty="0"/>
          </a:p>
        </p:txBody>
      </p:sp>
      <p:sp>
        <p:nvSpPr>
          <p:cNvPr id="3" name="AutoShape 2">
            <a:extLst>
              <a:ext uri="{FF2B5EF4-FFF2-40B4-BE49-F238E27FC236}">
                <a16:creationId xmlns:a16="http://schemas.microsoft.com/office/drawing/2014/main" id="{25ECAF2C-76BC-4084-A6B6-38A397F1BF54}"/>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8" name="Picture Placeholder 7" descr="A boat in a lake&#10;&#10;AI-generated content may be incorrect.">
            <a:extLst>
              <a:ext uri="{FF2B5EF4-FFF2-40B4-BE49-F238E27FC236}">
                <a16:creationId xmlns:a16="http://schemas.microsoft.com/office/drawing/2014/main" id="{1A82B88C-96D2-5CD7-2310-98988908B469}"/>
              </a:ext>
            </a:extLst>
          </p:cNvPr>
          <p:cNvPicPr>
            <a:picLocks noGrp="1" noChangeAspect="1"/>
          </p:cNvPicPr>
          <p:nvPr>
            <p:ph type="pic" sz="quarter" idx="11"/>
          </p:nvPr>
        </p:nvPicPr>
        <p:blipFill>
          <a:blip r:embed="rId3">
            <a:extLst>
              <a:ext uri="{28A0092B-C50C-407E-A947-70E740481C1C}">
                <a14:useLocalDpi xmlns:a14="http://schemas.microsoft.com/office/drawing/2010/main" val="0"/>
              </a:ext>
            </a:extLst>
          </a:blip>
          <a:srcRect l="14375" r="14375"/>
          <a:stretch>
            <a:fillRect/>
          </a:stretch>
        </p:blipFill>
        <p:spPr/>
      </p:pic>
      <p:sp>
        <p:nvSpPr>
          <p:cNvPr id="9" name="TextBox 8">
            <a:extLst>
              <a:ext uri="{FF2B5EF4-FFF2-40B4-BE49-F238E27FC236}">
                <a16:creationId xmlns:a16="http://schemas.microsoft.com/office/drawing/2014/main" id="{58F70843-9D6E-CB0F-88CE-571089D7123E}"/>
              </a:ext>
            </a:extLst>
          </p:cNvPr>
          <p:cNvSpPr txBox="1"/>
          <p:nvPr/>
        </p:nvSpPr>
        <p:spPr>
          <a:xfrm>
            <a:off x="1593466" y="6599747"/>
            <a:ext cx="2462534" cy="246221"/>
          </a:xfrm>
          <a:prstGeom prst="rect">
            <a:avLst/>
          </a:prstGeom>
          <a:noFill/>
        </p:spPr>
        <p:txBody>
          <a:bodyPr wrap="none" rtlCol="0">
            <a:spAutoFit/>
          </a:bodyPr>
          <a:lstStyle/>
          <a:p>
            <a:r>
              <a:rPr lang="de-DE" sz="1000" dirty="0">
                <a:solidFill>
                  <a:schemeClr val="bg2"/>
                </a:solidFill>
              </a:rPr>
              <a:t>Qaqertarsuup Fjord. Credit: Kim R</a:t>
            </a:r>
            <a:r>
              <a:rPr lang="nb-NO" sz="1000" dirty="0" err="1">
                <a:solidFill>
                  <a:schemeClr val="bg2"/>
                </a:solidFill>
              </a:rPr>
              <a:t>ørmark</a:t>
            </a:r>
            <a:r>
              <a:rPr lang="de-DE" sz="1000" dirty="0">
                <a:solidFill>
                  <a:schemeClr val="bg2"/>
                </a:solidFill>
              </a:rPr>
              <a:t> </a:t>
            </a:r>
            <a:endParaRPr lang="en-GB" sz="1000" dirty="0">
              <a:solidFill>
                <a:schemeClr val="bg2"/>
              </a:solidFill>
            </a:endParaRPr>
          </a:p>
        </p:txBody>
      </p:sp>
    </p:spTree>
    <p:extLst>
      <p:ext uri="{BB962C8B-B14F-4D97-AF65-F5344CB8AC3E}">
        <p14:creationId xmlns:p14="http://schemas.microsoft.com/office/powerpoint/2010/main" val="21237837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7" name="Rectangle"/>
          <p:cNvSpPr/>
          <p:nvPr/>
        </p:nvSpPr>
        <p:spPr>
          <a:xfrm>
            <a:off x="0" y="8864"/>
            <a:ext cx="7909330" cy="3085315"/>
          </a:xfrm>
          <a:prstGeom prst="rect">
            <a:avLst/>
          </a:prstGeom>
          <a:solidFill>
            <a:srgbClr val="E6E6E6"/>
          </a:solidFill>
          <a:ln w="12700">
            <a:miter lim="400000"/>
          </a:ln>
        </p:spPr>
        <p:txBody>
          <a:bodyPr lIns="25400" tIns="25400" rIns="25400" bIns="25400" anchor="ctr"/>
          <a:lstStyle/>
          <a:p>
            <a:pPr>
              <a:defRPr>
                <a:latin typeface="Produkt Extralight"/>
                <a:ea typeface="Produkt Extralight"/>
                <a:cs typeface="Produkt Extralight"/>
                <a:sym typeface="Produkt Extralight"/>
              </a:defRPr>
            </a:pPr>
            <a:endParaRPr sz="900"/>
          </a:p>
        </p:txBody>
      </p:sp>
      <p:pic>
        <p:nvPicPr>
          <p:cNvPr id="898" name="image54.png" descr="image54.png"/>
          <p:cNvPicPr>
            <a:picLocks noChangeAspect="1"/>
          </p:cNvPicPr>
          <p:nvPr/>
        </p:nvPicPr>
        <p:blipFill>
          <a:blip r:embed="rId2"/>
          <a:srcRect t="20725" b="20725"/>
          <a:stretch>
            <a:fillRect/>
          </a:stretch>
        </p:blipFill>
        <p:spPr>
          <a:xfrm>
            <a:off x="-1" y="8864"/>
            <a:ext cx="7909331" cy="3085315"/>
          </a:xfrm>
          <a:prstGeom prst="rect">
            <a:avLst/>
          </a:prstGeom>
          <a:ln w="12700">
            <a:miter lim="400000"/>
          </a:ln>
        </p:spPr>
      </p:pic>
      <p:sp>
        <p:nvSpPr>
          <p:cNvPr id="899" name="Title 2"/>
          <p:cNvSpPr txBox="1">
            <a:spLocks noGrp="1"/>
          </p:cNvSpPr>
          <p:nvPr>
            <p:ph type="title" idx="4294967295"/>
          </p:nvPr>
        </p:nvSpPr>
        <p:spPr>
          <a:xfrm>
            <a:off x="8032751" y="311703"/>
            <a:ext cx="3896190" cy="1092200"/>
          </a:xfrm>
          <a:prstGeom prst="rect">
            <a:avLst/>
          </a:prstGeom>
        </p:spPr>
        <p:txBody>
          <a:bodyPr>
            <a:noAutofit/>
          </a:bodyPr>
          <a:lstStyle>
            <a:lvl1pPr defTabSz="1609344">
              <a:lnSpc>
                <a:spcPct val="100000"/>
              </a:lnSpc>
              <a:defRPr sz="5900"/>
            </a:lvl1pPr>
          </a:lstStyle>
          <a:p>
            <a:r>
              <a:rPr sz="3600" dirty="0">
                <a:solidFill>
                  <a:schemeClr val="bg1"/>
                </a:solidFill>
              </a:rPr>
              <a:t>Geological Highlight: </a:t>
            </a:r>
            <a:r>
              <a:rPr sz="3600" dirty="0" err="1">
                <a:solidFill>
                  <a:schemeClr val="bg1"/>
                </a:solidFill>
              </a:rPr>
              <a:t>Ivittuut</a:t>
            </a:r>
            <a:endParaRPr sz="3600" dirty="0">
              <a:solidFill>
                <a:schemeClr val="bg1"/>
              </a:solidFill>
            </a:endParaRPr>
          </a:p>
        </p:txBody>
      </p:sp>
      <p:sp>
        <p:nvSpPr>
          <p:cNvPr id="900" name="Text Placeholder 3"/>
          <p:cNvSpPr txBox="1">
            <a:spLocks noGrp="1"/>
          </p:cNvSpPr>
          <p:nvPr>
            <p:ph type="body" sz="half" idx="4294967295"/>
          </p:nvPr>
        </p:nvSpPr>
        <p:spPr>
          <a:xfrm>
            <a:off x="8032750" y="1555750"/>
            <a:ext cx="4159250" cy="4946650"/>
          </a:xfrm>
          <a:prstGeom prst="rect">
            <a:avLst/>
          </a:prstGeom>
        </p:spPr>
        <p:txBody>
          <a:bodyPr>
            <a:normAutofit fontScale="55000" lnSpcReduction="20000"/>
          </a:bodyPr>
          <a:lstStyle/>
          <a:p>
            <a:pPr marL="0" indent="0">
              <a:lnSpc>
                <a:spcPts val="2400"/>
              </a:lnSpc>
              <a:buNone/>
              <a:defRPr>
                <a:solidFill>
                  <a:srgbClr val="FFFFFF"/>
                </a:solidFill>
              </a:defRPr>
            </a:pPr>
            <a:r>
              <a:rPr lang="en-GB" dirty="0">
                <a:solidFill>
                  <a:schemeClr val="bg2"/>
                </a:solidFill>
              </a:rPr>
              <a:t>Many natural resources have been used for industrial or military gain, but few have shaped history quite like this one. The inconspicuous white mineral found only in a single fjord in southwest Greenland had a profound impact on both World Wars: it made the large-scale production of aluminium possible in the first place. Because this new, lightweight metal was quickly adopted for aircraft, cryolite — the "ice-like stone" — became one of the most valuable minerals in the world. The mine at </a:t>
            </a:r>
            <a:r>
              <a:rPr lang="en-GB" dirty="0" err="1">
                <a:solidFill>
                  <a:schemeClr val="bg2"/>
                </a:solidFill>
              </a:rPr>
              <a:t>Ivittuut</a:t>
            </a:r>
            <a:r>
              <a:rPr lang="en-GB" dirty="0">
                <a:solidFill>
                  <a:schemeClr val="bg2"/>
                </a:solidFill>
              </a:rPr>
              <a:t> ran for a solid 130 years until synthetic cryolite replaced it in 1987. Today, only a 65-metre-deep, water-filled hole in the ghost town tells the tale.</a:t>
            </a:r>
          </a:p>
        </p:txBody>
      </p:sp>
      <p:sp>
        <p:nvSpPr>
          <p:cNvPr id="901" name="Text Placeholder 3"/>
          <p:cNvSpPr txBox="1"/>
          <p:nvPr/>
        </p:nvSpPr>
        <p:spPr>
          <a:xfrm>
            <a:off x="635722" y="3739765"/>
            <a:ext cx="2772960" cy="243912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p>
            <a:pPr algn="r">
              <a:lnSpc>
                <a:spcPts val="2400"/>
              </a:lnSpc>
              <a:defRPr sz="2800">
                <a:solidFill>
                  <a:srgbClr val="FFFFFF"/>
                </a:solidFill>
                <a:latin typeface="Jost Regular"/>
                <a:ea typeface="Jost Regular"/>
                <a:cs typeface="Jost Regular"/>
                <a:sym typeface="Jost Regular"/>
              </a:defRPr>
            </a:pPr>
            <a:r>
              <a:rPr lang="en-GB" sz="1400" dirty="0">
                <a:solidFill>
                  <a:schemeClr val="bg2"/>
                </a:solidFill>
              </a:rPr>
              <a:t>Cryolite is sodium aluminium hexafluoride (</a:t>
            </a:r>
            <a:r>
              <a:rPr lang="en-GB" sz="1400" dirty="0" err="1">
                <a:solidFill>
                  <a:schemeClr val="bg2"/>
                </a:solidFill>
              </a:rPr>
              <a:t>Na₃AlF</a:t>
            </a:r>
            <a:r>
              <a:rPr lang="en-GB" sz="1400" dirty="0">
                <a:solidFill>
                  <a:schemeClr val="bg2"/>
                </a:solidFill>
              </a:rPr>
              <a:t>₆). It lowers the temperature required for the aluminium smelting process by more than 1,000°C. Before its discovery, aluminium was the most expensive metal in the world — twice as valuable as gold.</a:t>
            </a:r>
            <a:endParaRPr sz="1400" dirty="0">
              <a:solidFill>
                <a:schemeClr val="bg2"/>
              </a:solidFill>
            </a:endParaRPr>
          </a:p>
        </p:txBody>
      </p:sp>
      <p:pic>
        <p:nvPicPr>
          <p:cNvPr id="902" name="Picture Placeholder 15" descr="Picture Placeholder 15"/>
          <p:cNvPicPr>
            <a:picLocks noChangeAspect="1"/>
          </p:cNvPicPr>
          <p:nvPr/>
        </p:nvPicPr>
        <p:blipFill>
          <a:blip r:embed="rId3"/>
          <a:srcRect l="9581" t="9649" r="6642" b="11181"/>
          <a:stretch>
            <a:fillRect/>
          </a:stretch>
        </p:blipFill>
        <p:spPr>
          <a:xfrm>
            <a:off x="3614742" y="3094178"/>
            <a:ext cx="4294567" cy="3392604"/>
          </a:xfrm>
          <a:prstGeom prst="rect">
            <a:avLst/>
          </a:prstGeom>
          <a:ln w="12700">
            <a:miter lim="400000"/>
          </a:ln>
        </p:spPr>
      </p:pic>
      <p:pic>
        <p:nvPicPr>
          <p:cNvPr id="903" name="Picture 2" descr="Picture 2"/>
          <p:cNvPicPr>
            <a:picLocks noChangeAspect="1"/>
          </p:cNvPicPr>
          <p:nvPr/>
        </p:nvPicPr>
        <p:blipFill>
          <a:blip r:embed="rId4"/>
          <a:stretch>
            <a:fillRect/>
          </a:stretch>
        </p:blipFill>
        <p:spPr>
          <a:xfrm>
            <a:off x="11695727" y="6319482"/>
            <a:ext cx="233214" cy="334765"/>
          </a:xfrm>
          <a:prstGeom prst="rect">
            <a:avLst/>
          </a:prstGeom>
          <a:ln w="12700">
            <a:miter lim="400000"/>
          </a:ln>
        </p:spPr>
      </p:pic>
    </p:spTree>
  </p:cSld>
  <p:clrMapOvr>
    <a:masterClrMapping/>
  </p:clrMapOvr>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10" presetClass="entr" fill="hold" grpId="0" nodeType="clickEffect">
                                  <p:stCondLst>
                                    <p:cond delay="0"/>
                                  </p:stCondLst>
                                  <p:iterate>
                                    <p:tmAbs val="0"/>
                                  </p:iterate>
                                  <p:childTnLst>
                                    <p:set>
                                      <p:cBhvr>
                                        <p:cTn id="6" fill="hold"/>
                                        <p:tgtEl>
                                          <p:spTgt spid="902"/>
                                        </p:tgtEl>
                                        <p:attrNameLst>
                                          <p:attrName>style.visibility</p:attrName>
                                        </p:attrNameLst>
                                      </p:cBhvr>
                                      <p:to>
                                        <p:strVal val="visible"/>
                                      </p:to>
                                    </p:set>
                                    <p:animEffect transition="in" filter="fade">
                                      <p:cBhvr>
                                        <p:cTn id="7" dur="1000"/>
                                        <p:tgtEl>
                                          <p:spTgt spid="90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02" grpId="0" animBg="1" advAuto="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5" name="Rectangle"/>
          <p:cNvSpPr/>
          <p:nvPr/>
        </p:nvSpPr>
        <p:spPr>
          <a:xfrm>
            <a:off x="0" y="8864"/>
            <a:ext cx="7909330" cy="3085315"/>
          </a:xfrm>
          <a:prstGeom prst="rect">
            <a:avLst/>
          </a:prstGeom>
          <a:solidFill>
            <a:srgbClr val="E6E6E6"/>
          </a:solidFill>
          <a:ln w="12700">
            <a:miter lim="400000"/>
          </a:ln>
        </p:spPr>
        <p:txBody>
          <a:bodyPr lIns="25400" tIns="25400" rIns="25400" bIns="25400" anchor="ctr"/>
          <a:lstStyle/>
          <a:p>
            <a:pPr>
              <a:defRPr>
                <a:latin typeface="Produkt Extralight"/>
                <a:ea typeface="Produkt Extralight"/>
                <a:cs typeface="Produkt Extralight"/>
                <a:sym typeface="Produkt Extralight"/>
              </a:defRPr>
            </a:pPr>
            <a:endParaRPr sz="900"/>
          </a:p>
        </p:txBody>
      </p:sp>
      <p:pic>
        <p:nvPicPr>
          <p:cNvPr id="906" name="image54.png" descr="image54.png"/>
          <p:cNvPicPr>
            <a:picLocks noChangeAspect="1"/>
          </p:cNvPicPr>
          <p:nvPr/>
        </p:nvPicPr>
        <p:blipFill>
          <a:blip r:embed="rId2"/>
          <a:srcRect t="15325" b="15325"/>
          <a:stretch>
            <a:fillRect/>
          </a:stretch>
        </p:blipFill>
        <p:spPr>
          <a:xfrm>
            <a:off x="-1" y="8864"/>
            <a:ext cx="7909331" cy="3085315"/>
          </a:xfrm>
          <a:prstGeom prst="rect">
            <a:avLst/>
          </a:prstGeom>
          <a:ln w="12700">
            <a:miter lim="400000"/>
          </a:ln>
        </p:spPr>
      </p:pic>
      <p:sp>
        <p:nvSpPr>
          <p:cNvPr id="907" name="Title 2"/>
          <p:cNvSpPr txBox="1">
            <a:spLocks noGrp="1"/>
          </p:cNvSpPr>
          <p:nvPr>
            <p:ph type="title" idx="4294967295"/>
          </p:nvPr>
        </p:nvSpPr>
        <p:spPr>
          <a:xfrm>
            <a:off x="8032750" y="203753"/>
            <a:ext cx="4073906" cy="1092200"/>
          </a:xfrm>
          <a:prstGeom prst="rect">
            <a:avLst/>
          </a:prstGeom>
        </p:spPr>
        <p:txBody>
          <a:bodyPr>
            <a:noAutofit/>
          </a:bodyPr>
          <a:lstStyle>
            <a:lvl1pPr defTabSz="1609344">
              <a:lnSpc>
                <a:spcPct val="100000"/>
              </a:lnSpc>
              <a:defRPr sz="5900"/>
            </a:lvl1pPr>
          </a:lstStyle>
          <a:p>
            <a:r>
              <a:rPr sz="3200" dirty="0">
                <a:solidFill>
                  <a:schemeClr val="accent6"/>
                </a:solidFill>
              </a:rPr>
              <a:t>Geological Highlight: </a:t>
            </a:r>
            <a:r>
              <a:rPr sz="3200" dirty="0" err="1">
                <a:solidFill>
                  <a:schemeClr val="accent6"/>
                </a:solidFill>
              </a:rPr>
              <a:t>Ikka</a:t>
            </a:r>
            <a:r>
              <a:rPr sz="3200" dirty="0">
                <a:solidFill>
                  <a:schemeClr val="accent6"/>
                </a:solidFill>
              </a:rPr>
              <a:t> Fjord</a:t>
            </a:r>
          </a:p>
        </p:txBody>
      </p:sp>
      <p:sp>
        <p:nvSpPr>
          <p:cNvPr id="908" name="Text Placeholder 3"/>
          <p:cNvSpPr txBox="1">
            <a:spLocks noGrp="1"/>
          </p:cNvSpPr>
          <p:nvPr>
            <p:ph type="body" sz="half" idx="4294967295"/>
          </p:nvPr>
        </p:nvSpPr>
        <p:spPr>
          <a:xfrm>
            <a:off x="8032750" y="1555750"/>
            <a:ext cx="4159250" cy="4946650"/>
          </a:xfrm>
          <a:prstGeom prst="rect">
            <a:avLst/>
          </a:prstGeom>
        </p:spPr>
        <p:txBody>
          <a:bodyPr>
            <a:normAutofit fontScale="55000" lnSpcReduction="20000"/>
          </a:bodyPr>
          <a:lstStyle/>
          <a:p>
            <a:pPr marL="0" indent="0">
              <a:lnSpc>
                <a:spcPts val="2400"/>
              </a:lnSpc>
              <a:buNone/>
              <a:defRPr>
                <a:solidFill>
                  <a:srgbClr val="FFFFFF"/>
                </a:solidFill>
              </a:defRPr>
            </a:pPr>
            <a:r>
              <a:rPr lang="en-GB" dirty="0">
                <a:solidFill>
                  <a:schemeClr val="bg2"/>
                </a:solidFill>
              </a:rPr>
              <a:t>Most stalagmites and stalactites occur in caves, where carbonate-rich water evaporates drop by drop and leaves behind its mineral load as calcite. So how can calcite columns grow under water? This is the enigma of ikaite.</a:t>
            </a:r>
          </a:p>
          <a:p>
            <a:pPr marL="0" indent="0">
              <a:lnSpc>
                <a:spcPts val="2400"/>
              </a:lnSpc>
              <a:buNone/>
              <a:defRPr>
                <a:solidFill>
                  <a:srgbClr val="FFFFFF"/>
                </a:solidFill>
              </a:defRPr>
            </a:pPr>
            <a:r>
              <a:rPr lang="en-GB" dirty="0">
                <a:solidFill>
                  <a:schemeClr val="bg2"/>
                </a:solidFill>
              </a:rPr>
              <a:t>The explanation is complex. Low temperatures, an influx of high-alkaline waters into the system, and the presence of chemical inhibitors that prevent ordinary calcite from forming are all required. A handful of other locations in the world show this phenomenon — tufa columns among them — but here in southwest Greenland we encountered the type locality of this extraordinary mineral.</a:t>
            </a:r>
            <a:endParaRPr dirty="0">
              <a:solidFill>
                <a:schemeClr val="bg2"/>
              </a:solidFill>
            </a:endParaRPr>
          </a:p>
        </p:txBody>
      </p:sp>
      <p:sp>
        <p:nvSpPr>
          <p:cNvPr id="909" name="Text Placeholder 3"/>
          <p:cNvSpPr txBox="1"/>
          <p:nvPr/>
        </p:nvSpPr>
        <p:spPr>
          <a:xfrm>
            <a:off x="635722" y="3739765"/>
            <a:ext cx="2772960" cy="213135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p>
            <a:pPr algn="r">
              <a:lnSpc>
                <a:spcPts val="2400"/>
              </a:lnSpc>
              <a:defRPr sz="2800">
                <a:solidFill>
                  <a:srgbClr val="FFFFFF"/>
                </a:solidFill>
                <a:latin typeface="Jost Regular"/>
                <a:ea typeface="Jost Regular"/>
                <a:cs typeface="Jost Regular"/>
                <a:sym typeface="Jost Regular"/>
              </a:defRPr>
            </a:pPr>
            <a:r>
              <a:rPr lang="en-GB" sz="1400" dirty="0">
                <a:solidFill>
                  <a:schemeClr val="bg2"/>
                </a:solidFill>
              </a:rPr>
              <a:t>Ikaite is a hydrated calcium carbonate (</a:t>
            </a:r>
            <a:r>
              <a:rPr lang="en-GB" sz="1400" dirty="0" err="1">
                <a:solidFill>
                  <a:schemeClr val="bg2"/>
                </a:solidFill>
              </a:rPr>
              <a:t>CaCO</a:t>
            </a:r>
            <a:r>
              <a:rPr lang="en-GB" sz="1400" dirty="0">
                <a:solidFill>
                  <a:schemeClr val="bg2"/>
                </a:solidFill>
              </a:rPr>
              <a:t>₃·6H₂O). It is only metastable: take it out of the cold-water environment and the columns begin to disintegrate, shedding their water in what looks like 'melting rock'.</a:t>
            </a:r>
            <a:endParaRPr sz="1400" dirty="0">
              <a:solidFill>
                <a:schemeClr val="bg2"/>
              </a:solidFill>
            </a:endParaRPr>
          </a:p>
        </p:txBody>
      </p:sp>
      <p:pic>
        <p:nvPicPr>
          <p:cNvPr id="910" name="Picture Placeholder 15" descr="Picture Placeholder 15"/>
          <p:cNvPicPr>
            <a:picLocks noChangeAspect="1"/>
          </p:cNvPicPr>
          <p:nvPr/>
        </p:nvPicPr>
        <p:blipFill>
          <a:blip r:embed="rId3"/>
          <a:srcRect l="7720" r="7720"/>
          <a:stretch>
            <a:fillRect/>
          </a:stretch>
        </p:blipFill>
        <p:spPr>
          <a:xfrm>
            <a:off x="3614742" y="3094178"/>
            <a:ext cx="4294568" cy="3392604"/>
          </a:xfrm>
          <a:prstGeom prst="rect">
            <a:avLst/>
          </a:prstGeom>
          <a:ln w="12700">
            <a:miter lim="400000"/>
          </a:ln>
        </p:spPr>
      </p:pic>
      <p:pic>
        <p:nvPicPr>
          <p:cNvPr id="911" name="Picture 2" descr="Picture 2"/>
          <p:cNvPicPr>
            <a:picLocks noChangeAspect="1"/>
          </p:cNvPicPr>
          <p:nvPr/>
        </p:nvPicPr>
        <p:blipFill>
          <a:blip r:embed="rId4"/>
          <a:stretch>
            <a:fillRect/>
          </a:stretch>
        </p:blipFill>
        <p:spPr>
          <a:xfrm>
            <a:off x="11695726" y="6319482"/>
            <a:ext cx="233214" cy="334765"/>
          </a:xfrm>
          <a:prstGeom prst="rect">
            <a:avLst/>
          </a:prstGeom>
          <a:ln w="12700">
            <a:miter lim="400000"/>
          </a:ln>
        </p:spPr>
      </p:pic>
    </p:spTree>
  </p:cSld>
  <p:clrMapOvr>
    <a:masterClrMapping/>
  </p:clrMapOvr>
  <mc:AlternateContent xmlns:mc="http://schemas.openxmlformats.org/markup-compatibility/2006" xmlns:p14="http://schemas.microsoft.com/office/powerpoint/2010/main">
    <mc:Choice Requires="p14">
      <p:transition spd="slow" p14:dur="1200">
        <p:fade/>
      </p:transition>
    </mc:Choice>
    <mc:Fallback xmlns="" xmlns:m="http://schemas.openxmlformats.org/officeDocument/2006/math" xmlns:a14="http://schemas.microsoft.com/office/drawing/2010/main">
      <p:transition spd="slow">
        <p:fade/>
      </p:transition>
    </mc:Fallback>
  </mc:AlternateContent>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10" presetClass="entr" fill="hold" grpId="0" nodeType="clickEffect">
                                  <p:stCondLst>
                                    <p:cond delay="0"/>
                                  </p:stCondLst>
                                  <p:iterate>
                                    <p:tmAbs val="0"/>
                                  </p:iterate>
                                  <p:childTnLst>
                                    <p:set>
                                      <p:cBhvr>
                                        <p:cTn id="6" fill="hold"/>
                                        <p:tgtEl>
                                          <p:spTgt spid="910"/>
                                        </p:tgtEl>
                                        <p:attrNameLst>
                                          <p:attrName>style.visibility</p:attrName>
                                        </p:attrNameLst>
                                      </p:cBhvr>
                                      <p:to>
                                        <p:strVal val="visible"/>
                                      </p:to>
                                    </p:set>
                                    <p:animEffect transition="in" filter="fade">
                                      <p:cBhvr>
                                        <p:cTn id="7" dur="1000"/>
                                        <p:tgtEl>
                                          <p:spTgt spid="9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10" grpId="0" animBg="1" advAuto="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BF0B2E2-7B98-6558-2FAD-4F9779161FD7}"/>
              </a:ext>
            </a:extLst>
          </p:cNvPr>
          <p:cNvSpPr>
            <a:spLocks noGrp="1"/>
          </p:cNvSpPr>
          <p:nvPr>
            <p:ph type="title"/>
          </p:nvPr>
        </p:nvSpPr>
        <p:spPr>
          <a:xfrm>
            <a:off x="357299" y="353241"/>
            <a:ext cx="3358795" cy="1296337"/>
          </a:xfrm>
        </p:spPr>
        <p:txBody>
          <a:bodyPr/>
          <a:lstStyle/>
          <a:p>
            <a:r>
              <a:rPr lang="en-GB" dirty="0"/>
              <a:t>Arts, Crafts &amp; Creativity</a:t>
            </a:r>
          </a:p>
        </p:txBody>
      </p:sp>
      <p:sp>
        <p:nvSpPr>
          <p:cNvPr id="4" name="Text Placeholder 3">
            <a:extLst>
              <a:ext uri="{FF2B5EF4-FFF2-40B4-BE49-F238E27FC236}">
                <a16:creationId xmlns:a16="http://schemas.microsoft.com/office/drawing/2014/main" id="{D4E25036-D4C5-61E8-6FB0-6A20F8DD0F0E}"/>
              </a:ext>
            </a:extLst>
          </p:cNvPr>
          <p:cNvSpPr>
            <a:spLocks noGrp="1"/>
          </p:cNvSpPr>
          <p:nvPr>
            <p:ph type="body" sz="quarter" idx="10"/>
          </p:nvPr>
        </p:nvSpPr>
        <p:spPr>
          <a:xfrm>
            <a:off x="357298" y="1913317"/>
            <a:ext cx="3358795" cy="2350472"/>
          </a:xfrm>
        </p:spPr>
        <p:txBody>
          <a:bodyPr/>
          <a:lstStyle/>
          <a:p>
            <a:pPr algn="just"/>
            <a:r>
              <a:rPr lang="en-GB" dirty="0"/>
              <a:t>Through bottle painting, origami, and watercolours, </a:t>
            </a:r>
            <a:r>
              <a:rPr lang="en-US" dirty="0"/>
              <a:t>we explored creativity as another way to connect with the places we visited.</a:t>
            </a:r>
          </a:p>
          <a:p>
            <a:pPr algn="just"/>
            <a:endParaRPr lang="en-US" dirty="0"/>
          </a:p>
          <a:p>
            <a:pPr algn="just"/>
            <a:r>
              <a:rPr lang="en-US" dirty="0"/>
              <a:t>No experience was needed, </a:t>
            </a:r>
            <a:r>
              <a:rPr lang="en-GB" dirty="0"/>
              <a:t>just curiosity and a willingness to try something new. </a:t>
            </a:r>
            <a:r>
              <a:rPr lang="en-US" dirty="0"/>
              <a:t>Each creation became a small personal reminder of the landscapes, wildlife, and shared moments from this voyage.</a:t>
            </a:r>
          </a:p>
          <a:p>
            <a:endParaRPr lang="nb-NO" dirty="0"/>
          </a:p>
        </p:txBody>
      </p:sp>
      <p:sp>
        <p:nvSpPr>
          <p:cNvPr id="22" name="TextBox 21">
            <a:extLst>
              <a:ext uri="{FF2B5EF4-FFF2-40B4-BE49-F238E27FC236}">
                <a16:creationId xmlns:a16="http://schemas.microsoft.com/office/drawing/2014/main" id="{45510DEE-42BF-4766-BAA4-7762391D9ACB}"/>
              </a:ext>
            </a:extLst>
          </p:cNvPr>
          <p:cNvSpPr txBox="1"/>
          <p:nvPr/>
        </p:nvSpPr>
        <p:spPr>
          <a:xfrm>
            <a:off x="12002008" y="6422400"/>
            <a:ext cx="1375698" cy="246221"/>
          </a:xfrm>
          <a:prstGeom prst="rect">
            <a:avLst/>
          </a:prstGeom>
          <a:noFill/>
        </p:spPr>
        <p:txBody>
          <a:bodyPr wrap="none" rtlCol="0">
            <a:spAutoFit/>
          </a:bodyPr>
          <a:lstStyle/>
          <a:p>
            <a:r>
              <a:rPr lang="de-DE" sz="1000" dirty="0">
                <a:solidFill>
                  <a:schemeClr val="bg2"/>
                </a:solidFill>
              </a:rPr>
              <a:t>Credit: Emily Gregory</a:t>
            </a:r>
            <a:endParaRPr lang="en-GB" sz="1000" dirty="0">
              <a:solidFill>
                <a:schemeClr val="bg2"/>
              </a:solidFill>
            </a:endParaRPr>
          </a:p>
        </p:txBody>
      </p:sp>
      <p:pic>
        <p:nvPicPr>
          <p:cNvPr id="8" name="Picture Placeholder 7" descr="Buckets of markers and pens on a table&#10;&#10;AI-generated content may be incorrect.">
            <a:extLst>
              <a:ext uri="{FF2B5EF4-FFF2-40B4-BE49-F238E27FC236}">
                <a16:creationId xmlns:a16="http://schemas.microsoft.com/office/drawing/2014/main" id="{6DDFE458-A31D-5288-BDFB-391DBDE0E70D}"/>
              </a:ext>
            </a:extLst>
          </p:cNvPr>
          <p:cNvPicPr>
            <a:picLocks noGrp="1" noChangeAspect="1"/>
          </p:cNvPicPr>
          <p:nvPr>
            <p:ph type="pic" sz="quarter" idx="11"/>
          </p:nvPr>
        </p:nvPicPr>
        <p:blipFill>
          <a:blip r:embed="rId3"/>
          <a:srcRect l="14375" r="14375"/>
          <a:stretch>
            <a:fillRect/>
          </a:stretch>
        </p:blipFill>
        <p:spPr/>
      </p:pic>
    </p:spTree>
    <p:extLst>
      <p:ext uri="{BB962C8B-B14F-4D97-AF65-F5344CB8AC3E}">
        <p14:creationId xmlns:p14="http://schemas.microsoft.com/office/powerpoint/2010/main" val="2592341921"/>
      </p:ext>
    </p:extLst>
  </p:cSld>
  <p:clrMapOvr>
    <a:masterClrMapping/>
  </p:clrMapOvr>
</p:sld>
</file>

<file path=ppt/theme/theme1.xml><?xml version="1.0" encoding="utf-8"?>
<a:theme xmlns:a="http://schemas.openxmlformats.org/drawingml/2006/main" name="HX | Hurtigruten Expeditions">
  <a:themeElements>
    <a:clrScheme name="HX | Hurtigruten Expeditions">
      <a:dk1>
        <a:sysClr val="windowText" lastClr="000000"/>
      </a:dk1>
      <a:lt1>
        <a:sysClr val="window" lastClr="FFFFFF"/>
      </a:lt1>
      <a:dk2>
        <a:srgbClr val="374D67"/>
      </a:dk2>
      <a:lt2>
        <a:srgbClr val="DED7CA"/>
      </a:lt2>
      <a:accent1>
        <a:srgbClr val="0B2831"/>
      </a:accent1>
      <a:accent2>
        <a:srgbClr val="374D67"/>
      </a:accent2>
      <a:accent3>
        <a:srgbClr val="C8BBA2"/>
      </a:accent3>
      <a:accent4>
        <a:srgbClr val="DED7CA"/>
      </a:accent4>
      <a:accent5>
        <a:srgbClr val="A3002B"/>
      </a:accent5>
      <a:accent6>
        <a:srgbClr val="FFFFFF"/>
      </a:accent6>
      <a:hlink>
        <a:srgbClr val="A3002B"/>
      </a:hlink>
      <a:folHlink>
        <a:srgbClr val="D8D8D8"/>
      </a:folHlink>
    </a:clrScheme>
    <a:fontScheme name="HX | Hurtigruten Expeditions">
      <a:majorFont>
        <a:latin typeface="Jost SemiBold"/>
        <a:ea typeface=""/>
        <a:cs typeface=""/>
      </a:majorFont>
      <a:minorFont>
        <a:latin typeface="Jos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HX Suggested simplified lecture template " id="{3F5723ED-AEC2-4668-BAC6-D7CBC72D26D9}" vid="{07FA7E23-E5FF-47CC-AC1E-B5185285ADF9}"/>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3B599F2C90F9744DBF70BD52B2628898" ma:contentTypeVersion="6" ma:contentTypeDescription="Create a new document." ma:contentTypeScope="" ma:versionID="56ac23d55018fcb8ad0b238215be6fe3">
  <xsd:schema xmlns:xsd="http://www.w3.org/2001/XMLSchema" xmlns:xs="http://www.w3.org/2001/XMLSchema" xmlns:p="http://schemas.microsoft.com/office/2006/metadata/properties" xmlns:ns2="a02791fa-9437-4ae1-8b3b-b0e2a23b78dd" xmlns:ns3="bf1ec468-9bb5-474c-9c7e-28bbad6fc0ec" xmlns:ns4="dcc718a1-850d-4ee6-9f27-05d585fce8fe" xmlns:ns5="76a65166-6316-4d42-acbf-182dccb373f3" targetNamespace="http://schemas.microsoft.com/office/2006/metadata/properties" ma:root="true" ma:fieldsID="17cffc1a6e8253ca6aa31b8b8bbf9921" ns2:_="" ns3:_="" ns4:_="" ns5:_="">
    <xsd:import namespace="a02791fa-9437-4ae1-8b3b-b0e2a23b78dd"/>
    <xsd:import namespace="bf1ec468-9bb5-474c-9c7e-28bbad6fc0ec"/>
    <xsd:import namespace="dcc718a1-850d-4ee6-9f27-05d585fce8fe"/>
    <xsd:import namespace="76a65166-6316-4d42-acbf-182dccb373f3"/>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GenerationTime" minOccurs="0"/>
                <xsd:element ref="ns2:MediaServiceEventHashCode" minOccurs="0"/>
                <xsd:element ref="ns2:MediaServiceOCR" minOccurs="0"/>
                <xsd:element ref="ns2:MediaServiceLocation" minOccurs="0"/>
                <xsd:element ref="ns2:MediaServiceAutoKeyPoints" minOccurs="0"/>
                <xsd:element ref="ns2:MediaServiceKeyPoints" minOccurs="0"/>
                <xsd:element ref="ns2:MediaLengthInSeconds" minOccurs="0"/>
                <xsd:element ref="ns3:SharedWithUsers" minOccurs="0"/>
                <xsd:element ref="ns3:SharedWithDetails" minOccurs="0"/>
                <xsd:element ref="ns2:MediaServiceSearchProperties" minOccurs="0"/>
                <xsd:element ref="ns2:MediaServiceObjectDetectorVersions" minOccurs="0"/>
                <xsd:element ref="ns4:lcf76f155ced4ddcb4097134ff3c332f" minOccurs="0"/>
                <xsd:element ref="ns5:TaxCatchAll" minOccurs="0"/>
                <xsd:element ref="ns4:DateTime" minOccurs="0"/>
                <xsd:element ref="ns4: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02791fa-9437-4ae1-8b3b-b0e2a23b78d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GenerationTime" ma:index="11" nillable="true" ma:displayName="MediaServiceGenerationTime" ma:hidden="true" ma:internalName="MediaServiceGenerationTime"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Location" ma:index="14" nillable="true" ma:displayName="Location" ma:internalName="MediaServiceLocation" ma:readOnly="true">
      <xsd:simpleType>
        <xsd:restriction base="dms:Text"/>
      </xsd:simpleType>
    </xsd:element>
    <xsd:element name="MediaServiceAutoKeyPoints" ma:index="15" nillable="true" ma:displayName="MediaServiceAutoKeyPoints" ma:hidden="true" ma:internalName="MediaServiceAutoKeyPoints" ma:readOnly="true">
      <xsd:simpleType>
        <xsd:restriction base="dms:Note"/>
      </xsd:simpleType>
    </xsd:element>
    <xsd:element name="MediaServiceKeyPoints" ma:index="16" nillable="true" ma:displayName="KeyPoints" ma:internalName="MediaServiceKeyPoints" ma:readOnly="true">
      <xsd:simpleType>
        <xsd:restriction base="dms:Note">
          <xsd:maxLength value="255"/>
        </xsd:restriction>
      </xsd:simpleType>
    </xsd:element>
    <xsd:element name="MediaLengthInSeconds" ma:index="17" nillable="true" ma:displayName="Length (seconds)" ma:internalName="MediaLengthInSeconds" ma:readOnly="true">
      <xsd:simpleType>
        <xsd:restriction base="dms:Unknown"/>
      </xsd:simpleType>
    </xsd:element>
    <xsd:element name="MediaServiceSearchProperties" ma:index="20" nillable="true" ma:displayName="MediaServiceSearchProperties" ma:hidden="true" ma:internalName="MediaServiceSearchProperties" ma:readOnly="true">
      <xsd:simpleType>
        <xsd:restriction base="dms:Note"/>
      </xsd:simpleType>
    </xsd:element>
    <xsd:element name="MediaServiceObjectDetectorVersions" ma:index="21" nillable="true" ma:displayName="MediaServiceObjectDetectorVersions" ma:description=""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bf1ec468-9bb5-474c-9c7e-28bbad6fc0ec" elementFormDefault="qualified">
    <xsd:import namespace="http://schemas.microsoft.com/office/2006/documentManagement/types"/>
    <xsd:import namespace="http://schemas.microsoft.com/office/infopath/2007/PartnerControls"/>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dcc718a1-850d-4ee6-9f27-05d585fce8fe" elementFormDefault="qualified">
    <xsd:import namespace="http://schemas.microsoft.com/office/2006/documentManagement/types"/>
    <xsd:import namespace="http://schemas.microsoft.com/office/infopath/2007/PartnerControls"/>
    <xsd:element name="lcf76f155ced4ddcb4097134ff3c332f" ma:index="23" nillable="true" ma:taxonomy="true" ma:internalName="lcf76f155ced4ddcb4097134ff3c332f" ma:taxonomyFieldName="MediaServiceImageTags" ma:displayName="Image Tags" ma:readOnly="false" ma:fieldId="{5cf76f15-5ced-4ddc-b409-7134ff3c332f}" ma:taxonomyMulti="true" ma:sspId="e51107af-9397-46b6-b35f-c3dc28f53108" ma:termSetId="09814cd3-568e-fe90-9814-8d621ff8fb84" ma:anchorId="fba54fb3-c3e1-fe81-a776-ca4b69148c4d" ma:open="true" ma:isKeyword="false">
      <xsd:complexType>
        <xsd:sequence>
          <xsd:element ref="pc:Terms" minOccurs="0" maxOccurs="1"/>
        </xsd:sequence>
      </xsd:complexType>
    </xsd:element>
    <xsd:element name="DateTime" ma:index="25" nillable="true" ma:displayName="Date &amp; Time" ma:format="DateTime" ma:internalName="DateTime">
      <xsd:simpleType>
        <xsd:restriction base="dms:DateTime"/>
      </xsd:simpleType>
    </xsd:element>
    <xsd:element name="MediaServiceBillingMetadata" ma:index="26"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76a65166-6316-4d42-acbf-182dccb373f3" elementFormDefault="qualified">
    <xsd:import namespace="http://schemas.microsoft.com/office/2006/documentManagement/types"/>
    <xsd:import namespace="http://schemas.microsoft.com/office/infopath/2007/PartnerControls"/>
    <xsd:element name="TaxCatchAll" ma:index="24" nillable="true" ma:displayName="Taxonomy Catch All Column" ma:hidden="true" ma:list="{eb50a918-70ce-43c9-ab8e-5e588410491f}" ma:internalName="TaxCatchAll" ma:showField="CatchAllData" ma:web="76a65166-6316-4d42-acbf-182dccb373f3">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76a65166-6316-4d42-acbf-182dccb373f3" xsi:nil="true"/>
    <lcf76f155ced4ddcb4097134ff3c332f xmlns="dcc718a1-850d-4ee6-9f27-05d585fce8fe">
      <Terms xmlns="http://schemas.microsoft.com/office/infopath/2007/PartnerControls"/>
    </lcf76f155ced4ddcb4097134ff3c332f>
    <DateTime xmlns="dcc718a1-850d-4ee6-9f27-05d585fce8fe" xsi:nil="true"/>
  </documentManagement>
</p:properties>
</file>

<file path=customXml/itemProps1.xml><?xml version="1.0" encoding="utf-8"?>
<ds:datastoreItem xmlns:ds="http://schemas.openxmlformats.org/officeDocument/2006/customXml" ds:itemID="{9C3CCD84-6CB1-41B1-B119-56C3D126662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a02791fa-9437-4ae1-8b3b-b0e2a23b78dd"/>
    <ds:schemaRef ds:uri="bf1ec468-9bb5-474c-9c7e-28bbad6fc0ec"/>
    <ds:schemaRef ds:uri="dcc718a1-850d-4ee6-9f27-05d585fce8fe"/>
    <ds:schemaRef ds:uri="76a65166-6316-4d42-acbf-182dccb373f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DC786E9F-5681-433B-A32B-D06E18BE8038}">
  <ds:schemaRefs>
    <ds:schemaRef ds:uri="http://schemas.microsoft.com/sharepoint/v3/contenttype/forms"/>
  </ds:schemaRefs>
</ds:datastoreItem>
</file>

<file path=customXml/itemProps3.xml><?xml version="1.0" encoding="utf-8"?>
<ds:datastoreItem xmlns:ds="http://schemas.openxmlformats.org/officeDocument/2006/customXml" ds:itemID="{DBD4A538-AF35-48CA-A958-E06860A84A12}">
  <ds:schemaRefs>
    <ds:schemaRef ds:uri="http://purl.org/dc/elements/1.1/"/>
    <ds:schemaRef ds:uri="http://purl.org/dc/terms/"/>
    <ds:schemaRef ds:uri="http://schemas.microsoft.com/office/2006/metadata/properties"/>
    <ds:schemaRef ds:uri="http://schemas.microsoft.com/office/2006/documentManagement/types"/>
    <ds:schemaRef ds:uri="http://schemas.microsoft.com/office/infopath/2007/PartnerControls"/>
    <ds:schemaRef ds:uri="c2a4f1fb-7f40-41fb-83a9-a5805dfe2a12"/>
    <ds:schemaRef ds:uri="276781f2-a29d-4d96-98a7-183608f59644"/>
    <ds:schemaRef ds:uri="http://schemas.openxmlformats.org/package/2006/metadata/core-properties"/>
    <ds:schemaRef ds:uri="http://www.w3.org/XML/1998/namespace"/>
    <ds:schemaRef ds:uri="http://purl.org/dc/dcmitype/"/>
    <ds:schemaRef ds:uri="76a65166-6316-4d42-acbf-182dccb373f3"/>
    <ds:schemaRef ds:uri="dcc718a1-850d-4ee6-9f27-05d585fce8fe"/>
  </ds:schemaRefs>
</ds:datastoreItem>
</file>

<file path=docMetadata/LabelInfo.xml><?xml version="1.0" encoding="utf-8"?>
<clbl:labelList xmlns:clbl="http://schemas.microsoft.com/office/2020/mipLabelMetadata">
  <clbl:label id="{618cc655-f1af-4448-b4b4-f4865c0f28ba}" enabled="1" method="Standard" siteId="{e1fa7b0b-5572-424d-bece-ad8c734d3496}" contentBits="0" removed="0"/>
</clbl:labelList>
</file>

<file path=docProps/app.xml><?xml version="1.0" encoding="utf-8"?>
<Properties xmlns="http://schemas.openxmlformats.org/officeDocument/2006/extended-properties" xmlns:vt="http://schemas.openxmlformats.org/officeDocument/2006/docPropsVTypes">
  <Template/>
  <TotalTime>0</TotalTime>
  <Words>3811</Words>
  <Application>Microsoft Office PowerPoint</Application>
  <PresentationFormat>Widescreen</PresentationFormat>
  <Paragraphs>445</Paragraphs>
  <Slides>37</Slides>
  <Notes>33</Notes>
  <HiddenSlides>1</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37</vt:i4>
      </vt:variant>
    </vt:vector>
  </HeadingPairs>
  <TitlesOfParts>
    <vt:vector size="48" baseType="lpstr">
      <vt:lpstr>Calibri</vt:lpstr>
      <vt:lpstr>Jost SemiBold</vt:lpstr>
      <vt:lpstr>Systemfont normal</vt:lpstr>
      <vt:lpstr>Jost Medium</vt:lpstr>
      <vt:lpstr>Poppins</vt:lpstr>
      <vt:lpstr>Arial</vt:lpstr>
      <vt:lpstr>Austin Text Roman</vt:lpstr>
      <vt:lpstr>Jost</vt:lpstr>
      <vt:lpstr>Jost Light</vt:lpstr>
      <vt:lpstr>Atlas Grotesk Regular</vt:lpstr>
      <vt:lpstr>HX | Hurtigruten Expeditions</vt:lpstr>
      <vt:lpstr>Science &amp; Education Report</vt:lpstr>
      <vt:lpstr>MS Fridtjof Nansen </vt:lpstr>
      <vt:lpstr>History &amp; Culture</vt:lpstr>
      <vt:lpstr>Science &amp; Education Program</vt:lpstr>
      <vt:lpstr>Science &amp; Education Program</vt:lpstr>
      <vt:lpstr>Geology</vt:lpstr>
      <vt:lpstr>Geological Highlight: Ivittuut</vt:lpstr>
      <vt:lpstr>Geological Highlight: Ikka Fjord</vt:lpstr>
      <vt:lpstr>Arts, Crafts &amp; Creativity</vt:lpstr>
      <vt:lpstr>Wildlife Watch</vt:lpstr>
      <vt:lpstr>Science Boat</vt:lpstr>
      <vt:lpstr>Secchi Disk</vt:lpstr>
      <vt:lpstr>CTD</vt:lpstr>
      <vt:lpstr>PowerPoint Presentation</vt:lpstr>
      <vt:lpstr>Water Sampling</vt:lpstr>
      <vt:lpstr>Plankton Samples</vt:lpstr>
      <vt:lpstr>Diatoms and Dinoflagellates</vt:lpstr>
      <vt:lpstr>NASA's GLOBE Cloud Observer</vt:lpstr>
      <vt:lpstr>NASA's GLOBE Cloud Observer</vt:lpstr>
      <vt:lpstr>iNaturalist</vt:lpstr>
      <vt:lpstr>PowerPoint Presentation</vt:lpstr>
      <vt:lpstr>PowerPoint Presentation</vt:lpstr>
      <vt:lpstr>eBird</vt:lpstr>
      <vt:lpstr>Happywhale</vt:lpstr>
      <vt:lpstr> Minke whale — Denmark Strait</vt:lpstr>
      <vt:lpstr>Long finned pilot whale – Denmark Strait</vt:lpstr>
      <vt:lpstr>Humpback whales – Leaving Paamiut</vt:lpstr>
      <vt:lpstr>PowerPoint Presentation</vt:lpstr>
      <vt:lpstr>ORCA</vt:lpstr>
      <vt:lpstr>Sightings</vt:lpstr>
      <vt:lpstr>PowerPoint Presentation</vt:lpstr>
      <vt:lpstr>PowerPoint Presentation</vt:lpstr>
      <vt:lpstr>PowerPoint Presentation</vt:lpstr>
      <vt:lpstr>PowerPoint Presentation</vt:lpstr>
      <vt:lpstr>PowerPoint Presentation</vt:lpstr>
      <vt:lpstr>PowerPoint Presentation</vt:lpstr>
      <vt:lpstr>Connect With Your Inner Scientist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Szintia Viola Marton</dc:creator>
  <cp:lastModifiedBy>Alice Ransom</cp:lastModifiedBy>
  <cp:revision>717</cp:revision>
  <dcterms:created xsi:type="dcterms:W3CDTF">2023-07-04T10:06:11Z</dcterms:created>
  <dcterms:modified xsi:type="dcterms:W3CDTF">2026-06-30T11:25:44Z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0x0101003B599F2C90F9744DBF70BD52B2628898</vt:lpwstr>
  </property>
  <property fmtid="{D5CDD505-2E9C-101B-9397-08002B2CF9AE}" pid="3" name="MediaServiceImageTags">
    <vt:lpwstr/>
  </property>
</Properties>
</file>