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87" r:id="rId4"/>
  </p:sldMasterIdLst>
  <p:notesMasterIdLst>
    <p:notesMasterId r:id="rId40"/>
  </p:notesMasterIdLst>
  <p:sldIdLst>
    <p:sldId id="2147477278" r:id="rId5"/>
    <p:sldId id="547" r:id="rId6"/>
    <p:sldId id="546" r:id="rId7"/>
    <p:sldId id="359" r:id="rId8"/>
    <p:sldId id="2147477296" r:id="rId9"/>
    <p:sldId id="2745" r:id="rId10"/>
    <p:sldId id="2147477318" r:id="rId11"/>
    <p:sldId id="2147477319" r:id="rId12"/>
    <p:sldId id="2147477320" r:id="rId13"/>
    <p:sldId id="2147477300" r:id="rId14"/>
    <p:sldId id="270" r:id="rId15"/>
    <p:sldId id="2147477340" r:id="rId16"/>
    <p:sldId id="2147477305" r:id="rId17"/>
    <p:sldId id="2147477327" r:id="rId18"/>
    <p:sldId id="2147477337" r:id="rId19"/>
    <p:sldId id="2147477336" r:id="rId20"/>
    <p:sldId id="2147477338" r:id="rId21"/>
    <p:sldId id="2147477339" r:id="rId22"/>
    <p:sldId id="2147477328" r:id="rId23"/>
    <p:sldId id="2147477329" r:id="rId24"/>
    <p:sldId id="2147477330" r:id="rId25"/>
    <p:sldId id="2147477331" r:id="rId26"/>
    <p:sldId id="2147477309" r:id="rId27"/>
    <p:sldId id="2147477325" r:id="rId28"/>
    <p:sldId id="2147477326" r:id="rId29"/>
    <p:sldId id="2147477321" r:id="rId30"/>
    <p:sldId id="2147477322" r:id="rId31"/>
    <p:sldId id="2147477323" r:id="rId32"/>
    <p:sldId id="2147477324" r:id="rId33"/>
    <p:sldId id="2147477294" r:id="rId34"/>
    <p:sldId id="262" r:id="rId35"/>
    <p:sldId id="2147477312" r:id="rId36"/>
    <p:sldId id="2147477293" r:id="rId37"/>
    <p:sldId id="2757" r:id="rId38"/>
    <p:sldId id="509" r:id="rId39"/>
  </p:sldIdLst>
  <p:sldSz cx="12192000" cy="6858000"/>
  <p:notesSz cx="6858000" cy="9144000"/>
  <p:embeddedFontLst>
    <p:embeddedFont>
      <p:font typeface="Austin Text Roman" panose="020B0604020202020204" charset="0"/>
      <p:regular r:id="rId41"/>
      <p:italic r:id="rId42"/>
    </p:embeddedFont>
    <p:embeddedFont>
      <p:font typeface="Jost" pitchFamily="2" charset="0"/>
      <p:regular r:id="rId43"/>
      <p:bold r:id="rId44"/>
      <p:italic r:id="rId45"/>
      <p:boldItalic r:id="rId46"/>
    </p:embeddedFont>
    <p:embeddedFont>
      <p:font typeface="Jost Light" pitchFamily="2" charset="0"/>
      <p:regular r:id="rId47"/>
      <p:italic r:id="rId48"/>
    </p:embeddedFont>
    <p:embeddedFont>
      <p:font typeface="Jost SemiBold" pitchFamily="2" charset="0"/>
      <p:regular r:id="rId49"/>
      <p:bold r:id="rId50"/>
      <p:boldItalic r:id="rId51"/>
    </p:embeddedFont>
    <p:embeddedFont>
      <p:font typeface="Poppins" panose="00000500000000000000" pitchFamily="2"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FD77"/>
    <a:srgbClr val="374D67"/>
    <a:srgbClr val="1F5579"/>
    <a:srgbClr val="257925"/>
    <a:srgbClr val="003046"/>
    <a:srgbClr val="1D1D1D"/>
    <a:srgbClr val="D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2" autoAdjust="0"/>
    <p:restoredTop sz="93979" autoAdjust="0"/>
  </p:normalViewPr>
  <p:slideViewPr>
    <p:cSldViewPr snapToGrid="0">
      <p:cViewPr>
        <p:scale>
          <a:sx n="67" d="100"/>
          <a:sy n="67" d="100"/>
        </p:scale>
        <p:origin x="744" y="108"/>
      </p:cViewPr>
      <p:guideLst/>
    </p:cSldViewPr>
  </p:slideViewPr>
  <p:notesTextViewPr>
    <p:cViewPr>
      <p:scale>
        <a:sx n="75" d="100"/>
        <a:sy n="75" d="100"/>
      </p:scale>
      <p:origin x="0" y="0"/>
    </p:cViewPr>
  </p:notesTextViewPr>
  <p:sorterViewPr>
    <p:cViewPr varScale="1">
      <p:scale>
        <a:sx n="1" d="1"/>
        <a:sy n="1" d="1"/>
      </p:scale>
      <p:origin x="0" y="-69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C2E75-6DD5-4483-AA3A-C54AD5E3C5D0}" type="datetimeFigureOut">
              <a:rPr lang="en-GB" smtClean="0"/>
              <a:t>23/06/2026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41D9F-C7AA-4AD3-B65F-D89B288EC5E5}" type="slidenum">
              <a:rPr lang="en-GB" smtClean="0"/>
              <a:t>‹#›</a:t>
            </a:fld>
            <a:endParaRPr lang="en-GB"/>
          </a:p>
        </p:txBody>
      </p:sp>
    </p:spTree>
    <p:extLst>
      <p:ext uri="{BB962C8B-B14F-4D97-AF65-F5344CB8AC3E}">
        <p14:creationId xmlns:p14="http://schemas.microsoft.com/office/powerpoint/2010/main" val="884921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AADAF-00BC-EA48-57FA-266BD9562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0009DC-A32E-5E3D-5F85-8DFC049FBD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E31E2D-A471-74B5-D9A7-481449204B90}"/>
              </a:ext>
            </a:extLst>
          </p:cNvPr>
          <p:cNvSpPr>
            <a:spLocks noGrp="1"/>
          </p:cNvSpPr>
          <p:nvPr>
            <p:ph type="body" idx="1"/>
          </p:nvPr>
        </p:nvSpPr>
        <p:spPr/>
        <p:txBody>
          <a:bodyPr/>
          <a:lstStyle/>
          <a:p>
            <a:endParaRPr lang="en-GB" b="0" dirty="0"/>
          </a:p>
        </p:txBody>
      </p:sp>
      <p:sp>
        <p:nvSpPr>
          <p:cNvPr id="4" name="Slide Number Placeholder 3">
            <a:extLst>
              <a:ext uri="{FF2B5EF4-FFF2-40B4-BE49-F238E27FC236}">
                <a16:creationId xmlns:a16="http://schemas.microsoft.com/office/drawing/2014/main" id="{41FAF5D7-53DF-53DB-F4F6-2F18D8E781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842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any interesting finds </a:t>
            </a:r>
            <a:r>
              <a:rPr lang="en-GB" dirty="0"/>
              <a:t>in the plankton samples and pictures taken down the microscopes</a:t>
            </a:r>
          </a:p>
        </p:txBody>
      </p:sp>
      <p:sp>
        <p:nvSpPr>
          <p:cNvPr id="4" name="Slide Number Placeholder 3"/>
          <p:cNvSpPr>
            <a:spLocks noGrp="1"/>
          </p:cNvSpPr>
          <p:nvPr>
            <p:ph type="sldNum" sz="quarter" idx="5"/>
          </p:nvPr>
        </p:nvSpPr>
        <p:spPr/>
        <p:txBody>
          <a:bodyPr/>
          <a:lstStyle/>
          <a:p>
            <a:fld id="{AFB41D9F-C7AA-4AD3-B65F-D89B288EC5E5}" type="slidenum">
              <a:rPr lang="en-GB" smtClean="0"/>
              <a:t>14</a:t>
            </a:fld>
            <a:endParaRPr lang="en-GB"/>
          </a:p>
        </p:txBody>
      </p:sp>
    </p:spTree>
    <p:extLst>
      <p:ext uri="{BB962C8B-B14F-4D97-AF65-F5344CB8AC3E}">
        <p14:creationId xmlns:p14="http://schemas.microsoft.com/office/powerpoint/2010/main" val="4040806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any interesting finds </a:t>
            </a:r>
            <a:r>
              <a:rPr lang="en-GB" dirty="0"/>
              <a:t>in the plankton samples and pictures taken down the microscopes</a:t>
            </a:r>
          </a:p>
        </p:txBody>
      </p:sp>
      <p:sp>
        <p:nvSpPr>
          <p:cNvPr id="4" name="Slide Number Placeholder 3"/>
          <p:cNvSpPr>
            <a:spLocks noGrp="1"/>
          </p:cNvSpPr>
          <p:nvPr>
            <p:ph type="sldNum" sz="quarter" idx="5"/>
          </p:nvPr>
        </p:nvSpPr>
        <p:spPr/>
        <p:txBody>
          <a:bodyPr/>
          <a:lstStyle/>
          <a:p>
            <a:fld id="{AFB41D9F-C7AA-4AD3-B65F-D89B288EC5E5}" type="slidenum">
              <a:rPr lang="en-GB" smtClean="0"/>
              <a:t>15</a:t>
            </a:fld>
            <a:endParaRPr lang="en-GB"/>
          </a:p>
        </p:txBody>
      </p:sp>
    </p:spTree>
    <p:extLst>
      <p:ext uri="{BB962C8B-B14F-4D97-AF65-F5344CB8AC3E}">
        <p14:creationId xmlns:p14="http://schemas.microsoft.com/office/powerpoint/2010/main" val="1647201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any interesting finds </a:t>
            </a:r>
            <a:r>
              <a:rPr lang="en-GB" dirty="0"/>
              <a:t>in the plankton samples and pictures taken down the microscopes</a:t>
            </a:r>
          </a:p>
        </p:txBody>
      </p:sp>
      <p:sp>
        <p:nvSpPr>
          <p:cNvPr id="4" name="Slide Number Placeholder 3"/>
          <p:cNvSpPr>
            <a:spLocks noGrp="1"/>
          </p:cNvSpPr>
          <p:nvPr>
            <p:ph type="sldNum" sz="quarter" idx="5"/>
          </p:nvPr>
        </p:nvSpPr>
        <p:spPr/>
        <p:txBody>
          <a:bodyPr/>
          <a:lstStyle/>
          <a:p>
            <a:fld id="{AFB41D9F-C7AA-4AD3-B65F-D89B288EC5E5}" type="slidenum">
              <a:rPr lang="en-GB" smtClean="0"/>
              <a:t>16</a:t>
            </a:fld>
            <a:endParaRPr lang="en-GB"/>
          </a:p>
        </p:txBody>
      </p:sp>
    </p:spTree>
    <p:extLst>
      <p:ext uri="{BB962C8B-B14F-4D97-AF65-F5344CB8AC3E}">
        <p14:creationId xmlns:p14="http://schemas.microsoft.com/office/powerpoint/2010/main" val="2322198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any interesting finds </a:t>
            </a:r>
            <a:r>
              <a:rPr lang="en-GB" dirty="0"/>
              <a:t>in the plankton samples and pictures taken down the microscopes</a:t>
            </a:r>
          </a:p>
        </p:txBody>
      </p:sp>
      <p:sp>
        <p:nvSpPr>
          <p:cNvPr id="4" name="Slide Number Placeholder 3"/>
          <p:cNvSpPr>
            <a:spLocks noGrp="1"/>
          </p:cNvSpPr>
          <p:nvPr>
            <p:ph type="sldNum" sz="quarter" idx="5"/>
          </p:nvPr>
        </p:nvSpPr>
        <p:spPr/>
        <p:txBody>
          <a:bodyPr/>
          <a:lstStyle/>
          <a:p>
            <a:fld id="{AFB41D9F-C7AA-4AD3-B65F-D89B288EC5E5}" type="slidenum">
              <a:rPr lang="en-GB" smtClean="0"/>
              <a:t>17</a:t>
            </a:fld>
            <a:endParaRPr lang="en-GB"/>
          </a:p>
        </p:txBody>
      </p:sp>
    </p:spTree>
    <p:extLst>
      <p:ext uri="{BB962C8B-B14F-4D97-AF65-F5344CB8AC3E}">
        <p14:creationId xmlns:p14="http://schemas.microsoft.com/office/powerpoint/2010/main" val="2369004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any interesting finds </a:t>
            </a:r>
            <a:r>
              <a:rPr lang="en-GB" dirty="0"/>
              <a:t>in the plankton samples and pictures taken down the microscopes</a:t>
            </a:r>
          </a:p>
        </p:txBody>
      </p:sp>
      <p:sp>
        <p:nvSpPr>
          <p:cNvPr id="4" name="Slide Number Placeholder 3"/>
          <p:cNvSpPr>
            <a:spLocks noGrp="1"/>
          </p:cNvSpPr>
          <p:nvPr>
            <p:ph type="sldNum" sz="quarter" idx="5"/>
          </p:nvPr>
        </p:nvSpPr>
        <p:spPr/>
        <p:txBody>
          <a:bodyPr/>
          <a:lstStyle/>
          <a:p>
            <a:fld id="{AFB41D9F-C7AA-4AD3-B65F-D89B288EC5E5}" type="slidenum">
              <a:rPr lang="en-GB" smtClean="0"/>
              <a:t>18</a:t>
            </a:fld>
            <a:endParaRPr lang="en-GB"/>
          </a:p>
        </p:txBody>
      </p:sp>
    </p:spTree>
    <p:extLst>
      <p:ext uri="{BB962C8B-B14F-4D97-AF65-F5344CB8AC3E}">
        <p14:creationId xmlns:p14="http://schemas.microsoft.com/office/powerpoint/2010/main" val="2825258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any interesting finds </a:t>
            </a:r>
            <a:r>
              <a:rPr lang="en-GB" dirty="0"/>
              <a:t>in the plankton samples and pictures taken down the microscopes</a:t>
            </a:r>
          </a:p>
        </p:txBody>
      </p:sp>
      <p:sp>
        <p:nvSpPr>
          <p:cNvPr id="4" name="Slide Number Placeholder 3"/>
          <p:cNvSpPr>
            <a:spLocks noGrp="1"/>
          </p:cNvSpPr>
          <p:nvPr>
            <p:ph type="sldNum" sz="quarter" idx="5"/>
          </p:nvPr>
        </p:nvSpPr>
        <p:spPr/>
        <p:txBody>
          <a:bodyPr/>
          <a:lstStyle/>
          <a:p>
            <a:fld id="{AFB41D9F-C7AA-4AD3-B65F-D89B288EC5E5}" type="slidenum">
              <a:rPr lang="en-GB" smtClean="0"/>
              <a:t>19</a:t>
            </a:fld>
            <a:endParaRPr lang="en-GB"/>
          </a:p>
        </p:txBody>
      </p:sp>
    </p:spTree>
    <p:extLst>
      <p:ext uri="{BB962C8B-B14F-4D97-AF65-F5344CB8AC3E}">
        <p14:creationId xmlns:p14="http://schemas.microsoft.com/office/powerpoint/2010/main" val="2432648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any interesting finds </a:t>
            </a:r>
            <a:r>
              <a:rPr lang="en-GB" dirty="0"/>
              <a:t>in the plankton samples and pictures taken down the microscopes</a:t>
            </a:r>
          </a:p>
        </p:txBody>
      </p:sp>
      <p:sp>
        <p:nvSpPr>
          <p:cNvPr id="4" name="Slide Number Placeholder 3"/>
          <p:cNvSpPr>
            <a:spLocks noGrp="1"/>
          </p:cNvSpPr>
          <p:nvPr>
            <p:ph type="sldNum" sz="quarter" idx="5"/>
          </p:nvPr>
        </p:nvSpPr>
        <p:spPr/>
        <p:txBody>
          <a:bodyPr/>
          <a:lstStyle/>
          <a:p>
            <a:fld id="{AFB41D9F-C7AA-4AD3-B65F-D89B288EC5E5}" type="slidenum">
              <a:rPr lang="en-GB" smtClean="0"/>
              <a:t>20</a:t>
            </a:fld>
            <a:endParaRPr lang="en-GB"/>
          </a:p>
        </p:txBody>
      </p:sp>
    </p:spTree>
    <p:extLst>
      <p:ext uri="{BB962C8B-B14F-4D97-AF65-F5344CB8AC3E}">
        <p14:creationId xmlns:p14="http://schemas.microsoft.com/office/powerpoint/2010/main" val="1973831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any interesting finds </a:t>
            </a:r>
            <a:r>
              <a:rPr lang="en-GB" dirty="0"/>
              <a:t>in the plankton samples and pictures taken down the microscopes</a:t>
            </a:r>
          </a:p>
        </p:txBody>
      </p:sp>
      <p:sp>
        <p:nvSpPr>
          <p:cNvPr id="4" name="Slide Number Placeholder 3"/>
          <p:cNvSpPr>
            <a:spLocks noGrp="1"/>
          </p:cNvSpPr>
          <p:nvPr>
            <p:ph type="sldNum" sz="quarter" idx="5"/>
          </p:nvPr>
        </p:nvSpPr>
        <p:spPr/>
        <p:txBody>
          <a:bodyPr/>
          <a:lstStyle/>
          <a:p>
            <a:fld id="{AFB41D9F-C7AA-4AD3-B65F-D89B288EC5E5}" type="slidenum">
              <a:rPr lang="en-GB" smtClean="0"/>
              <a:t>21</a:t>
            </a:fld>
            <a:endParaRPr lang="en-GB"/>
          </a:p>
        </p:txBody>
      </p:sp>
    </p:spTree>
    <p:extLst>
      <p:ext uri="{BB962C8B-B14F-4D97-AF65-F5344CB8AC3E}">
        <p14:creationId xmlns:p14="http://schemas.microsoft.com/office/powerpoint/2010/main" val="2704259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any interesting finds </a:t>
            </a:r>
            <a:r>
              <a:rPr lang="en-GB" dirty="0"/>
              <a:t>in the plankton samples and pictures taken down the microscopes</a:t>
            </a:r>
          </a:p>
        </p:txBody>
      </p:sp>
      <p:sp>
        <p:nvSpPr>
          <p:cNvPr id="4" name="Slide Number Placeholder 3"/>
          <p:cNvSpPr>
            <a:spLocks noGrp="1"/>
          </p:cNvSpPr>
          <p:nvPr>
            <p:ph type="sldNum" sz="quarter" idx="5"/>
          </p:nvPr>
        </p:nvSpPr>
        <p:spPr/>
        <p:txBody>
          <a:bodyPr/>
          <a:lstStyle/>
          <a:p>
            <a:fld id="{AFB41D9F-C7AA-4AD3-B65F-D89B288EC5E5}" type="slidenum">
              <a:rPr lang="en-GB" smtClean="0"/>
              <a:t>22</a:t>
            </a:fld>
            <a:endParaRPr lang="en-GB"/>
          </a:p>
        </p:txBody>
      </p:sp>
    </p:spTree>
    <p:extLst>
      <p:ext uri="{BB962C8B-B14F-4D97-AF65-F5344CB8AC3E}">
        <p14:creationId xmlns:p14="http://schemas.microsoft.com/office/powerpoint/2010/main" val="3056337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550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brief summary </a:t>
            </a:r>
            <a:r>
              <a:rPr lang="en-GB" dirty="0"/>
              <a:t>of the Science &amp; Education Program over the whole voyage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004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info</a:t>
            </a:r>
            <a:r>
              <a:rPr lang="en-GB" dirty="0"/>
              <a:t> on how many images were submitted to </a:t>
            </a:r>
            <a:r>
              <a:rPr lang="en-GB" dirty="0" err="1"/>
              <a:t>happywhale</a:t>
            </a:r>
            <a:r>
              <a:rPr lang="en-GB" dirty="0"/>
              <a:t>, new whales were ID, matches etc. as appropriate plus link to ship account on </a:t>
            </a:r>
            <a:r>
              <a:rPr lang="en-GB" dirty="0" err="1"/>
              <a:t>Happywhale</a:t>
            </a:r>
            <a:r>
              <a:rPr lang="en-GB" dirty="0"/>
              <a:t> – </a:t>
            </a:r>
            <a:r>
              <a:rPr lang="en-GB" b="1" dirty="0"/>
              <a:t>update link to specific voyage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136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info</a:t>
            </a:r>
            <a:r>
              <a:rPr lang="en-GB" dirty="0"/>
              <a:t> on how many images were submitted to </a:t>
            </a:r>
            <a:r>
              <a:rPr lang="en-GB" dirty="0" err="1"/>
              <a:t>happywhale</a:t>
            </a:r>
            <a:r>
              <a:rPr lang="en-GB" dirty="0"/>
              <a:t>, new whales were ID, matches etc. as appropriate plus link to ship account on </a:t>
            </a:r>
            <a:r>
              <a:rPr lang="en-GB" dirty="0" err="1"/>
              <a:t>Happywhale</a:t>
            </a:r>
            <a:r>
              <a:rPr lang="en-GB" dirty="0"/>
              <a:t> – </a:t>
            </a:r>
            <a:r>
              <a:rPr lang="en-GB" b="1" dirty="0"/>
              <a:t>update link to specific voyage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129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 following pages to highlight some of the key bird species identified – and/or use the final page of the bird section to highlight the complete bird list on the e-Bird trip report</a:t>
            </a:r>
          </a:p>
          <a:p>
            <a:r>
              <a:rPr lang="en-US" dirty="0"/>
              <a:t>UPDATE PLEASE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002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Copy and paste water birds observed – make sure </a:t>
            </a:r>
            <a:r>
              <a:rPr lang="en-GB" i="1" dirty="0"/>
              <a:t>scientific name is in italics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486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Copy and paste water birds observed – make sure </a:t>
            </a:r>
            <a:r>
              <a:rPr lang="en-GB" i="1" dirty="0"/>
              <a:t>scientific name is in italics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791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Copy and paste water birds observed – make sure </a:t>
            </a:r>
            <a:r>
              <a:rPr lang="en-GB" i="1" dirty="0"/>
              <a:t>scientific name is in italics</a:t>
            </a:r>
          </a:p>
          <a:p>
            <a:endParaRPr lang="en-GB" dirty="0"/>
          </a:p>
          <a:p>
            <a:r>
              <a:rPr lang="en-GB" dirty="0"/>
              <a:t>15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127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B41D9F-C7AA-4AD3-B65F-D89B288EC5E5}" type="slidenum">
              <a:rPr lang="en-GB" smtClean="0"/>
              <a:t>30</a:t>
            </a:fld>
            <a:endParaRPr lang="en-GB"/>
          </a:p>
        </p:txBody>
      </p:sp>
    </p:spTree>
    <p:extLst>
      <p:ext uri="{BB962C8B-B14F-4D97-AF65-F5344CB8AC3E}">
        <p14:creationId xmlns:p14="http://schemas.microsoft.com/office/powerpoint/2010/main" val="806953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Copy and paste marine mammals observed – make sure </a:t>
            </a:r>
            <a:r>
              <a:rPr lang="en-GB" i="1" dirty="0"/>
              <a:t>scientific name is in italics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224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Copy and paste marine mammals observed – make sure </a:t>
            </a:r>
            <a:r>
              <a:rPr lang="en-GB" i="1" dirty="0"/>
              <a:t>scientific name is in italics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281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261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AADAF-00BC-EA48-57FA-266BD9562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0009DC-A32E-5E3D-5F85-8DFC049FBD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E31E2D-A471-74B5-D9A7-481449204B90}"/>
              </a:ext>
            </a:extLst>
          </p:cNvPr>
          <p:cNvSpPr>
            <a:spLocks noGrp="1"/>
          </p:cNvSpPr>
          <p:nvPr>
            <p:ph type="body" idx="1"/>
          </p:nvPr>
        </p:nvSpPr>
        <p:spPr/>
        <p:txBody>
          <a:bodyPr/>
          <a:lstStyle/>
          <a:p>
            <a:endParaRPr lang="en-GB" b="0" dirty="0"/>
          </a:p>
        </p:txBody>
      </p:sp>
      <p:sp>
        <p:nvSpPr>
          <p:cNvPr id="4" name="Slide Number Placeholder 3">
            <a:extLst>
              <a:ext uri="{FF2B5EF4-FFF2-40B4-BE49-F238E27FC236}">
                <a16:creationId xmlns:a16="http://schemas.microsoft.com/office/drawing/2014/main" id="{41FAF5D7-53DF-53DB-F4F6-2F18D8E781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368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204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UPDATE PLEASE</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959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UPDATE PLEASE</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941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Times New Roman" panose="02020603050405020304" pitchFamily="18" charset="0"/>
              </a:rPr>
              <a:t>Add highlights </a:t>
            </a:r>
            <a:r>
              <a:rPr lang="en-GB" sz="1800" dirty="0">
                <a:effectLst/>
                <a:latin typeface="Calibri" panose="020F0502020204030204" pitchFamily="34" charset="0"/>
                <a:ea typeface="Times New Roman" panose="02020603050405020304" pitchFamily="18" charset="0"/>
              </a:rPr>
              <a:t>of what science boat activities and sampling were undertaken – </a:t>
            </a:r>
            <a:r>
              <a:rPr lang="en-GB" sz="1800" b="1" dirty="0">
                <a:effectLst/>
                <a:latin typeface="Calibri" panose="020F0502020204030204" pitchFamily="34" charset="0"/>
                <a:ea typeface="Times New Roman" panose="02020603050405020304" pitchFamily="18" charset="0"/>
              </a:rPr>
              <a:t>update </a:t>
            </a:r>
            <a:r>
              <a:rPr lang="en-GB" sz="1800" b="1" dirty="0" err="1">
                <a:effectLst/>
                <a:latin typeface="Calibri" panose="020F0502020204030204" pitchFamily="34" charset="0"/>
                <a:ea typeface="Times New Roman" panose="02020603050405020304" pitchFamily="18" charset="0"/>
              </a:rPr>
              <a:t>secchi</a:t>
            </a:r>
            <a:r>
              <a:rPr lang="en-GB" sz="1800" b="1" dirty="0">
                <a:effectLst/>
                <a:latin typeface="Calibri" panose="020F0502020204030204" pitchFamily="34" charset="0"/>
                <a:ea typeface="Times New Roman" panose="02020603050405020304" pitchFamily="18" charset="0"/>
              </a:rPr>
              <a:t> link </a:t>
            </a:r>
            <a:r>
              <a:rPr lang="en-GB" sz="1800" dirty="0">
                <a:effectLst/>
                <a:latin typeface="Calibri" panose="020F0502020204030204" pitchFamily="34" charset="0"/>
                <a:ea typeface="Times New Roman" panose="02020603050405020304" pitchFamily="18" charset="0"/>
              </a:rPr>
              <a:t>to specific voyage if possible</a:t>
            </a:r>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11</a:t>
            </a:fld>
            <a:endParaRPr lang="en-GB"/>
          </a:p>
        </p:txBody>
      </p:sp>
    </p:spTree>
    <p:extLst>
      <p:ext uri="{BB962C8B-B14F-4D97-AF65-F5344CB8AC3E}">
        <p14:creationId xmlns:p14="http://schemas.microsoft.com/office/powerpoint/2010/main" val="1624340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Times New Roman" panose="02020603050405020304" pitchFamily="18" charset="0"/>
              </a:rPr>
              <a:t>Add highlights </a:t>
            </a:r>
            <a:r>
              <a:rPr lang="en-GB" sz="1800" dirty="0">
                <a:effectLst/>
                <a:latin typeface="Calibri" panose="020F0502020204030204" pitchFamily="34" charset="0"/>
                <a:ea typeface="Times New Roman" panose="02020603050405020304" pitchFamily="18" charset="0"/>
              </a:rPr>
              <a:t>of what science boat activities and sampling were undertaken – </a:t>
            </a:r>
            <a:r>
              <a:rPr lang="en-GB" sz="1800" b="1" dirty="0">
                <a:effectLst/>
                <a:latin typeface="Calibri" panose="020F0502020204030204" pitchFamily="34" charset="0"/>
                <a:ea typeface="Times New Roman" panose="02020603050405020304" pitchFamily="18" charset="0"/>
              </a:rPr>
              <a:t>update </a:t>
            </a:r>
            <a:r>
              <a:rPr lang="en-GB" sz="1800" b="1" dirty="0" err="1">
                <a:effectLst/>
                <a:latin typeface="Calibri" panose="020F0502020204030204" pitchFamily="34" charset="0"/>
                <a:ea typeface="Times New Roman" panose="02020603050405020304" pitchFamily="18" charset="0"/>
              </a:rPr>
              <a:t>secchi</a:t>
            </a:r>
            <a:r>
              <a:rPr lang="en-GB" sz="1800" b="1" dirty="0">
                <a:effectLst/>
                <a:latin typeface="Calibri" panose="020F0502020204030204" pitchFamily="34" charset="0"/>
                <a:ea typeface="Times New Roman" panose="02020603050405020304" pitchFamily="18" charset="0"/>
              </a:rPr>
              <a:t> link </a:t>
            </a:r>
            <a:r>
              <a:rPr lang="en-GB" sz="1800" dirty="0">
                <a:effectLst/>
                <a:latin typeface="Calibri" panose="020F0502020204030204" pitchFamily="34" charset="0"/>
                <a:ea typeface="Times New Roman" panose="02020603050405020304" pitchFamily="18" charset="0"/>
              </a:rPr>
              <a:t>to specific voyage if possible</a:t>
            </a:r>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12</a:t>
            </a:fld>
            <a:endParaRPr lang="en-GB"/>
          </a:p>
        </p:txBody>
      </p:sp>
    </p:spTree>
    <p:extLst>
      <p:ext uri="{BB962C8B-B14F-4D97-AF65-F5344CB8AC3E}">
        <p14:creationId xmlns:p14="http://schemas.microsoft.com/office/powerpoint/2010/main" val="2829409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any interesting finds </a:t>
            </a:r>
            <a:r>
              <a:rPr lang="en-GB" dirty="0"/>
              <a:t>in the plankton samples and pictures taken down the microscopes</a:t>
            </a:r>
          </a:p>
        </p:txBody>
      </p:sp>
      <p:sp>
        <p:nvSpPr>
          <p:cNvPr id="4" name="Slide Number Placeholder 3"/>
          <p:cNvSpPr>
            <a:spLocks noGrp="1"/>
          </p:cNvSpPr>
          <p:nvPr>
            <p:ph type="sldNum" sz="quarter" idx="5"/>
          </p:nvPr>
        </p:nvSpPr>
        <p:spPr/>
        <p:txBody>
          <a:bodyPr/>
          <a:lstStyle/>
          <a:p>
            <a:fld id="{AFB41D9F-C7AA-4AD3-B65F-D89B288EC5E5}" type="slidenum">
              <a:rPr lang="en-GB" smtClean="0"/>
              <a:t>13</a:t>
            </a:fld>
            <a:endParaRPr lang="en-GB"/>
          </a:p>
        </p:txBody>
      </p:sp>
    </p:spTree>
    <p:extLst>
      <p:ext uri="{BB962C8B-B14F-4D97-AF65-F5344CB8AC3E}">
        <p14:creationId xmlns:p14="http://schemas.microsoft.com/office/powerpoint/2010/main" val="2775166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984789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7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732473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8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3530549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5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3884154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4191048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798039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926009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6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275214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941726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Slide_Indigo 0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22373C-F58D-FF04-4005-596190486F2E}"/>
              </a:ext>
            </a:extLst>
          </p:cNvPr>
          <p:cNvSpPr/>
          <p:nvPr/>
        </p:nvSpPr>
        <p:spPr>
          <a:xfrm>
            <a:off x="-9600" y="-27709"/>
            <a:ext cx="12201600" cy="15377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78C4B2A-EE0A-252D-967D-EB8F5D94FC60}"/>
              </a:ext>
            </a:extLst>
          </p:cNvPr>
          <p:cNvSpPr>
            <a:spLocks noGrp="1"/>
          </p:cNvSpPr>
          <p:nvPr>
            <p:ph type="title"/>
          </p:nvPr>
        </p:nvSpPr>
        <p:spPr>
          <a:xfrm>
            <a:off x="822250" y="332499"/>
            <a:ext cx="10515600" cy="774524"/>
          </a:xfrm>
          <a:noFill/>
          <a:ln>
            <a:noFill/>
          </a:ln>
        </p:spPr>
        <p:style>
          <a:lnRef idx="2">
            <a:schemeClr val="accent2">
              <a:shade val="50000"/>
            </a:schemeClr>
          </a:lnRef>
          <a:fillRef idx="1">
            <a:schemeClr val="accent2"/>
          </a:fillRef>
          <a:effectRef idx="0">
            <a:schemeClr val="accent2"/>
          </a:effectRef>
          <a:fontRef idx="minor">
            <a:schemeClr val="lt1"/>
          </a:fontRef>
        </p:style>
        <p:txBody>
          <a:bodyPr anchor="b">
            <a:normAutofit/>
          </a:bodyPr>
          <a:lstStyle>
            <a:lvl1pPr>
              <a:defRPr sz="3200">
                <a:latin typeface="Jost SemiBold" pitchFamily="2" charset="0"/>
                <a:ea typeface="Jost SemiBold"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514003-E6F9-8192-EE5C-0E4EF3239E83}"/>
              </a:ext>
            </a:extLst>
          </p:cNvPr>
          <p:cNvSpPr>
            <a:spLocks noGrp="1"/>
          </p:cNvSpPr>
          <p:nvPr>
            <p:ph type="body" idx="1"/>
          </p:nvPr>
        </p:nvSpPr>
        <p:spPr>
          <a:xfrm>
            <a:off x="822250" y="1117574"/>
            <a:ext cx="10515600" cy="371049"/>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Picture Placeholder 14">
            <a:extLst>
              <a:ext uri="{FF2B5EF4-FFF2-40B4-BE49-F238E27FC236}">
                <a16:creationId xmlns:a16="http://schemas.microsoft.com/office/drawing/2014/main" id="{222BAA3B-25D5-696A-C90D-2C898BE6046F}"/>
              </a:ext>
            </a:extLst>
          </p:cNvPr>
          <p:cNvSpPr>
            <a:spLocks noGrp="1"/>
          </p:cNvSpPr>
          <p:nvPr>
            <p:ph type="pic" sz="quarter" idx="13" hasCustomPrompt="1"/>
          </p:nvPr>
        </p:nvSpPr>
        <p:spPr>
          <a:xfrm>
            <a:off x="0" y="1521000"/>
            <a:ext cx="12201600" cy="5337000"/>
          </a:xfrm>
          <a:ln>
            <a:noFill/>
          </a:ln>
        </p:spPr>
        <p:txBody>
          <a:bodyPr anchor="ctr"/>
          <a:lstStyle>
            <a:lvl1pPr marL="0" indent="0" algn="ctr">
              <a:buNone/>
              <a:defRPr>
                <a:solidFill>
                  <a:schemeClr val="bg2"/>
                </a:solidFill>
              </a:defRPr>
            </a:lvl1pPr>
          </a:lstStyle>
          <a:p>
            <a:r>
              <a:rPr lang="en-GB"/>
              <a:t>Insert your picture here</a:t>
            </a:r>
          </a:p>
        </p:txBody>
      </p:sp>
      <p:pic>
        <p:nvPicPr>
          <p:cNvPr id="5" name="Picture 4" descr="A white letter on a black background&#10;&#10;Description automatically generated">
            <a:extLst>
              <a:ext uri="{FF2B5EF4-FFF2-40B4-BE49-F238E27FC236}">
                <a16:creationId xmlns:a16="http://schemas.microsoft.com/office/drawing/2014/main" id="{C282D56F-AA2B-5AD3-2EEA-9255855756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563575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Slide_Indigo 0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22373C-F58D-FF04-4005-596190486F2E}"/>
              </a:ext>
            </a:extLst>
          </p:cNvPr>
          <p:cNvSpPr/>
          <p:nvPr/>
        </p:nvSpPr>
        <p:spPr>
          <a:xfrm>
            <a:off x="-9600" y="0"/>
            <a:ext cx="12201600" cy="2671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78C4B2A-EE0A-252D-967D-EB8F5D94FC60}"/>
              </a:ext>
            </a:extLst>
          </p:cNvPr>
          <p:cNvSpPr>
            <a:spLocks noGrp="1"/>
          </p:cNvSpPr>
          <p:nvPr>
            <p:ph type="title"/>
          </p:nvPr>
        </p:nvSpPr>
        <p:spPr>
          <a:xfrm>
            <a:off x="822250" y="381600"/>
            <a:ext cx="10515600" cy="774524"/>
          </a:xfrm>
          <a:noFill/>
          <a:ln>
            <a:noFill/>
          </a:ln>
        </p:spPr>
        <p:style>
          <a:lnRef idx="2">
            <a:schemeClr val="accent2">
              <a:shade val="50000"/>
            </a:schemeClr>
          </a:lnRef>
          <a:fillRef idx="1">
            <a:schemeClr val="accent2"/>
          </a:fillRef>
          <a:effectRef idx="0">
            <a:schemeClr val="accent2"/>
          </a:effectRef>
          <a:fontRef idx="minor">
            <a:schemeClr val="lt1"/>
          </a:fontRef>
        </p:style>
        <p:txBody>
          <a:bodyPr anchor="b">
            <a:normAutofit/>
          </a:bodyPr>
          <a:lstStyle>
            <a:lvl1pPr>
              <a:defRPr sz="4000">
                <a:latin typeface="Jost SemiBold" pitchFamily="2" charset="0"/>
                <a:ea typeface="Jost SemiBold"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514003-E6F9-8192-EE5C-0E4EF3239E83}"/>
              </a:ext>
            </a:extLst>
          </p:cNvPr>
          <p:cNvSpPr>
            <a:spLocks noGrp="1"/>
          </p:cNvSpPr>
          <p:nvPr>
            <p:ph type="body" idx="1"/>
          </p:nvPr>
        </p:nvSpPr>
        <p:spPr>
          <a:xfrm>
            <a:off x="822250" y="1156124"/>
            <a:ext cx="10515600" cy="741325"/>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Slide Number Placeholder 5">
            <a:extLst>
              <a:ext uri="{FF2B5EF4-FFF2-40B4-BE49-F238E27FC236}">
                <a16:creationId xmlns:a16="http://schemas.microsoft.com/office/drawing/2014/main" id="{B9465DA2-9E04-466D-AB4C-F6FBDF0FA0C9}"/>
              </a:ext>
            </a:extLst>
          </p:cNvPr>
          <p:cNvSpPr>
            <a:spLocks noGrp="1"/>
          </p:cNvSpPr>
          <p:nvPr>
            <p:ph type="sldNum" sz="quarter" idx="12"/>
          </p:nvPr>
        </p:nvSpPr>
        <p:spPr>
          <a:xfrm>
            <a:off x="10284000" y="22896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
        <p:nvSpPr>
          <p:cNvPr id="15" name="Picture Placeholder 14">
            <a:extLst>
              <a:ext uri="{FF2B5EF4-FFF2-40B4-BE49-F238E27FC236}">
                <a16:creationId xmlns:a16="http://schemas.microsoft.com/office/drawing/2014/main" id="{222BAA3B-25D5-696A-C90D-2C898BE6046F}"/>
              </a:ext>
            </a:extLst>
          </p:cNvPr>
          <p:cNvSpPr>
            <a:spLocks noGrp="1"/>
          </p:cNvSpPr>
          <p:nvPr>
            <p:ph type="pic" sz="quarter" idx="13" hasCustomPrompt="1"/>
          </p:nvPr>
        </p:nvSpPr>
        <p:spPr>
          <a:xfrm>
            <a:off x="0" y="2671200"/>
            <a:ext cx="12192000" cy="4192200"/>
          </a:xfrm>
          <a:ln>
            <a:noFill/>
          </a:ln>
        </p:spPr>
        <p:txBody>
          <a:bodyPr anchor="ctr"/>
          <a:lstStyle>
            <a:lvl1pPr marL="0" indent="0" algn="ctr">
              <a:buNone/>
              <a:defRPr>
                <a:solidFill>
                  <a:schemeClr val="bg2"/>
                </a:solidFill>
              </a:defRPr>
            </a:lvl1pPr>
          </a:lstStyle>
          <a:p>
            <a:r>
              <a:rPr lang="en-GB"/>
              <a:t>Insert your picture here</a:t>
            </a:r>
          </a:p>
        </p:txBody>
      </p:sp>
      <p:pic>
        <p:nvPicPr>
          <p:cNvPr id="4" name="Picture 3" descr="A white letter on a black background&#10;&#10;Description automatically generated">
            <a:extLst>
              <a:ext uri="{FF2B5EF4-FFF2-40B4-BE49-F238E27FC236}">
                <a16:creationId xmlns:a16="http://schemas.microsoft.com/office/drawing/2014/main" id="{89935F44-0163-C01A-C693-65FD52FFA0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887856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1541134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Content Slide_Indigo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BF233-56CB-DC26-C0B8-1BAA9DA2F9B6}"/>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BAD5615-05CF-8974-4F42-67D2CE0A4006}"/>
              </a:ext>
            </a:extLst>
          </p:cNvPr>
          <p:cNvSpPr>
            <a:spLocks noGrp="1" noRot="1" noMove="1" noResize="1" noEditPoints="1" noAdjustHandles="1" noChangeArrowheads="1" noChangeShapeType="1"/>
          </p:cNvSpPr>
          <p:nvPr/>
        </p:nvSpPr>
        <p:spPr>
          <a:xfrm>
            <a:off x="753600" y="757800"/>
            <a:ext cx="11448000" cy="5342400"/>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18FB7B-F4E4-D716-C4CC-FE859A6044FE}"/>
              </a:ext>
            </a:extLst>
          </p:cNvPr>
          <p:cNvSpPr>
            <a:spLocks noGrp="1"/>
          </p:cNvSpPr>
          <p:nvPr>
            <p:ph type="title"/>
          </p:nvPr>
        </p:nvSpPr>
        <p:spPr>
          <a:xfrm>
            <a:off x="1135200" y="1139400"/>
            <a:ext cx="10303200" cy="686224"/>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CFB8D-EBF9-F4EE-8859-4D12F3FAC0C7}"/>
              </a:ext>
            </a:extLst>
          </p:cNvPr>
          <p:cNvSpPr>
            <a:spLocks noGrp="1"/>
          </p:cNvSpPr>
          <p:nvPr>
            <p:ph sz="half" idx="1"/>
          </p:nvPr>
        </p:nvSpPr>
        <p:spPr>
          <a:xfrm>
            <a:off x="11352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6A2CD78-CF24-A039-98CB-5BEE2FA991DD}"/>
              </a:ext>
            </a:extLst>
          </p:cNvPr>
          <p:cNvSpPr>
            <a:spLocks noGrp="1"/>
          </p:cNvSpPr>
          <p:nvPr>
            <p:ph sz="half" idx="2"/>
          </p:nvPr>
        </p:nvSpPr>
        <p:spPr>
          <a:xfrm>
            <a:off x="64776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blue letter on a black background&#10;&#10;Description automatically generated">
            <a:extLst>
              <a:ext uri="{FF2B5EF4-FFF2-40B4-BE49-F238E27FC236}">
                <a16:creationId xmlns:a16="http://schemas.microsoft.com/office/drawing/2014/main" id="{FB75DD1B-39C9-0BF0-93C3-9C29D50158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19999" y="6417273"/>
            <a:ext cx="211921" cy="304201"/>
          </a:xfrm>
          <a:prstGeom prst="rect">
            <a:avLst/>
          </a:prstGeom>
        </p:spPr>
      </p:pic>
    </p:spTree>
    <p:extLst>
      <p:ext uri="{BB962C8B-B14F-4D97-AF65-F5344CB8AC3E}">
        <p14:creationId xmlns:p14="http://schemas.microsoft.com/office/powerpoint/2010/main" val="3254866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 Image Slide_Sand 0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AD5615-05CF-8974-4F42-67D2CE0A4006}"/>
              </a:ext>
            </a:extLst>
          </p:cNvPr>
          <p:cNvSpPr>
            <a:spLocks noGrp="1" noRot="1" noMove="1" noResize="1" noEditPoints="1" noAdjustHandles="1" noChangeArrowheads="1" noChangeShapeType="1"/>
          </p:cNvSpPr>
          <p:nvPr/>
        </p:nvSpPr>
        <p:spPr>
          <a:xfrm>
            <a:off x="753600" y="757800"/>
            <a:ext cx="11448000" cy="5342400"/>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18FB7B-F4E4-D716-C4CC-FE859A6044FE}"/>
              </a:ext>
            </a:extLst>
          </p:cNvPr>
          <p:cNvSpPr>
            <a:spLocks noGrp="1"/>
          </p:cNvSpPr>
          <p:nvPr>
            <p:ph type="title"/>
          </p:nvPr>
        </p:nvSpPr>
        <p:spPr>
          <a:xfrm>
            <a:off x="1135200" y="1139400"/>
            <a:ext cx="10303200" cy="686224"/>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CFB8D-EBF9-F4EE-8859-4D12F3FAC0C7}"/>
              </a:ext>
            </a:extLst>
          </p:cNvPr>
          <p:cNvSpPr>
            <a:spLocks noGrp="1"/>
          </p:cNvSpPr>
          <p:nvPr>
            <p:ph sz="half" idx="1"/>
          </p:nvPr>
        </p:nvSpPr>
        <p:spPr>
          <a:xfrm>
            <a:off x="11352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blue letter on a black background&#10;&#10;Description automatically generated">
            <a:extLst>
              <a:ext uri="{FF2B5EF4-FFF2-40B4-BE49-F238E27FC236}">
                <a16:creationId xmlns:a16="http://schemas.microsoft.com/office/drawing/2014/main" id="{1CA4C3D8-B7CA-A71B-0693-AA43C3C951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19999" y="6417273"/>
            <a:ext cx="211921" cy="304201"/>
          </a:xfrm>
          <a:prstGeom prst="rect">
            <a:avLst/>
          </a:prstGeom>
        </p:spPr>
      </p:pic>
      <p:sp>
        <p:nvSpPr>
          <p:cNvPr id="6" name="Picture Placeholder 6">
            <a:extLst>
              <a:ext uri="{FF2B5EF4-FFF2-40B4-BE49-F238E27FC236}">
                <a16:creationId xmlns:a16="http://schemas.microsoft.com/office/drawing/2014/main" id="{B2209D14-6ABD-DA34-0BDE-105946AED6ED}"/>
              </a:ext>
            </a:extLst>
          </p:cNvPr>
          <p:cNvSpPr>
            <a:spLocks noGrp="1"/>
          </p:cNvSpPr>
          <p:nvPr>
            <p:ph type="pic" sz="quarter" idx="13" hasCustomPrompt="1"/>
          </p:nvPr>
        </p:nvSpPr>
        <p:spPr>
          <a:xfrm>
            <a:off x="6477000" y="1901825"/>
            <a:ext cx="4960938" cy="3816350"/>
          </a:xfrm>
        </p:spPr>
        <p:txBody>
          <a:bodyPr anchor="ctr"/>
          <a:lstStyle>
            <a:lvl1pPr marL="0" indent="0" algn="ctr">
              <a:buNone/>
              <a:defRPr>
                <a:solidFill>
                  <a:schemeClr val="bg1"/>
                </a:solidFill>
              </a:defRPr>
            </a:lvl1pPr>
          </a:lstStyle>
          <a:p>
            <a:r>
              <a:rPr lang="en-GB"/>
              <a:t>Insert your picture here</a:t>
            </a:r>
          </a:p>
        </p:txBody>
      </p:sp>
    </p:spTree>
    <p:extLst>
      <p:ext uri="{BB962C8B-B14F-4D97-AF65-F5344CB8AC3E}">
        <p14:creationId xmlns:p14="http://schemas.microsoft.com/office/powerpoint/2010/main" val="2592113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 Image Slide_Pearl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BF233-56CB-DC26-C0B8-1BAA9DA2F9B6}"/>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BAD5615-05CF-8974-4F42-67D2CE0A4006}"/>
              </a:ext>
            </a:extLst>
          </p:cNvPr>
          <p:cNvSpPr>
            <a:spLocks noGrp="1" noRot="1" noMove="1" noResize="1" noEditPoints="1" noAdjustHandles="1" noChangeArrowheads="1" noChangeShapeType="1"/>
          </p:cNvSpPr>
          <p:nvPr/>
        </p:nvSpPr>
        <p:spPr>
          <a:xfrm>
            <a:off x="753600" y="757800"/>
            <a:ext cx="11448000" cy="5342400"/>
          </a:xfrm>
          <a:prstGeom prst="rect">
            <a:avLst/>
          </a:prstGeom>
          <a:solidFill>
            <a:schemeClr val="accent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18FB7B-F4E4-D716-C4CC-FE859A6044FE}"/>
              </a:ext>
            </a:extLst>
          </p:cNvPr>
          <p:cNvSpPr>
            <a:spLocks noGrp="1"/>
          </p:cNvSpPr>
          <p:nvPr>
            <p:ph type="title"/>
          </p:nvPr>
        </p:nvSpPr>
        <p:spPr>
          <a:xfrm>
            <a:off x="1135200" y="1139400"/>
            <a:ext cx="10303200" cy="686224"/>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CFB8D-EBF9-F4EE-8859-4D12F3FAC0C7}"/>
              </a:ext>
            </a:extLst>
          </p:cNvPr>
          <p:cNvSpPr>
            <a:spLocks noGrp="1"/>
          </p:cNvSpPr>
          <p:nvPr>
            <p:ph sz="half" idx="1"/>
          </p:nvPr>
        </p:nvSpPr>
        <p:spPr>
          <a:xfrm>
            <a:off x="11352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blue letter on a black background&#10;&#10;Description automatically generated">
            <a:extLst>
              <a:ext uri="{FF2B5EF4-FFF2-40B4-BE49-F238E27FC236}">
                <a16:creationId xmlns:a16="http://schemas.microsoft.com/office/drawing/2014/main" id="{1CA4C3D8-B7CA-A71B-0693-AA43C3C951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19999" y="6417273"/>
            <a:ext cx="211921" cy="304201"/>
          </a:xfrm>
          <a:prstGeom prst="rect">
            <a:avLst/>
          </a:prstGeom>
        </p:spPr>
      </p:pic>
      <p:sp>
        <p:nvSpPr>
          <p:cNvPr id="6" name="Picture Placeholder 6">
            <a:extLst>
              <a:ext uri="{FF2B5EF4-FFF2-40B4-BE49-F238E27FC236}">
                <a16:creationId xmlns:a16="http://schemas.microsoft.com/office/drawing/2014/main" id="{B2209D14-6ABD-DA34-0BDE-105946AED6ED}"/>
              </a:ext>
            </a:extLst>
          </p:cNvPr>
          <p:cNvSpPr>
            <a:spLocks noGrp="1"/>
          </p:cNvSpPr>
          <p:nvPr>
            <p:ph type="pic" sz="quarter" idx="13" hasCustomPrompt="1"/>
          </p:nvPr>
        </p:nvSpPr>
        <p:spPr>
          <a:xfrm>
            <a:off x="6477000" y="1901825"/>
            <a:ext cx="4960938" cy="3816350"/>
          </a:xfrm>
        </p:spPr>
        <p:txBody>
          <a:bodyPr anchor="ctr"/>
          <a:lstStyle>
            <a:lvl1pPr marL="0" indent="0" algn="ctr">
              <a:buNone/>
              <a:defRPr>
                <a:solidFill>
                  <a:schemeClr val="bg1"/>
                </a:solidFill>
              </a:defRPr>
            </a:lvl1pPr>
          </a:lstStyle>
          <a:p>
            <a:r>
              <a:rPr lang="en-GB"/>
              <a:t>Insert your picture here</a:t>
            </a:r>
          </a:p>
        </p:txBody>
      </p:sp>
    </p:spTree>
    <p:extLst>
      <p:ext uri="{BB962C8B-B14F-4D97-AF65-F5344CB8AC3E}">
        <p14:creationId xmlns:p14="http://schemas.microsoft.com/office/powerpoint/2010/main" val="666850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 Image Background Slide 02">
    <p:spTree>
      <p:nvGrpSpPr>
        <p:cNvPr id="1" name=""/>
        <p:cNvGrpSpPr/>
        <p:nvPr/>
      </p:nvGrpSpPr>
      <p:grpSpPr>
        <a:xfrm>
          <a:off x="0" y="0"/>
          <a:ext cx="0" cy="0"/>
          <a:chOff x="0" y="0"/>
          <a:chExt cx="0" cy="0"/>
        </a:xfrm>
      </p:grpSpPr>
      <p:sp>
        <p:nvSpPr>
          <p:cNvPr id="13" name="Picture Placeholder 14">
            <a:extLst>
              <a:ext uri="{FF2B5EF4-FFF2-40B4-BE49-F238E27FC236}">
                <a16:creationId xmlns:a16="http://schemas.microsoft.com/office/drawing/2014/main" id="{C66863CC-7436-6F60-9B19-9C921FD591E3}"/>
              </a:ext>
            </a:extLst>
          </p:cNvPr>
          <p:cNvSpPr>
            <a:spLocks noGrp="1"/>
          </p:cNvSpPr>
          <p:nvPr>
            <p:ph type="pic" sz="quarter" idx="13" hasCustomPrompt="1"/>
          </p:nvPr>
        </p:nvSpPr>
        <p:spPr>
          <a:xfrm>
            <a:off x="-9600" y="0"/>
            <a:ext cx="12211200" cy="6863400"/>
          </a:xfrm>
          <a:ln>
            <a:noFill/>
          </a:ln>
        </p:spPr>
        <p:txBody>
          <a:bodyPr anchor="ctr"/>
          <a:lstStyle>
            <a:lvl1pPr marL="0" indent="0" algn="ctr">
              <a:buNone/>
              <a:defRPr>
                <a:solidFill>
                  <a:schemeClr val="bg2"/>
                </a:solidFill>
              </a:defRPr>
            </a:lvl1pPr>
          </a:lstStyle>
          <a:p>
            <a:r>
              <a:rPr lang="en-GB"/>
              <a:t>Insert your picture here</a:t>
            </a:r>
          </a:p>
        </p:txBody>
      </p:sp>
      <p:sp>
        <p:nvSpPr>
          <p:cNvPr id="10" name="Rectangle 9">
            <a:extLst>
              <a:ext uri="{FF2B5EF4-FFF2-40B4-BE49-F238E27FC236}">
                <a16:creationId xmlns:a16="http://schemas.microsoft.com/office/drawing/2014/main" id="{B4D40636-1A56-8AC0-D963-E55354A311DB}"/>
              </a:ext>
            </a:extLst>
          </p:cNvPr>
          <p:cNvSpPr>
            <a:spLocks/>
          </p:cNvSpPr>
          <p:nvPr/>
        </p:nvSpPr>
        <p:spPr>
          <a:xfrm>
            <a:off x="1" y="757800"/>
            <a:ext cx="6096000" cy="534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7E6402D-56BA-D9AC-15D3-9A60011EB2E3}"/>
              </a:ext>
            </a:extLst>
          </p:cNvPr>
          <p:cNvSpPr>
            <a:spLocks noGrp="1"/>
          </p:cNvSpPr>
          <p:nvPr>
            <p:ph type="title"/>
          </p:nvPr>
        </p:nvSpPr>
        <p:spPr>
          <a:xfrm>
            <a:off x="753600" y="1139400"/>
            <a:ext cx="4579200" cy="763200"/>
          </a:xfrm>
        </p:spPr>
        <p:txBody>
          <a:bodyPr>
            <a:normAutofit/>
          </a:bodyPr>
          <a:lstStyle>
            <a:lvl1pPr>
              <a:defRPr sz="32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4D626DA-5D88-30B9-445E-09A7E1A88241}"/>
              </a:ext>
            </a:extLst>
          </p:cNvPr>
          <p:cNvSpPr>
            <a:spLocks noGrp="1"/>
          </p:cNvSpPr>
          <p:nvPr>
            <p:ph type="body" idx="1"/>
          </p:nvPr>
        </p:nvSpPr>
        <p:spPr>
          <a:xfrm>
            <a:off x="753601" y="1902600"/>
            <a:ext cx="4579200" cy="381600"/>
          </a:xfrm>
        </p:spPr>
        <p:txBody>
          <a:bodyPr anchor="b"/>
          <a:lstStyle>
            <a:lvl1pPr marL="0" indent="0">
              <a:buNone/>
              <a:defRPr sz="24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40F39F-DCB4-D051-A71D-83FAC1BBFC58}"/>
              </a:ext>
            </a:extLst>
          </p:cNvPr>
          <p:cNvSpPr>
            <a:spLocks noGrp="1"/>
          </p:cNvSpPr>
          <p:nvPr>
            <p:ph sz="half" idx="2"/>
          </p:nvPr>
        </p:nvSpPr>
        <p:spPr>
          <a:xfrm>
            <a:off x="753601" y="2284200"/>
            <a:ext cx="4579200" cy="34344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B429879C-FBD2-0026-75B3-48BEB8C6238F}"/>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6" name="Footer Placeholder 4">
            <a:extLst>
              <a:ext uri="{FF2B5EF4-FFF2-40B4-BE49-F238E27FC236}">
                <a16:creationId xmlns:a16="http://schemas.microsoft.com/office/drawing/2014/main" id="{C69B2184-A5BA-A546-9224-9C5E2748D78C}"/>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7" name="Slide Number Placeholder 5">
            <a:extLst>
              <a:ext uri="{FF2B5EF4-FFF2-40B4-BE49-F238E27FC236}">
                <a16:creationId xmlns:a16="http://schemas.microsoft.com/office/drawing/2014/main" id="{D5F10207-2F7B-A0AC-F0C0-7BAE1232694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8" name="Picture 7" descr="A white letter on a black background&#10;&#10;Description automatically generated">
            <a:extLst>
              <a:ext uri="{FF2B5EF4-FFF2-40B4-BE49-F238E27FC236}">
                <a16:creationId xmlns:a16="http://schemas.microsoft.com/office/drawing/2014/main" id="{0F254990-3AD2-959B-0842-B36394429D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3521729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py Only Slide 02">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090F26-44CA-186E-DCD7-30C39DCB903E}"/>
              </a:ext>
            </a:extLst>
          </p:cNvPr>
          <p:cNvSpPr>
            <a:spLocks noGrp="1"/>
          </p:cNvSpPr>
          <p:nvPr>
            <p:ph type="title"/>
          </p:nvPr>
        </p:nvSpPr>
        <p:spPr>
          <a:xfrm>
            <a:off x="753600" y="757800"/>
            <a:ext cx="10684800" cy="763200"/>
          </a:xfrm>
        </p:spPr>
        <p:txBody>
          <a:bodyPr>
            <a:normAutofit/>
          </a:bodyPr>
          <a:lstStyle>
            <a:lvl1pPr>
              <a:defRPr sz="3200">
                <a:solidFill>
                  <a:schemeClr val="bg1"/>
                </a:solidFill>
              </a:defRPr>
            </a:lvl1pPr>
          </a:lstStyle>
          <a:p>
            <a:r>
              <a:rPr lang="en-US"/>
              <a:t>Click to edit Master title style</a:t>
            </a:r>
            <a:endParaRPr lang="en-GB"/>
          </a:p>
        </p:txBody>
      </p:sp>
      <p:sp>
        <p:nvSpPr>
          <p:cNvPr id="7" name="Content Placeholder 2">
            <a:extLst>
              <a:ext uri="{FF2B5EF4-FFF2-40B4-BE49-F238E27FC236}">
                <a16:creationId xmlns:a16="http://schemas.microsoft.com/office/drawing/2014/main" id="{3B258B5A-DA1A-2A8F-56CA-9BF10266BE5E}"/>
              </a:ext>
            </a:extLst>
          </p:cNvPr>
          <p:cNvSpPr>
            <a:spLocks noGrp="1"/>
          </p:cNvSpPr>
          <p:nvPr>
            <p:ph sz="half" idx="1"/>
          </p:nvPr>
        </p:nvSpPr>
        <p:spPr>
          <a:xfrm>
            <a:off x="753600" y="1521000"/>
            <a:ext cx="10684800" cy="45792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3">
            <a:extLst>
              <a:ext uri="{FF2B5EF4-FFF2-40B4-BE49-F238E27FC236}">
                <a16:creationId xmlns:a16="http://schemas.microsoft.com/office/drawing/2014/main" id="{042B818F-16E2-9701-F05A-B4C144AAF41E}"/>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3" name="Footer Placeholder 4">
            <a:extLst>
              <a:ext uri="{FF2B5EF4-FFF2-40B4-BE49-F238E27FC236}">
                <a16:creationId xmlns:a16="http://schemas.microsoft.com/office/drawing/2014/main" id="{9239BE8B-5F57-BC72-BE01-37E5117B645F}"/>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4" name="Slide Number Placeholder 5">
            <a:extLst>
              <a:ext uri="{FF2B5EF4-FFF2-40B4-BE49-F238E27FC236}">
                <a16:creationId xmlns:a16="http://schemas.microsoft.com/office/drawing/2014/main" id="{8E4DA3A3-A2AF-E374-80E3-CCE844FD3727}"/>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white letter on a black background&#10;&#10;Description automatically generated">
            <a:extLst>
              <a:ext uri="{FF2B5EF4-FFF2-40B4-BE49-F238E27FC236}">
                <a16:creationId xmlns:a16="http://schemas.microsoft.com/office/drawing/2014/main" id="{53896ED3-6F7D-F817-3ED8-9FF790ADD3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842384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py + Image Slide 02">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090F26-44CA-186E-DCD7-30C39DCB903E}"/>
              </a:ext>
            </a:extLst>
          </p:cNvPr>
          <p:cNvSpPr>
            <a:spLocks noGrp="1"/>
          </p:cNvSpPr>
          <p:nvPr>
            <p:ph type="title"/>
          </p:nvPr>
        </p:nvSpPr>
        <p:spPr>
          <a:xfrm>
            <a:off x="753600" y="757800"/>
            <a:ext cx="5724000" cy="763200"/>
          </a:xfrm>
        </p:spPr>
        <p:txBody>
          <a:bodyPr>
            <a:normAutofit/>
          </a:bodyPr>
          <a:lstStyle>
            <a:lvl1pPr>
              <a:defRPr sz="3200">
                <a:solidFill>
                  <a:schemeClr val="bg1"/>
                </a:solidFill>
              </a:defRPr>
            </a:lvl1pPr>
          </a:lstStyle>
          <a:p>
            <a:r>
              <a:rPr lang="en-US"/>
              <a:t>Click to edit Master title style</a:t>
            </a:r>
            <a:endParaRPr lang="en-GB"/>
          </a:p>
        </p:txBody>
      </p:sp>
      <p:sp>
        <p:nvSpPr>
          <p:cNvPr id="7" name="Content Placeholder 2">
            <a:extLst>
              <a:ext uri="{FF2B5EF4-FFF2-40B4-BE49-F238E27FC236}">
                <a16:creationId xmlns:a16="http://schemas.microsoft.com/office/drawing/2014/main" id="{3B258B5A-DA1A-2A8F-56CA-9BF10266BE5E}"/>
              </a:ext>
            </a:extLst>
          </p:cNvPr>
          <p:cNvSpPr>
            <a:spLocks noGrp="1"/>
          </p:cNvSpPr>
          <p:nvPr>
            <p:ph sz="half" idx="1"/>
          </p:nvPr>
        </p:nvSpPr>
        <p:spPr>
          <a:xfrm>
            <a:off x="753600" y="1521000"/>
            <a:ext cx="5342400" cy="45792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3">
            <a:extLst>
              <a:ext uri="{FF2B5EF4-FFF2-40B4-BE49-F238E27FC236}">
                <a16:creationId xmlns:a16="http://schemas.microsoft.com/office/drawing/2014/main" id="{042B818F-16E2-9701-F05A-B4C144AAF41E}"/>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3" name="Footer Placeholder 4">
            <a:extLst>
              <a:ext uri="{FF2B5EF4-FFF2-40B4-BE49-F238E27FC236}">
                <a16:creationId xmlns:a16="http://schemas.microsoft.com/office/drawing/2014/main" id="{9239BE8B-5F57-BC72-BE01-37E5117B645F}"/>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4" name="Slide Number Placeholder 5">
            <a:extLst>
              <a:ext uri="{FF2B5EF4-FFF2-40B4-BE49-F238E27FC236}">
                <a16:creationId xmlns:a16="http://schemas.microsoft.com/office/drawing/2014/main" id="{8E4DA3A3-A2AF-E374-80E3-CCE844FD3727}"/>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white letter on a black background&#10;&#10;Description automatically generated">
            <a:extLst>
              <a:ext uri="{FF2B5EF4-FFF2-40B4-BE49-F238E27FC236}">
                <a16:creationId xmlns:a16="http://schemas.microsoft.com/office/drawing/2014/main" id="{53896ED3-6F7D-F817-3ED8-9FF790ADD3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
        <p:nvSpPr>
          <p:cNvPr id="8" name="Picture Placeholder 6">
            <a:extLst>
              <a:ext uri="{FF2B5EF4-FFF2-40B4-BE49-F238E27FC236}">
                <a16:creationId xmlns:a16="http://schemas.microsoft.com/office/drawing/2014/main" id="{55BB9F17-F3B6-255E-2D84-1B8B19924668}"/>
              </a:ext>
            </a:extLst>
          </p:cNvPr>
          <p:cNvSpPr>
            <a:spLocks noGrp="1"/>
          </p:cNvSpPr>
          <p:nvPr>
            <p:ph type="pic" sz="quarter" idx="13" hasCustomPrompt="1"/>
          </p:nvPr>
        </p:nvSpPr>
        <p:spPr>
          <a:xfrm>
            <a:off x="6477000" y="757800"/>
            <a:ext cx="4960938" cy="5342400"/>
          </a:xfrm>
        </p:spPr>
        <p:txBody>
          <a:bodyPr anchor="ctr"/>
          <a:lstStyle>
            <a:lvl1pPr marL="0" indent="0" algn="ctr">
              <a:buNone/>
              <a:defRPr>
                <a:solidFill>
                  <a:schemeClr val="bg1"/>
                </a:solidFill>
              </a:defRPr>
            </a:lvl1pPr>
          </a:lstStyle>
          <a:p>
            <a:r>
              <a:rPr lang="en-GB"/>
              <a:t>Insert your picture here</a:t>
            </a:r>
          </a:p>
        </p:txBody>
      </p:sp>
    </p:spTree>
    <p:extLst>
      <p:ext uri="{BB962C8B-B14F-4D97-AF65-F5344CB8AC3E}">
        <p14:creationId xmlns:p14="http://schemas.microsoft.com/office/powerpoint/2010/main" val="3677002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mage Slide 0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73C874C-57C6-FE98-22ED-46EAAC255529}"/>
              </a:ext>
            </a:extLst>
          </p:cNvPr>
          <p:cNvSpPr>
            <a:spLocks noGrp="1"/>
          </p:cNvSpPr>
          <p:nvPr>
            <p:ph type="pic" sz="quarter" idx="13" hasCustomPrompt="1"/>
          </p:nvPr>
        </p:nvSpPr>
        <p:spPr>
          <a:xfrm>
            <a:off x="1" y="-5400"/>
            <a:ext cx="12192000" cy="6868800"/>
          </a:xfrm>
        </p:spPr>
        <p:txBody>
          <a:bodyPr anchor="ctr"/>
          <a:lstStyle>
            <a:lvl1pPr marL="0" indent="0" algn="ctr">
              <a:buNone/>
              <a:defRPr>
                <a:solidFill>
                  <a:schemeClr val="bg2"/>
                </a:solidFill>
              </a:defRPr>
            </a:lvl1pPr>
          </a:lstStyle>
          <a:p>
            <a:r>
              <a:rPr lang="en-GB"/>
              <a:t>Insert your picture here</a:t>
            </a:r>
          </a:p>
        </p:txBody>
      </p:sp>
      <p:sp>
        <p:nvSpPr>
          <p:cNvPr id="5" name="Date Placeholder 3">
            <a:extLst>
              <a:ext uri="{FF2B5EF4-FFF2-40B4-BE49-F238E27FC236}">
                <a16:creationId xmlns:a16="http://schemas.microsoft.com/office/drawing/2014/main" id="{A1280ABD-E9DC-B7C5-BCF5-9AC587E405AA}"/>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6" name="Footer Placeholder 4">
            <a:extLst>
              <a:ext uri="{FF2B5EF4-FFF2-40B4-BE49-F238E27FC236}">
                <a16:creationId xmlns:a16="http://schemas.microsoft.com/office/drawing/2014/main" id="{898A51BD-3C85-7635-39F6-ED67792625A9}"/>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7" name="Slide Number Placeholder 5">
            <a:extLst>
              <a:ext uri="{FF2B5EF4-FFF2-40B4-BE49-F238E27FC236}">
                <a16:creationId xmlns:a16="http://schemas.microsoft.com/office/drawing/2014/main" id="{6D7C5ECD-B415-8E5C-91B8-E1C06C4EC1F3}"/>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3" name="Picture 2" descr="A white letter on a black background&#10;&#10;Description automatically generated">
            <a:extLst>
              <a:ext uri="{FF2B5EF4-FFF2-40B4-BE49-F238E27FC236}">
                <a16:creationId xmlns:a16="http://schemas.microsoft.com/office/drawing/2014/main" id="{55550A24-0177-7BED-923E-240348FFF0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9848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214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tx2"/>
        </a:solidFill>
        <a:effectLst/>
      </p:bgPr>
    </p:bg>
    <p:spTree>
      <p:nvGrpSpPr>
        <p:cNvPr id="1" name=""/>
        <p:cNvGrpSpPr/>
        <p:nvPr/>
      </p:nvGrpSpPr>
      <p:grpSpPr>
        <a:xfrm>
          <a:off x="0" y="0"/>
          <a:ext cx="0" cy="0"/>
          <a:chOff x="0" y="0"/>
          <a:chExt cx="0" cy="0"/>
        </a:xfrm>
      </p:grpSpPr>
      <p:sp>
        <p:nvSpPr>
          <p:cNvPr id="7" name="Plassholder for bilde 9">
            <a:extLst>
              <a:ext uri="{FF2B5EF4-FFF2-40B4-BE49-F238E27FC236}">
                <a16:creationId xmlns:a16="http://schemas.microsoft.com/office/drawing/2014/main" id="{787B7979-05F2-0F05-FF84-42AFEE25A162}"/>
              </a:ext>
            </a:extLst>
          </p:cNvPr>
          <p:cNvSpPr>
            <a:spLocks noGrp="1"/>
          </p:cNvSpPr>
          <p:nvPr>
            <p:ph type="pic" sz="quarter" idx="11"/>
          </p:nvPr>
        </p:nvSpPr>
        <p:spPr>
          <a:xfrm>
            <a:off x="4056000" y="435600"/>
            <a:ext cx="8136000" cy="6422400"/>
          </a:xfrm>
          <a:prstGeom prst="rect">
            <a:avLst/>
          </a:prstGeom>
          <a:solidFill>
            <a:schemeClr val="tx1">
              <a:lumMod val="10000"/>
              <a:lumOff val="90000"/>
            </a:schemeClr>
          </a:solidFill>
        </p:spPr>
        <p:txBody>
          <a:bodyPr anchor="ctr" anchorCtr="0"/>
          <a:lstStyle>
            <a:lvl1pPr marL="0" indent="0" algn="ctr">
              <a:buNone/>
              <a:defRPr sz="1333" b="0" i="0">
                <a:latin typeface="+mn-lt"/>
              </a:defRPr>
            </a:lvl1pPr>
          </a:lstStyle>
          <a:p>
            <a:r>
              <a:rPr lang="en-US"/>
              <a:t>Click icon to add picture</a:t>
            </a:r>
            <a:endParaRPr lang="en-GB"/>
          </a:p>
        </p:txBody>
      </p:sp>
      <p:sp>
        <p:nvSpPr>
          <p:cNvPr id="8" name="Tittel 1">
            <a:extLst>
              <a:ext uri="{FF2B5EF4-FFF2-40B4-BE49-F238E27FC236}">
                <a16:creationId xmlns:a16="http://schemas.microsoft.com/office/drawing/2014/main" id="{01CA0C32-3062-A58F-23C8-65BC03AEA8B1}"/>
              </a:ext>
            </a:extLst>
          </p:cNvPr>
          <p:cNvSpPr>
            <a:spLocks noGrp="1"/>
          </p:cNvSpPr>
          <p:nvPr>
            <p:ph type="title"/>
          </p:nvPr>
        </p:nvSpPr>
        <p:spPr>
          <a:xfrm>
            <a:off x="319305" y="1229397"/>
            <a:ext cx="3438469" cy="1902272"/>
          </a:xfrm>
          <a:prstGeom prst="rect">
            <a:avLst/>
          </a:prstGeom>
        </p:spPr>
        <p:txBody>
          <a:bodyPr vert="horz" tIns="90000" bIns="0" anchor="b" anchorCtr="0">
            <a:spAutoFit/>
          </a:bodyPr>
          <a:lstStyle>
            <a:lvl1pPr algn="l">
              <a:lnSpc>
                <a:spcPts val="4667"/>
              </a:lnSpc>
              <a:defRPr sz="4000" b="1" i="0">
                <a:solidFill>
                  <a:schemeClr val="bg1"/>
                </a:solidFill>
                <a:latin typeface="+mj-lt"/>
              </a:defRPr>
            </a:lvl1pPr>
          </a:lstStyle>
          <a:p>
            <a:r>
              <a:rPr lang="en-US" dirty="0"/>
              <a:t>Click to edit Master title style</a:t>
            </a:r>
            <a:endParaRPr lang="en-GB" dirty="0"/>
          </a:p>
        </p:txBody>
      </p:sp>
      <p:sp>
        <p:nvSpPr>
          <p:cNvPr id="9" name="Plassholder for tekst 3">
            <a:extLst>
              <a:ext uri="{FF2B5EF4-FFF2-40B4-BE49-F238E27FC236}">
                <a16:creationId xmlns:a16="http://schemas.microsoft.com/office/drawing/2014/main" id="{128EE915-D127-C257-4041-B2D32CF1BCA8}"/>
              </a:ext>
            </a:extLst>
          </p:cNvPr>
          <p:cNvSpPr>
            <a:spLocks noGrp="1"/>
          </p:cNvSpPr>
          <p:nvPr>
            <p:ph type="body" sz="quarter" idx="10"/>
          </p:nvPr>
        </p:nvSpPr>
        <p:spPr>
          <a:xfrm>
            <a:off x="319305" y="3280968"/>
            <a:ext cx="3438469" cy="296063"/>
          </a:xfrm>
          <a:prstGeom prst="rect">
            <a:avLst/>
          </a:prstGeom>
        </p:spPr>
        <p:txBody>
          <a:bodyPr wrap="square" tIns="0" bIns="90000" anchor="t" anchorCtr="0">
            <a:spAutoFit/>
          </a:bodyPr>
          <a:lstStyle>
            <a:lvl1pPr marL="0" indent="0" algn="l">
              <a:lnSpc>
                <a:spcPts val="1600"/>
              </a:lnSpc>
              <a:spcBef>
                <a:spcPts val="0"/>
              </a:spcBef>
              <a:buClr>
                <a:schemeClr val="tx1"/>
              </a:buClr>
              <a:buSzPct val="100000"/>
              <a:buNone/>
              <a:tabLst/>
              <a:defRPr sz="1400" b="0" i="0">
                <a:solidFill>
                  <a:schemeClr val="bg2"/>
                </a:solidFill>
                <a:latin typeface="Jost" pitchFamily="2" charset="0"/>
                <a:ea typeface="Jost" pitchFamily="2" charset="0"/>
              </a:defRPr>
            </a:lvl1pPr>
            <a:lvl2pPr marL="421207" indent="-182029">
              <a:lnSpc>
                <a:spcPct val="100000"/>
              </a:lnSpc>
              <a:spcBef>
                <a:spcPts val="0"/>
              </a:spcBef>
              <a:buClr>
                <a:schemeClr val="tx1"/>
              </a:buClr>
              <a:tabLst/>
              <a:defRPr sz="1333" b="0" i="0">
                <a:latin typeface="Austin Text Roman" pitchFamily="2" charset="77"/>
              </a:defRPr>
            </a:lvl2pPr>
            <a:lvl3pPr marL="592652" indent="-118530">
              <a:lnSpc>
                <a:spcPct val="100000"/>
              </a:lnSpc>
              <a:spcBef>
                <a:spcPts val="0"/>
              </a:spcBef>
              <a:buClr>
                <a:schemeClr val="tx1"/>
              </a:buClr>
              <a:buSzPct val="80000"/>
              <a:buFont typeface="Arial" panose="020B0604020202020204" pitchFamily="34" charset="0"/>
              <a:buChar char="•"/>
              <a:tabLst/>
              <a:defRPr sz="1333" b="0" i="0">
                <a:latin typeface="Austin Text Roman" pitchFamily="2" charset="77"/>
              </a:defRPr>
            </a:lvl3pPr>
            <a:lvl4pPr marL="713300" indent="-120648">
              <a:lnSpc>
                <a:spcPct val="100000"/>
              </a:lnSpc>
              <a:spcBef>
                <a:spcPts val="0"/>
              </a:spcBef>
              <a:buClr>
                <a:schemeClr val="tx1"/>
              </a:buClr>
              <a:buFont typeface="Systemfont normal"/>
              <a:buChar char="-"/>
              <a:tabLst/>
              <a:defRPr sz="1333" b="0" i="0">
                <a:latin typeface="Austin Text Roman" pitchFamily="2" charset="77"/>
              </a:defRPr>
            </a:lvl4pPr>
            <a:lvl5pPr>
              <a:spcBef>
                <a:spcPts val="0"/>
              </a:spcBef>
              <a:defRPr sz="1867" b="0" i="0">
                <a:latin typeface="Austin Text Roman" pitchFamily="2" charset="77"/>
              </a:defRPr>
            </a:lvl5pPr>
          </a:lstStyle>
          <a:p>
            <a:pPr lvl="0"/>
            <a:r>
              <a:rPr lang="en-US" dirty="0"/>
              <a:t>Click to edit Master text styles</a:t>
            </a:r>
          </a:p>
        </p:txBody>
      </p:sp>
    </p:spTree>
    <p:extLst>
      <p:ext uri="{BB962C8B-B14F-4D97-AF65-F5344CB8AC3E}">
        <p14:creationId xmlns:p14="http://schemas.microsoft.com/office/powerpoint/2010/main" val="30331997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tx2"/>
        </a:solidFill>
        <a:effectLst/>
      </p:bgPr>
    </p:bg>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27E13643-9088-3540-9293-C816933CE7F1}"/>
              </a:ext>
            </a:extLst>
          </p:cNvPr>
          <p:cNvSpPr>
            <a:spLocks noGrp="1"/>
          </p:cNvSpPr>
          <p:nvPr>
            <p:ph type="pic" sz="quarter" idx="11"/>
          </p:nvPr>
        </p:nvSpPr>
        <p:spPr>
          <a:xfrm>
            <a:off x="0" y="435600"/>
            <a:ext cx="8136000" cy="6422400"/>
          </a:xfrm>
          <a:prstGeom prst="rect">
            <a:avLst/>
          </a:prstGeom>
          <a:solidFill>
            <a:schemeClr val="tx1">
              <a:lumMod val="10000"/>
              <a:lumOff val="90000"/>
            </a:schemeClr>
          </a:solidFill>
        </p:spPr>
        <p:txBody>
          <a:bodyPr anchor="ctr" anchorCtr="0"/>
          <a:lstStyle>
            <a:lvl1pPr marL="0" indent="0" algn="ctr">
              <a:buNone/>
              <a:defRPr sz="1333" b="0" i="0">
                <a:latin typeface="+mn-lt"/>
              </a:defRPr>
            </a:lvl1pPr>
          </a:lstStyle>
          <a:p>
            <a:r>
              <a:rPr lang="en-US"/>
              <a:t>Click icon to add picture</a:t>
            </a:r>
            <a:endParaRPr lang="en-GB"/>
          </a:p>
        </p:txBody>
      </p:sp>
      <p:sp>
        <p:nvSpPr>
          <p:cNvPr id="11" name="Tittel 1">
            <a:extLst>
              <a:ext uri="{FF2B5EF4-FFF2-40B4-BE49-F238E27FC236}">
                <a16:creationId xmlns:a16="http://schemas.microsoft.com/office/drawing/2014/main" id="{E0E49098-9DDE-4A3A-82A4-97A1857680FF}"/>
              </a:ext>
            </a:extLst>
          </p:cNvPr>
          <p:cNvSpPr>
            <a:spLocks noGrp="1"/>
          </p:cNvSpPr>
          <p:nvPr>
            <p:ph type="title"/>
          </p:nvPr>
        </p:nvSpPr>
        <p:spPr>
          <a:xfrm>
            <a:off x="8437145" y="1229397"/>
            <a:ext cx="3438469" cy="1902272"/>
          </a:xfrm>
          <a:prstGeom prst="rect">
            <a:avLst/>
          </a:prstGeom>
        </p:spPr>
        <p:txBody>
          <a:bodyPr vert="horz" tIns="90000" bIns="0" anchor="b" anchorCtr="0">
            <a:spAutoFit/>
          </a:bodyPr>
          <a:lstStyle>
            <a:lvl1pPr algn="l">
              <a:lnSpc>
                <a:spcPts val="4667"/>
              </a:lnSpc>
              <a:defRPr sz="4000" b="1" i="0">
                <a:solidFill>
                  <a:schemeClr val="bg1"/>
                </a:solidFill>
                <a:latin typeface="+mj-lt"/>
              </a:defRPr>
            </a:lvl1pPr>
          </a:lstStyle>
          <a:p>
            <a:r>
              <a:rPr lang="en-US" dirty="0"/>
              <a:t>Click to edit Master title style</a:t>
            </a:r>
            <a:endParaRPr lang="en-GB" dirty="0"/>
          </a:p>
        </p:txBody>
      </p:sp>
      <p:sp>
        <p:nvSpPr>
          <p:cNvPr id="12" name="Plassholder for tekst 3">
            <a:extLst>
              <a:ext uri="{FF2B5EF4-FFF2-40B4-BE49-F238E27FC236}">
                <a16:creationId xmlns:a16="http://schemas.microsoft.com/office/drawing/2014/main" id="{BA8AAABF-A048-0ABC-BDB9-BCE97A130F94}"/>
              </a:ext>
            </a:extLst>
          </p:cNvPr>
          <p:cNvSpPr>
            <a:spLocks noGrp="1"/>
          </p:cNvSpPr>
          <p:nvPr>
            <p:ph type="body" sz="quarter" idx="10"/>
          </p:nvPr>
        </p:nvSpPr>
        <p:spPr>
          <a:xfrm>
            <a:off x="8437145" y="3280968"/>
            <a:ext cx="3438469" cy="296063"/>
          </a:xfrm>
          <a:prstGeom prst="rect">
            <a:avLst/>
          </a:prstGeom>
        </p:spPr>
        <p:txBody>
          <a:bodyPr wrap="square" tIns="0" bIns="90000" anchor="t" anchorCtr="0">
            <a:spAutoFit/>
          </a:bodyPr>
          <a:lstStyle>
            <a:lvl1pPr marL="0" indent="0" algn="l">
              <a:lnSpc>
                <a:spcPts val="1600"/>
              </a:lnSpc>
              <a:spcBef>
                <a:spcPts val="0"/>
              </a:spcBef>
              <a:buClr>
                <a:schemeClr val="tx1"/>
              </a:buClr>
              <a:buSzPct val="100000"/>
              <a:buNone/>
              <a:tabLst/>
              <a:defRPr sz="1400" b="0" i="0">
                <a:solidFill>
                  <a:schemeClr val="bg2"/>
                </a:solidFill>
                <a:latin typeface="+mn-lt"/>
              </a:defRPr>
            </a:lvl1pPr>
            <a:lvl2pPr marL="421207" indent="-182029">
              <a:lnSpc>
                <a:spcPct val="100000"/>
              </a:lnSpc>
              <a:spcBef>
                <a:spcPts val="0"/>
              </a:spcBef>
              <a:buClr>
                <a:schemeClr val="tx1"/>
              </a:buClr>
              <a:tabLst/>
              <a:defRPr sz="1333" b="0" i="0">
                <a:latin typeface="Austin Text Roman" pitchFamily="2" charset="77"/>
              </a:defRPr>
            </a:lvl2pPr>
            <a:lvl3pPr marL="592652" indent="-118530">
              <a:lnSpc>
                <a:spcPct val="100000"/>
              </a:lnSpc>
              <a:spcBef>
                <a:spcPts val="0"/>
              </a:spcBef>
              <a:buClr>
                <a:schemeClr val="tx1"/>
              </a:buClr>
              <a:buSzPct val="80000"/>
              <a:buFont typeface="Arial" panose="020B0604020202020204" pitchFamily="34" charset="0"/>
              <a:buChar char="•"/>
              <a:tabLst/>
              <a:defRPr sz="1333" b="0" i="0">
                <a:latin typeface="Austin Text Roman" pitchFamily="2" charset="77"/>
              </a:defRPr>
            </a:lvl3pPr>
            <a:lvl4pPr marL="713300" indent="-120648">
              <a:lnSpc>
                <a:spcPct val="100000"/>
              </a:lnSpc>
              <a:spcBef>
                <a:spcPts val="0"/>
              </a:spcBef>
              <a:buClr>
                <a:schemeClr val="tx1"/>
              </a:buClr>
              <a:buFont typeface="Systemfont normal"/>
              <a:buChar char="-"/>
              <a:tabLst/>
              <a:defRPr sz="1333" b="0" i="0">
                <a:latin typeface="Austin Text Roman" pitchFamily="2" charset="77"/>
              </a:defRPr>
            </a:lvl4pPr>
            <a:lvl5pPr>
              <a:spcBef>
                <a:spcPts val="0"/>
              </a:spcBef>
              <a:defRPr sz="1867" b="0" i="0">
                <a:latin typeface="Austin Text Roman" pitchFamily="2" charset="77"/>
              </a:defRPr>
            </a:lvl5pPr>
          </a:lstStyle>
          <a:p>
            <a:pPr lvl="0"/>
            <a:r>
              <a:rPr lang="en-US" dirty="0"/>
              <a:t>Click to edit Master text styles</a:t>
            </a:r>
          </a:p>
        </p:txBody>
      </p:sp>
    </p:spTree>
    <p:extLst>
      <p:ext uri="{BB962C8B-B14F-4D97-AF65-F5344CB8AC3E}">
        <p14:creationId xmlns:p14="http://schemas.microsoft.com/office/powerpoint/2010/main" val="4083382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1206095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EC748-9A8E-5CDC-281C-E436DF540E8C}"/>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4220779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2"/>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1E7B6A27-3F6D-F470-2239-96CA24834792}"/>
              </a:ext>
            </a:extLst>
          </p:cNvPr>
          <p:cNvSpPr>
            <a:spLocks noGrp="1"/>
          </p:cNvSpPr>
          <p:nvPr>
            <p:ph type="title"/>
          </p:nvPr>
        </p:nvSpPr>
        <p:spPr>
          <a:xfrm>
            <a:off x="423330" y="400977"/>
            <a:ext cx="11417940" cy="632630"/>
          </a:xfrm>
          <a:prstGeom prst="rect">
            <a:avLst/>
          </a:prstGeom>
        </p:spPr>
        <p:txBody>
          <a:bodyPr vert="horz" wrap="square" lIns="90000" tIns="90000" bIns="0" anchor="t" anchorCtr="0">
            <a:spAutoFit/>
          </a:bodyPr>
          <a:lstStyle>
            <a:lvl1pPr algn="l">
              <a:lnSpc>
                <a:spcPts val="3467"/>
              </a:lnSpc>
              <a:defRPr sz="5333" b="1" i="0">
                <a:solidFill>
                  <a:schemeClr val="bg1"/>
                </a:solidFill>
                <a:latin typeface="+mj-lt"/>
              </a:defRPr>
            </a:lvl1pPr>
          </a:lstStyle>
          <a:p>
            <a:r>
              <a:rPr lang="en-US" dirty="0"/>
              <a:t>Click to edit Master title style</a:t>
            </a:r>
            <a:endParaRPr lang="en-GB" dirty="0"/>
          </a:p>
        </p:txBody>
      </p:sp>
      <p:sp>
        <p:nvSpPr>
          <p:cNvPr id="7" name="Plassholder for tekst 3">
            <a:extLst>
              <a:ext uri="{FF2B5EF4-FFF2-40B4-BE49-F238E27FC236}">
                <a16:creationId xmlns:a16="http://schemas.microsoft.com/office/drawing/2014/main" id="{4F99A621-C4BF-C88F-709A-A8411445814D}"/>
              </a:ext>
            </a:extLst>
          </p:cNvPr>
          <p:cNvSpPr>
            <a:spLocks noGrp="1"/>
          </p:cNvSpPr>
          <p:nvPr>
            <p:ph type="body" sz="quarter" idx="10"/>
          </p:nvPr>
        </p:nvSpPr>
        <p:spPr>
          <a:xfrm>
            <a:off x="423330" y="1082661"/>
            <a:ext cx="11417940" cy="296063"/>
          </a:xfrm>
          <a:prstGeom prst="rect">
            <a:avLst/>
          </a:prstGeom>
        </p:spPr>
        <p:txBody>
          <a:bodyPr wrap="square" tIns="0" bIns="90000" anchor="t" anchorCtr="0">
            <a:spAutoFit/>
          </a:bodyPr>
          <a:lstStyle>
            <a:lvl1pPr marL="0" indent="0" algn="l">
              <a:lnSpc>
                <a:spcPts val="1600"/>
              </a:lnSpc>
              <a:spcBef>
                <a:spcPts val="0"/>
              </a:spcBef>
              <a:buClr>
                <a:schemeClr val="tx1"/>
              </a:buClr>
              <a:buSzPct val="100000"/>
              <a:buNone/>
              <a:tabLst/>
              <a:defRPr sz="1400" b="0" i="0">
                <a:solidFill>
                  <a:schemeClr val="bg1"/>
                </a:solidFill>
                <a:latin typeface="+mn-lt"/>
              </a:defRPr>
            </a:lvl1pPr>
            <a:lvl2pPr marL="421207" indent="-182029">
              <a:lnSpc>
                <a:spcPct val="100000"/>
              </a:lnSpc>
              <a:spcBef>
                <a:spcPts val="0"/>
              </a:spcBef>
              <a:buClr>
                <a:schemeClr val="tx1"/>
              </a:buClr>
              <a:tabLst/>
              <a:defRPr sz="1333" b="0" i="0">
                <a:latin typeface="Austin Text Roman" pitchFamily="2" charset="77"/>
              </a:defRPr>
            </a:lvl2pPr>
            <a:lvl3pPr marL="592652" indent="-118530">
              <a:lnSpc>
                <a:spcPct val="100000"/>
              </a:lnSpc>
              <a:spcBef>
                <a:spcPts val="0"/>
              </a:spcBef>
              <a:buClr>
                <a:schemeClr val="tx1"/>
              </a:buClr>
              <a:buSzPct val="80000"/>
              <a:buFont typeface="Arial" panose="020B0604020202020204" pitchFamily="34" charset="0"/>
              <a:buChar char="•"/>
              <a:tabLst/>
              <a:defRPr sz="1333" b="0" i="0">
                <a:latin typeface="Austin Text Roman" pitchFamily="2" charset="77"/>
              </a:defRPr>
            </a:lvl3pPr>
            <a:lvl4pPr marL="713300" indent="-120648">
              <a:lnSpc>
                <a:spcPct val="100000"/>
              </a:lnSpc>
              <a:spcBef>
                <a:spcPts val="0"/>
              </a:spcBef>
              <a:buClr>
                <a:schemeClr val="tx1"/>
              </a:buClr>
              <a:buFont typeface="Systemfont normal"/>
              <a:buChar char="-"/>
              <a:tabLst/>
              <a:defRPr sz="1333" b="0" i="0">
                <a:latin typeface="Austin Text Roman" pitchFamily="2" charset="77"/>
              </a:defRPr>
            </a:lvl4pPr>
            <a:lvl5pPr>
              <a:spcBef>
                <a:spcPts val="0"/>
              </a:spcBef>
              <a:defRPr sz="1867" b="0" i="0">
                <a:latin typeface="Austin Text Roman" pitchFamily="2" charset="77"/>
              </a:defRPr>
            </a:lvl5pPr>
          </a:lstStyle>
          <a:p>
            <a:pPr lvl="0"/>
            <a:r>
              <a:rPr lang="en-US" dirty="0"/>
              <a:t>Click to edit Master text styles</a:t>
            </a:r>
          </a:p>
        </p:txBody>
      </p:sp>
      <p:sp>
        <p:nvSpPr>
          <p:cNvPr id="8" name="Plassholder for bilde 9">
            <a:extLst>
              <a:ext uri="{FF2B5EF4-FFF2-40B4-BE49-F238E27FC236}">
                <a16:creationId xmlns:a16="http://schemas.microsoft.com/office/drawing/2014/main" id="{B5FC467C-0524-9818-72A1-7AA6CC244511}"/>
              </a:ext>
            </a:extLst>
          </p:cNvPr>
          <p:cNvSpPr>
            <a:spLocks noGrp="1"/>
          </p:cNvSpPr>
          <p:nvPr>
            <p:ph type="pic" sz="quarter" idx="11"/>
          </p:nvPr>
        </p:nvSpPr>
        <p:spPr>
          <a:xfrm>
            <a:off x="423331" y="2088257"/>
            <a:ext cx="11768668" cy="4780328"/>
          </a:xfrm>
          <a:prstGeom prst="rect">
            <a:avLst/>
          </a:prstGeom>
          <a:solidFill>
            <a:schemeClr val="tx1">
              <a:lumMod val="10000"/>
              <a:lumOff val="90000"/>
            </a:schemeClr>
          </a:solidFill>
        </p:spPr>
        <p:txBody>
          <a:bodyPr anchor="ctr" anchorCtr="0"/>
          <a:lstStyle>
            <a:lvl1pPr marL="0" indent="0" algn="ctr">
              <a:buNone/>
              <a:defRPr sz="1333" b="0" i="0">
                <a:latin typeface="+mn-lt"/>
              </a:defRPr>
            </a:lvl1pPr>
          </a:lstStyle>
          <a:p>
            <a:r>
              <a:rPr lang="en-US"/>
              <a:t>Click icon to add picture</a:t>
            </a:r>
            <a:endParaRPr lang="en-GB"/>
          </a:p>
        </p:txBody>
      </p:sp>
    </p:spTree>
    <p:extLst>
      <p:ext uri="{BB962C8B-B14F-4D97-AF65-F5344CB8AC3E}">
        <p14:creationId xmlns:p14="http://schemas.microsoft.com/office/powerpoint/2010/main" val="1741434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2"/>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837EAAAE-A2EF-D117-61A2-4D0327499C82}"/>
              </a:ext>
            </a:extLst>
          </p:cNvPr>
          <p:cNvSpPr>
            <a:spLocks noGrp="1"/>
          </p:cNvSpPr>
          <p:nvPr>
            <p:ph type="title"/>
          </p:nvPr>
        </p:nvSpPr>
        <p:spPr>
          <a:xfrm>
            <a:off x="318930" y="312851"/>
            <a:ext cx="5458540" cy="1090340"/>
          </a:xfrm>
          <a:prstGeom prst="rect">
            <a:avLst/>
          </a:prstGeom>
        </p:spPr>
        <p:txBody>
          <a:bodyPr vert="horz" wrap="square" tIns="90000" bIns="90000" anchor="t" anchorCtr="0">
            <a:spAutoFit/>
          </a:bodyPr>
          <a:lstStyle>
            <a:lvl1pPr algn="l">
              <a:lnSpc>
                <a:spcPts val="3467"/>
              </a:lnSpc>
              <a:defRPr sz="3200" b="1" i="0">
                <a:solidFill>
                  <a:schemeClr val="bg1"/>
                </a:solidFill>
                <a:latin typeface="+mj-lt"/>
              </a:defRPr>
            </a:lvl1pPr>
          </a:lstStyle>
          <a:p>
            <a:r>
              <a:rPr lang="en-US"/>
              <a:t>Click to edit Master title style</a:t>
            </a:r>
            <a:endParaRPr lang="en-GB"/>
          </a:p>
        </p:txBody>
      </p:sp>
      <p:sp>
        <p:nvSpPr>
          <p:cNvPr id="7" name="Plassholder for bilde 12">
            <a:extLst>
              <a:ext uri="{FF2B5EF4-FFF2-40B4-BE49-F238E27FC236}">
                <a16:creationId xmlns:a16="http://schemas.microsoft.com/office/drawing/2014/main" id="{B3D9E29C-1176-BCCB-5AFB-19440CF68DBD}"/>
              </a:ext>
            </a:extLst>
          </p:cNvPr>
          <p:cNvSpPr>
            <a:spLocks noGrp="1"/>
          </p:cNvSpPr>
          <p:nvPr>
            <p:ph type="pic" sz="quarter" idx="10"/>
          </p:nvPr>
        </p:nvSpPr>
        <p:spPr>
          <a:xfrm>
            <a:off x="1" y="3447010"/>
            <a:ext cx="12192001" cy="3428999"/>
          </a:xfrm>
          <a:prstGeom prst="rect">
            <a:avLst/>
          </a:prstGeom>
          <a:solidFill>
            <a:schemeClr val="bg1">
              <a:lumMod val="75000"/>
            </a:schemeClr>
          </a:solidFill>
        </p:spPr>
        <p:txBody>
          <a:bodyPr anchor="ctr" anchorCtr="0"/>
          <a:lstStyle>
            <a:lvl1pPr marL="0" indent="0" algn="ctr">
              <a:buNone/>
              <a:defRPr sz="1333">
                <a:latin typeface="+mn-lt"/>
              </a:defRPr>
            </a:lvl1pPr>
          </a:lstStyle>
          <a:p>
            <a:r>
              <a:rPr lang="en-US"/>
              <a:t>Click icon to add picture</a:t>
            </a:r>
            <a:endParaRPr lang="en-GB"/>
          </a:p>
        </p:txBody>
      </p:sp>
      <p:sp>
        <p:nvSpPr>
          <p:cNvPr id="8" name="Plassholder for tekst 9">
            <a:extLst>
              <a:ext uri="{FF2B5EF4-FFF2-40B4-BE49-F238E27FC236}">
                <a16:creationId xmlns:a16="http://schemas.microsoft.com/office/drawing/2014/main" id="{15F0BE26-9215-44CE-F9DA-5548F3CBE26A}"/>
              </a:ext>
            </a:extLst>
          </p:cNvPr>
          <p:cNvSpPr>
            <a:spLocks noGrp="1"/>
          </p:cNvSpPr>
          <p:nvPr>
            <p:ph type="body" sz="quarter" idx="11"/>
          </p:nvPr>
        </p:nvSpPr>
        <p:spPr>
          <a:xfrm>
            <a:off x="318731" y="1403191"/>
            <a:ext cx="5458539" cy="235898"/>
          </a:xfrm>
          <a:prstGeom prst="rect">
            <a:avLst/>
          </a:prstGeom>
        </p:spPr>
        <p:txBody>
          <a:bodyPr wrap="square" tIns="0">
            <a:spAutoFit/>
          </a:bodyPr>
          <a:lstStyle>
            <a:lvl1pPr>
              <a:buClr>
                <a:schemeClr val="bg1"/>
              </a:buClr>
              <a:defRPr sz="1333" b="0" i="0">
                <a:solidFill>
                  <a:schemeClr val="bg1"/>
                </a:solidFill>
                <a:latin typeface="+mn-lt"/>
              </a:defRPr>
            </a:lvl1pPr>
            <a:lvl2pPr>
              <a:defRPr sz="1333">
                <a:latin typeface="+mn-lt"/>
              </a:defRPr>
            </a:lvl2pPr>
            <a:lvl3pPr>
              <a:defRPr sz="1333">
                <a:latin typeface="+mn-lt"/>
              </a:defRPr>
            </a:lvl3pPr>
            <a:lvl4pPr>
              <a:defRPr sz="1333">
                <a:latin typeface="+mn-lt"/>
              </a:defRPr>
            </a:lvl4pPr>
            <a:lvl5pPr>
              <a:defRPr sz="1333">
                <a:latin typeface="+mn-lt"/>
              </a:defRPr>
            </a:lvl5pPr>
          </a:lstStyle>
          <a:p>
            <a:pPr lvl="0"/>
            <a:r>
              <a:rPr lang="en-US" dirty="0"/>
              <a:t>Click to edit Master text styles</a:t>
            </a:r>
          </a:p>
        </p:txBody>
      </p:sp>
      <p:sp>
        <p:nvSpPr>
          <p:cNvPr id="9" name="Plassholder for bilde 12">
            <a:extLst>
              <a:ext uri="{FF2B5EF4-FFF2-40B4-BE49-F238E27FC236}">
                <a16:creationId xmlns:a16="http://schemas.microsoft.com/office/drawing/2014/main" id="{0919939B-2476-29A3-9222-E3A4D05EF5C4}"/>
              </a:ext>
            </a:extLst>
          </p:cNvPr>
          <p:cNvSpPr>
            <a:spLocks noGrp="1"/>
          </p:cNvSpPr>
          <p:nvPr>
            <p:ph type="pic" sz="quarter" idx="12"/>
          </p:nvPr>
        </p:nvSpPr>
        <p:spPr>
          <a:xfrm>
            <a:off x="6096000" y="1"/>
            <a:ext cx="6099547" cy="3447009"/>
          </a:xfrm>
          <a:prstGeom prst="rect">
            <a:avLst/>
          </a:prstGeom>
          <a:solidFill>
            <a:schemeClr val="tx1">
              <a:lumMod val="10000"/>
              <a:lumOff val="90000"/>
            </a:schemeClr>
          </a:solidFill>
        </p:spPr>
        <p:txBody>
          <a:bodyPr anchor="ctr" anchorCtr="0"/>
          <a:lstStyle>
            <a:lvl1pPr marL="0" indent="0" algn="ctr">
              <a:buNone/>
              <a:defRPr sz="1333">
                <a:latin typeface="+mn-lt"/>
              </a:defRPr>
            </a:lvl1pPr>
          </a:lstStyle>
          <a:p>
            <a:r>
              <a:rPr lang="en-US"/>
              <a:t>Click icon to add picture</a:t>
            </a:r>
            <a:endParaRPr lang="en-GB"/>
          </a:p>
        </p:txBody>
      </p:sp>
    </p:spTree>
    <p:extLst>
      <p:ext uri="{BB962C8B-B14F-4D97-AF65-F5344CB8AC3E}">
        <p14:creationId xmlns:p14="http://schemas.microsoft.com/office/powerpoint/2010/main" val="3999040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tx2"/>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96DFE255-B37D-9EBC-211E-27A6AAE3517F}"/>
              </a:ext>
            </a:extLst>
          </p:cNvPr>
          <p:cNvSpPr>
            <a:spLocks noGrp="1"/>
          </p:cNvSpPr>
          <p:nvPr>
            <p:ph type="title"/>
          </p:nvPr>
        </p:nvSpPr>
        <p:spPr>
          <a:xfrm>
            <a:off x="6418477" y="3764130"/>
            <a:ext cx="5458540" cy="1090340"/>
          </a:xfrm>
          <a:prstGeom prst="rect">
            <a:avLst/>
          </a:prstGeom>
        </p:spPr>
        <p:txBody>
          <a:bodyPr vert="horz" wrap="square" tIns="90000" bIns="90000" anchor="t" anchorCtr="0">
            <a:spAutoFit/>
          </a:bodyPr>
          <a:lstStyle>
            <a:lvl1pPr algn="l">
              <a:lnSpc>
                <a:spcPts val="3467"/>
              </a:lnSpc>
              <a:defRPr sz="3200" b="1" i="0">
                <a:solidFill>
                  <a:schemeClr val="bg1"/>
                </a:solidFill>
                <a:latin typeface="+mj-lt"/>
              </a:defRPr>
            </a:lvl1pPr>
          </a:lstStyle>
          <a:p>
            <a:r>
              <a:rPr lang="en-US" dirty="0"/>
              <a:t>Click to edit Master title style</a:t>
            </a:r>
            <a:endParaRPr lang="en-GB" dirty="0"/>
          </a:p>
        </p:txBody>
      </p:sp>
      <p:sp>
        <p:nvSpPr>
          <p:cNvPr id="7" name="Plassholder for bilde 12">
            <a:extLst>
              <a:ext uri="{FF2B5EF4-FFF2-40B4-BE49-F238E27FC236}">
                <a16:creationId xmlns:a16="http://schemas.microsoft.com/office/drawing/2014/main" id="{931606AC-AF95-3B68-A3EC-03B484AC8779}"/>
              </a:ext>
            </a:extLst>
          </p:cNvPr>
          <p:cNvSpPr>
            <a:spLocks noGrp="1"/>
          </p:cNvSpPr>
          <p:nvPr>
            <p:ph type="pic" sz="quarter" idx="10"/>
          </p:nvPr>
        </p:nvSpPr>
        <p:spPr>
          <a:xfrm>
            <a:off x="1" y="1"/>
            <a:ext cx="12192001" cy="3428999"/>
          </a:xfrm>
          <a:prstGeom prst="rect">
            <a:avLst/>
          </a:prstGeom>
          <a:solidFill>
            <a:schemeClr val="bg1">
              <a:lumMod val="75000"/>
            </a:schemeClr>
          </a:solidFill>
        </p:spPr>
        <p:txBody>
          <a:bodyPr anchor="ctr" anchorCtr="0"/>
          <a:lstStyle>
            <a:lvl1pPr marL="0" indent="0" algn="ctr">
              <a:buNone/>
              <a:defRPr sz="1333">
                <a:latin typeface="+mn-lt"/>
              </a:defRPr>
            </a:lvl1pPr>
          </a:lstStyle>
          <a:p>
            <a:r>
              <a:rPr lang="en-US"/>
              <a:t>Click icon to add picture</a:t>
            </a:r>
            <a:endParaRPr lang="en-GB"/>
          </a:p>
        </p:txBody>
      </p:sp>
      <p:sp>
        <p:nvSpPr>
          <p:cNvPr id="8" name="Plassholder for tekst 9">
            <a:extLst>
              <a:ext uri="{FF2B5EF4-FFF2-40B4-BE49-F238E27FC236}">
                <a16:creationId xmlns:a16="http://schemas.microsoft.com/office/drawing/2014/main" id="{856E7F80-E414-D4FE-9673-C67223A3562F}"/>
              </a:ext>
            </a:extLst>
          </p:cNvPr>
          <p:cNvSpPr>
            <a:spLocks noGrp="1"/>
          </p:cNvSpPr>
          <p:nvPr>
            <p:ph type="body" sz="quarter" idx="11"/>
          </p:nvPr>
        </p:nvSpPr>
        <p:spPr>
          <a:xfrm>
            <a:off x="6418478" y="4854470"/>
            <a:ext cx="5458539" cy="261610"/>
          </a:xfrm>
          <a:prstGeom prst="rect">
            <a:avLst/>
          </a:prstGeom>
        </p:spPr>
        <p:txBody>
          <a:bodyPr wrap="square" tIns="0">
            <a:spAutoFit/>
          </a:bodyPr>
          <a:lstStyle>
            <a:lvl1pPr>
              <a:buClr>
                <a:schemeClr val="tx1"/>
              </a:buClr>
              <a:defRPr sz="1400" b="0" i="0">
                <a:solidFill>
                  <a:schemeClr val="bg1"/>
                </a:solidFill>
                <a:latin typeface="+mn-lt"/>
              </a:defRPr>
            </a:lvl1pPr>
            <a:lvl2pPr>
              <a:defRPr sz="1333">
                <a:latin typeface="+mn-lt"/>
              </a:defRPr>
            </a:lvl2pPr>
            <a:lvl3pPr>
              <a:defRPr sz="1333">
                <a:latin typeface="+mn-lt"/>
              </a:defRPr>
            </a:lvl3pPr>
            <a:lvl4pPr>
              <a:defRPr sz="1333">
                <a:latin typeface="+mn-lt"/>
              </a:defRPr>
            </a:lvl4pPr>
            <a:lvl5pPr>
              <a:defRPr sz="1333">
                <a:latin typeface="+mn-lt"/>
              </a:defRPr>
            </a:lvl5pPr>
          </a:lstStyle>
          <a:p>
            <a:pPr lvl="0"/>
            <a:r>
              <a:rPr lang="en-US" dirty="0"/>
              <a:t>Click to edit Master text styles</a:t>
            </a:r>
          </a:p>
        </p:txBody>
      </p:sp>
      <p:sp>
        <p:nvSpPr>
          <p:cNvPr id="9" name="Plassholder for bilde 12">
            <a:extLst>
              <a:ext uri="{FF2B5EF4-FFF2-40B4-BE49-F238E27FC236}">
                <a16:creationId xmlns:a16="http://schemas.microsoft.com/office/drawing/2014/main" id="{ACEEC5A1-7108-02C1-4939-926991082C87}"/>
              </a:ext>
            </a:extLst>
          </p:cNvPr>
          <p:cNvSpPr>
            <a:spLocks noGrp="1"/>
          </p:cNvSpPr>
          <p:nvPr>
            <p:ph type="pic" sz="quarter" idx="12"/>
          </p:nvPr>
        </p:nvSpPr>
        <p:spPr>
          <a:xfrm>
            <a:off x="0" y="3437102"/>
            <a:ext cx="6099547" cy="3447009"/>
          </a:xfrm>
          <a:prstGeom prst="rect">
            <a:avLst/>
          </a:prstGeom>
          <a:solidFill>
            <a:schemeClr val="tx1">
              <a:lumMod val="10000"/>
              <a:lumOff val="90000"/>
            </a:schemeClr>
          </a:solidFill>
        </p:spPr>
        <p:txBody>
          <a:bodyPr anchor="ctr" anchorCtr="0"/>
          <a:lstStyle>
            <a:lvl1pPr marL="0" indent="0" algn="ctr">
              <a:buNone/>
              <a:defRPr sz="1333">
                <a:latin typeface="+mn-lt"/>
              </a:defRPr>
            </a:lvl1pPr>
          </a:lstStyle>
          <a:p>
            <a:r>
              <a:rPr lang="en-US"/>
              <a:t>Click icon to add picture</a:t>
            </a:r>
            <a:endParaRPr lang="en-GB"/>
          </a:p>
        </p:txBody>
      </p:sp>
    </p:spTree>
    <p:extLst>
      <p:ext uri="{BB962C8B-B14F-4D97-AF65-F5344CB8AC3E}">
        <p14:creationId xmlns:p14="http://schemas.microsoft.com/office/powerpoint/2010/main" val="253146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2"/>
        </a:solidFill>
        <a:effectLst/>
      </p:bgPr>
    </p:bg>
    <p:spTree>
      <p:nvGrpSpPr>
        <p:cNvPr id="1" name=""/>
        <p:cNvGrpSpPr/>
        <p:nvPr/>
      </p:nvGrpSpPr>
      <p:grpSpPr>
        <a:xfrm>
          <a:off x="0" y="0"/>
          <a:ext cx="0" cy="0"/>
          <a:chOff x="0" y="0"/>
          <a:chExt cx="0" cy="0"/>
        </a:xfrm>
      </p:grpSpPr>
      <p:sp>
        <p:nvSpPr>
          <p:cNvPr id="6" name="Plassholder for bilde 12">
            <a:extLst>
              <a:ext uri="{FF2B5EF4-FFF2-40B4-BE49-F238E27FC236}">
                <a16:creationId xmlns:a16="http://schemas.microsoft.com/office/drawing/2014/main" id="{EF194AA8-042F-8759-BB1A-210C39C90F7D}"/>
              </a:ext>
            </a:extLst>
          </p:cNvPr>
          <p:cNvSpPr>
            <a:spLocks noGrp="1"/>
          </p:cNvSpPr>
          <p:nvPr>
            <p:ph type="pic" sz="quarter" idx="12"/>
          </p:nvPr>
        </p:nvSpPr>
        <p:spPr>
          <a:xfrm>
            <a:off x="6099547" y="1"/>
            <a:ext cx="6099547" cy="3437924"/>
          </a:xfrm>
          <a:prstGeom prst="rect">
            <a:avLst/>
          </a:prstGeom>
          <a:solidFill>
            <a:srgbClr val="1D1D1D"/>
          </a:solidFill>
        </p:spPr>
        <p:txBody>
          <a:bodyPr anchor="ctr" anchorCtr="0"/>
          <a:lstStyle>
            <a:lvl1pPr marL="0" indent="0" algn="ctr">
              <a:buNone/>
              <a:defRPr sz="1333">
                <a:latin typeface="+mn-lt"/>
              </a:defRPr>
            </a:lvl1pPr>
          </a:lstStyle>
          <a:p>
            <a:r>
              <a:rPr lang="en-US"/>
              <a:t>Click icon to add picture</a:t>
            </a:r>
            <a:endParaRPr lang="en-GB"/>
          </a:p>
        </p:txBody>
      </p:sp>
      <p:sp>
        <p:nvSpPr>
          <p:cNvPr id="7" name="Plassholder for bilde 12">
            <a:extLst>
              <a:ext uri="{FF2B5EF4-FFF2-40B4-BE49-F238E27FC236}">
                <a16:creationId xmlns:a16="http://schemas.microsoft.com/office/drawing/2014/main" id="{49282485-E60B-2CA6-E76C-0641ACBE461D}"/>
              </a:ext>
            </a:extLst>
          </p:cNvPr>
          <p:cNvSpPr>
            <a:spLocks noGrp="1"/>
          </p:cNvSpPr>
          <p:nvPr>
            <p:ph type="pic" sz="quarter" idx="13"/>
          </p:nvPr>
        </p:nvSpPr>
        <p:spPr>
          <a:xfrm>
            <a:off x="-3547" y="1"/>
            <a:ext cx="6099547" cy="3437924"/>
          </a:xfrm>
          <a:prstGeom prst="rect">
            <a:avLst/>
          </a:prstGeom>
          <a:solidFill>
            <a:schemeClr val="bg2">
              <a:lumMod val="95000"/>
            </a:schemeClr>
          </a:solidFill>
        </p:spPr>
        <p:txBody>
          <a:bodyPr anchor="ctr" anchorCtr="0"/>
          <a:lstStyle>
            <a:lvl1pPr marL="0" indent="0" algn="ctr">
              <a:buNone/>
              <a:defRPr sz="1333">
                <a:latin typeface="+mn-lt"/>
              </a:defRPr>
            </a:lvl1pPr>
          </a:lstStyle>
          <a:p>
            <a:r>
              <a:rPr lang="en-US" dirty="0"/>
              <a:t>Click icon to add picture</a:t>
            </a:r>
            <a:endParaRPr lang="en-GB" dirty="0"/>
          </a:p>
        </p:txBody>
      </p:sp>
      <p:sp>
        <p:nvSpPr>
          <p:cNvPr id="8" name="Plassholder for bilde 12">
            <a:extLst>
              <a:ext uri="{FF2B5EF4-FFF2-40B4-BE49-F238E27FC236}">
                <a16:creationId xmlns:a16="http://schemas.microsoft.com/office/drawing/2014/main" id="{EA9449AF-0836-598B-B604-8F130B193E69}"/>
              </a:ext>
            </a:extLst>
          </p:cNvPr>
          <p:cNvSpPr>
            <a:spLocks noGrp="1"/>
          </p:cNvSpPr>
          <p:nvPr>
            <p:ph type="pic" sz="quarter" idx="14"/>
          </p:nvPr>
        </p:nvSpPr>
        <p:spPr>
          <a:xfrm>
            <a:off x="6096000" y="3437925"/>
            <a:ext cx="6099547" cy="3437924"/>
          </a:xfrm>
          <a:prstGeom prst="rect">
            <a:avLst/>
          </a:prstGeom>
          <a:solidFill>
            <a:schemeClr val="bg2">
              <a:lumMod val="95000"/>
            </a:schemeClr>
          </a:solidFill>
        </p:spPr>
        <p:txBody>
          <a:bodyPr anchor="ctr" anchorCtr="0"/>
          <a:lstStyle>
            <a:lvl1pPr marL="0" indent="0" algn="ctr">
              <a:buNone/>
              <a:defRPr sz="1333">
                <a:latin typeface="+mn-lt"/>
              </a:defRPr>
            </a:lvl1pPr>
          </a:lstStyle>
          <a:p>
            <a:r>
              <a:rPr lang="en-US"/>
              <a:t>Click icon to add picture</a:t>
            </a:r>
            <a:endParaRPr lang="en-GB"/>
          </a:p>
        </p:txBody>
      </p:sp>
      <p:sp>
        <p:nvSpPr>
          <p:cNvPr id="9" name="Plassholder for bilde 12">
            <a:extLst>
              <a:ext uri="{FF2B5EF4-FFF2-40B4-BE49-F238E27FC236}">
                <a16:creationId xmlns:a16="http://schemas.microsoft.com/office/drawing/2014/main" id="{87357279-78D8-469D-CDC3-92D3EFBA29B3}"/>
              </a:ext>
            </a:extLst>
          </p:cNvPr>
          <p:cNvSpPr>
            <a:spLocks noGrp="1"/>
          </p:cNvSpPr>
          <p:nvPr>
            <p:ph type="pic" sz="quarter" idx="15"/>
          </p:nvPr>
        </p:nvSpPr>
        <p:spPr>
          <a:xfrm>
            <a:off x="0" y="3437925"/>
            <a:ext cx="6099547" cy="3437924"/>
          </a:xfrm>
          <a:prstGeom prst="rect">
            <a:avLst/>
          </a:prstGeom>
          <a:solidFill>
            <a:srgbClr val="1D1D1D"/>
          </a:solidFill>
        </p:spPr>
        <p:txBody>
          <a:bodyPr anchor="ctr" anchorCtr="0"/>
          <a:lstStyle>
            <a:lvl1pPr marL="0" indent="0" algn="ctr">
              <a:buNone/>
              <a:defRPr sz="1333">
                <a:latin typeface="+mn-lt"/>
              </a:defRPr>
            </a:lvl1pPr>
          </a:lstStyle>
          <a:p>
            <a:r>
              <a:rPr lang="en-US"/>
              <a:t>Click icon to add picture</a:t>
            </a:r>
            <a:endParaRPr lang="en-GB"/>
          </a:p>
        </p:txBody>
      </p:sp>
    </p:spTree>
    <p:extLst>
      <p:ext uri="{BB962C8B-B14F-4D97-AF65-F5344CB8AC3E}">
        <p14:creationId xmlns:p14="http://schemas.microsoft.com/office/powerpoint/2010/main" val="9357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978445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3570153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226257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1406598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5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1302742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6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3428360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BDE674-52B0-02B9-4D7C-8D5A342B46B7}"/>
              </a:ext>
            </a:extLst>
          </p:cNvPr>
          <p:cNvSpPr>
            <a:spLocks noGrp="1"/>
          </p:cNvSpPr>
          <p:nvPr>
            <p:ph type="title"/>
          </p:nvPr>
        </p:nvSpPr>
        <p:spPr>
          <a:xfrm>
            <a:off x="753600" y="376200"/>
            <a:ext cx="10684800" cy="11448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75B9D3-9F60-C50D-9472-C8F8CCDF4E1C}"/>
              </a:ext>
            </a:extLst>
          </p:cNvPr>
          <p:cNvSpPr>
            <a:spLocks noGrp="1"/>
          </p:cNvSpPr>
          <p:nvPr>
            <p:ph type="body" idx="1"/>
          </p:nvPr>
        </p:nvSpPr>
        <p:spPr>
          <a:xfrm>
            <a:off x="753600" y="1902599"/>
            <a:ext cx="10684800" cy="41976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8337D4D-94F3-FFD1-C9BC-8EA5A3416F44}"/>
              </a:ext>
            </a:extLst>
          </p:cNvPr>
          <p:cNvSpPr>
            <a:spLocks noGrp="1"/>
          </p:cNvSpPr>
          <p:nvPr>
            <p:ph type="dt" sz="half" idx="2"/>
          </p:nvPr>
        </p:nvSpPr>
        <p:spPr>
          <a:xfrm>
            <a:off x="753600" y="6356350"/>
            <a:ext cx="1144800" cy="365125"/>
          </a:xfrm>
          <a:prstGeom prst="rect">
            <a:avLst/>
          </a:prstGeom>
        </p:spPr>
        <p:txBody>
          <a:bodyPr vert="horz" lIns="91440" tIns="45720" rIns="91440" bIns="45720" rtlCol="0" anchor="ctr"/>
          <a:lstStyle>
            <a:lvl1pPr algn="l">
              <a:defRPr sz="1200">
                <a:solidFill>
                  <a:schemeClr val="bg2"/>
                </a:solidFill>
                <a:latin typeface="Jost" pitchFamily="2" charset="0"/>
                <a:ea typeface="Jost" pitchFamily="2" charset="0"/>
              </a:defRPr>
            </a:lvl1pPr>
          </a:lstStyle>
          <a:p>
            <a:fld id="{FAC0FD8D-B4D3-754D-9BA6-6613D9A4D007}" type="datetimeFigureOut">
              <a:rPr lang="en-US" smtClean="0"/>
              <a:t>6/23/2026</a:t>
            </a:fld>
            <a:endParaRPr lang="en-US"/>
          </a:p>
        </p:txBody>
      </p:sp>
      <p:sp>
        <p:nvSpPr>
          <p:cNvPr id="6" name="Slide Number Placeholder 5">
            <a:extLst>
              <a:ext uri="{FF2B5EF4-FFF2-40B4-BE49-F238E27FC236}">
                <a16:creationId xmlns:a16="http://schemas.microsoft.com/office/drawing/2014/main" id="{E4720FD7-B378-61F0-43EB-353B3E6BEAB1}"/>
              </a:ext>
            </a:extLst>
          </p:cNvPr>
          <p:cNvSpPr>
            <a:spLocks noGrp="1"/>
          </p:cNvSpPr>
          <p:nvPr>
            <p:ph type="sldNum" sz="quarter" idx="4"/>
          </p:nvPr>
        </p:nvSpPr>
        <p:spPr>
          <a:xfrm>
            <a:off x="10293600" y="6356350"/>
            <a:ext cx="1144800" cy="365125"/>
          </a:xfrm>
          <a:prstGeom prst="rect">
            <a:avLst/>
          </a:prstGeom>
        </p:spPr>
        <p:txBody>
          <a:bodyPr vert="horz" lIns="91440" tIns="45720" rIns="91440" bIns="45720" rtlCol="0" anchor="ctr"/>
          <a:lstStyle>
            <a:lvl1pPr algn="r">
              <a:defRPr sz="1200">
                <a:solidFill>
                  <a:schemeClr val="bg2"/>
                </a:solidFill>
                <a:latin typeface="Jost" pitchFamily="2" charset="0"/>
                <a:ea typeface="Jost" pitchFamily="2" charset="0"/>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6002239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691" r:id="rId12"/>
    <p:sldLayoutId id="2147483692"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662" r:id="rId30"/>
    <p:sldLayoutId id="2147483655" r:id="rId31"/>
    <p:sldLayoutId id="2147483658" r:id="rId32"/>
    <p:sldLayoutId id="2147483659" r:id="rId33"/>
    <p:sldLayoutId id="2147483654" r:id="rId34"/>
  </p:sldLayoutIdLst>
  <p:txStyles>
    <p:titleStyle>
      <a:lvl1pPr algn="l" defTabSz="914400" rtl="0" eaLnBrk="1" latinLnBrk="0" hangingPunct="1">
        <a:lnSpc>
          <a:spcPct val="90000"/>
        </a:lnSpc>
        <a:spcBef>
          <a:spcPct val="0"/>
        </a:spcBef>
        <a:buNone/>
        <a:defRPr sz="4000" kern="1200">
          <a:solidFill>
            <a:schemeClr val="tx1"/>
          </a:solidFill>
          <a:latin typeface="Jost SemiBold" pitchFamily="2" charset="0"/>
          <a:ea typeface="Jost SemiBold"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ost" pitchFamily="2" charset="0"/>
          <a:ea typeface="Jost"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Jost Light" pitchFamily="2" charset="0"/>
          <a:ea typeface="Jost Light"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Jost Light" pitchFamily="2" charset="0"/>
          <a:ea typeface="Jost Light"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Jost Light" pitchFamily="2" charset="0"/>
          <a:ea typeface="Jost Light"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Jost Light" pitchFamily="2" charset="0"/>
          <a:ea typeface="Jost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hyperlink" Target="http://www.playingwithdata.com/secchi-disk-project/" TargetMode="External"/><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hyperlink" Target="http://www.playingwithdata.com/secchi-disk-project/" TargetMode="External"/><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jeanne-de-lepinay.github.io/climate-change-survey/" TargetMode="External"/><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hyperlink" Target="https://www.ipcc.ch/report/ar6/syr/downloads/report/IPCC_AR6_SYR_SPM.pdf" TargetMode="External"/><Relationship Id="rId5" Type="http://schemas.openxmlformats.org/officeDocument/2006/relationships/hyperlink" Target="https://www.ipcc.ch/report/ar6/wg1/downloads/faqs/IPCC_AR6_WGI_FAQ_Chapter_01.pdf" TargetMode="External"/><Relationship Id="rId4" Type="http://schemas.openxmlformats.org/officeDocument/2006/relationships/hyperlink" Target="https://www.ipcc.ch/" TargetMode="External"/><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hyperlink" Target="http://www.awi.de/" TargetMode="External"/><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7.jpe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hyperlink" Target="https://www.inaturalist.org/projects/frsva268-20260614-20260621-svalbard-in-spring" TargetMode="External"/><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ABA81-5303-12BB-289C-FC08D1CE0170}"/>
            </a:ext>
          </a:extLst>
        </p:cNvPr>
        <p:cNvGrpSpPr/>
        <p:nvPr/>
      </p:nvGrpSpPr>
      <p:grpSpPr>
        <a:xfrm>
          <a:off x="0" y="0"/>
          <a:ext cx="0" cy="0"/>
          <a:chOff x="0" y="0"/>
          <a:chExt cx="0" cy="0"/>
        </a:xfrm>
      </p:grpSpPr>
      <p:pic>
        <p:nvPicPr>
          <p:cNvPr id="8" name="Picture Placeholder 7" descr="A close-up of a snow covered surface&#10;&#10;AI-generated content may be incorrect.">
            <a:extLst>
              <a:ext uri="{FF2B5EF4-FFF2-40B4-BE49-F238E27FC236}">
                <a16:creationId xmlns:a16="http://schemas.microsoft.com/office/drawing/2014/main" id="{80B3D7AC-4756-A206-FD72-36B2D13932F7}"/>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5" name="Title 4">
            <a:extLst>
              <a:ext uri="{FF2B5EF4-FFF2-40B4-BE49-F238E27FC236}">
                <a16:creationId xmlns:a16="http://schemas.microsoft.com/office/drawing/2014/main" id="{DA55D0CD-1FD5-D20A-01A3-8E275CAAA5C0}"/>
              </a:ext>
            </a:extLst>
          </p:cNvPr>
          <p:cNvSpPr>
            <a:spLocks noGrp="1"/>
          </p:cNvSpPr>
          <p:nvPr>
            <p:ph type="title"/>
          </p:nvPr>
        </p:nvSpPr>
        <p:spPr>
          <a:xfrm>
            <a:off x="319305" y="1229397"/>
            <a:ext cx="3438469" cy="1902272"/>
          </a:xfrm>
        </p:spPr>
        <p:txBody>
          <a:bodyPr/>
          <a:lstStyle/>
          <a:p>
            <a:r>
              <a:rPr lang="en-GB" b="0" dirty="0"/>
              <a:t>MS Fram</a:t>
            </a:r>
            <a:br>
              <a:rPr lang="en-GB" b="0" dirty="0"/>
            </a:br>
            <a:r>
              <a:rPr lang="en-GB" b="0" dirty="0"/>
              <a:t>14 - 21 June 2026</a:t>
            </a:r>
            <a:endParaRPr lang="en-GB" dirty="0"/>
          </a:p>
        </p:txBody>
      </p:sp>
      <p:sp>
        <p:nvSpPr>
          <p:cNvPr id="6" name="Text Placeholder 5">
            <a:extLst>
              <a:ext uri="{FF2B5EF4-FFF2-40B4-BE49-F238E27FC236}">
                <a16:creationId xmlns:a16="http://schemas.microsoft.com/office/drawing/2014/main" id="{29DDE9C7-2F59-9339-4DBF-2C7A7D32675E}"/>
              </a:ext>
            </a:extLst>
          </p:cNvPr>
          <p:cNvSpPr>
            <a:spLocks noGrp="1"/>
          </p:cNvSpPr>
          <p:nvPr>
            <p:ph type="body" sz="quarter" idx="10"/>
          </p:nvPr>
        </p:nvSpPr>
        <p:spPr>
          <a:xfrm>
            <a:off x="319305" y="3151578"/>
            <a:ext cx="3438469" cy="503812"/>
          </a:xfrm>
        </p:spPr>
        <p:txBody>
          <a:bodyPr/>
          <a:lstStyle/>
          <a:p>
            <a:pPr algn="just"/>
            <a:r>
              <a:rPr lang="en-GB" dirty="0"/>
              <a:t>Svalbard in Springtime, the Return of the Sun</a:t>
            </a:r>
            <a:endParaRPr lang="en-GB" dirty="0">
              <a:solidFill>
                <a:schemeClr val="bg1"/>
              </a:solidFill>
            </a:endParaRPr>
          </a:p>
        </p:txBody>
      </p:sp>
      <p:sp>
        <p:nvSpPr>
          <p:cNvPr id="3" name="TextBox 2">
            <a:extLst>
              <a:ext uri="{FF2B5EF4-FFF2-40B4-BE49-F238E27FC236}">
                <a16:creationId xmlns:a16="http://schemas.microsoft.com/office/drawing/2014/main" id="{26A0F166-62BA-68EF-A530-8E8BE60F3847}"/>
              </a:ext>
            </a:extLst>
          </p:cNvPr>
          <p:cNvSpPr txBox="1"/>
          <p:nvPr/>
        </p:nvSpPr>
        <p:spPr>
          <a:xfrm>
            <a:off x="10267531" y="6475899"/>
            <a:ext cx="19719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DED7CA"/>
                </a:solidFill>
                <a:effectLst/>
                <a:uLnTx/>
                <a:uFillTx/>
                <a:latin typeface="Jost"/>
                <a:ea typeface="+mn-ea"/>
                <a:cs typeface="+mn-cs"/>
              </a:rPr>
              <a:t>Credit: </a:t>
            </a:r>
            <a:r>
              <a:rPr kumimoji="0" lang="en-US" sz="1200" b="0" i="0" u="none" strike="noStrike" kern="1200" cap="none" spc="0" normalizeH="0" baseline="0" noProof="0" dirty="0">
                <a:ln>
                  <a:noFill/>
                </a:ln>
                <a:solidFill>
                  <a:srgbClr val="DED7CA"/>
                </a:solidFill>
                <a:effectLst/>
                <a:uLnTx/>
                <a:uFillTx/>
                <a:latin typeface="Jost"/>
                <a:ea typeface="+mn-ea"/>
                <a:cs typeface="+mn-cs"/>
              </a:rPr>
              <a:t>Yuri </a:t>
            </a:r>
            <a:r>
              <a:rPr kumimoji="0" lang="en-US" sz="1200" b="0" i="0" u="none" strike="noStrike" kern="1200" cap="none" spc="0" normalizeH="0" baseline="0" noProof="0" dirty="0" err="1">
                <a:ln>
                  <a:noFill/>
                </a:ln>
                <a:solidFill>
                  <a:srgbClr val="DED7CA"/>
                </a:solidFill>
                <a:effectLst/>
                <a:uLnTx/>
                <a:uFillTx/>
                <a:latin typeface="Jost"/>
                <a:ea typeface="+mn-ea"/>
                <a:cs typeface="+mn-cs"/>
              </a:rPr>
              <a:t>Choufour</a:t>
            </a:r>
            <a:r>
              <a:rPr kumimoji="0" lang="en-US" sz="1200" b="0" i="0" u="none" strike="noStrike" kern="1200" cap="none" spc="0" normalizeH="0" baseline="0" noProof="0" dirty="0">
                <a:ln>
                  <a:noFill/>
                </a:ln>
                <a:solidFill>
                  <a:srgbClr val="DED7CA"/>
                </a:solidFill>
                <a:effectLst/>
                <a:uLnTx/>
                <a:uFillTx/>
                <a:latin typeface="Jost"/>
                <a:ea typeface="+mn-ea"/>
                <a:cs typeface="+mn-cs"/>
              </a:rPr>
              <a:t>/HX</a:t>
            </a:r>
          </a:p>
        </p:txBody>
      </p:sp>
    </p:spTree>
    <p:extLst>
      <p:ext uri="{BB962C8B-B14F-4D97-AF65-F5344CB8AC3E}">
        <p14:creationId xmlns:p14="http://schemas.microsoft.com/office/powerpoint/2010/main" val="1261614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DC7FF-882E-1C06-6B68-283D516EEDAD}"/>
              </a:ext>
            </a:extLst>
          </p:cNvPr>
          <p:cNvSpPr>
            <a:spLocks noGrp="1"/>
          </p:cNvSpPr>
          <p:nvPr>
            <p:ph type="title"/>
          </p:nvPr>
        </p:nvSpPr>
        <p:spPr>
          <a:xfrm>
            <a:off x="8437144" y="435600"/>
            <a:ext cx="3438469" cy="693608"/>
          </a:xfrm>
        </p:spPr>
        <p:txBody>
          <a:bodyPr/>
          <a:lstStyle/>
          <a:p>
            <a:pPr algn="ctr"/>
            <a:r>
              <a:rPr lang="en-US" dirty="0"/>
              <a:t>MAMMALS</a:t>
            </a:r>
          </a:p>
        </p:txBody>
      </p:sp>
      <p:sp>
        <p:nvSpPr>
          <p:cNvPr id="3" name="Text Placeholder 2">
            <a:extLst>
              <a:ext uri="{FF2B5EF4-FFF2-40B4-BE49-F238E27FC236}">
                <a16:creationId xmlns:a16="http://schemas.microsoft.com/office/drawing/2014/main" id="{EA3859AB-018D-B1A8-5D45-0BC25B60E774}"/>
              </a:ext>
            </a:extLst>
          </p:cNvPr>
          <p:cNvSpPr>
            <a:spLocks noGrp="1"/>
          </p:cNvSpPr>
          <p:nvPr>
            <p:ph type="body" sz="quarter" idx="10"/>
          </p:nvPr>
        </p:nvSpPr>
        <p:spPr>
          <a:xfrm>
            <a:off x="8437144" y="1433026"/>
            <a:ext cx="3438469" cy="2966025"/>
          </a:xfrm>
        </p:spPr>
        <p:txBody>
          <a:bodyPr/>
          <a:lstStyle/>
          <a:p>
            <a:r>
              <a:rPr lang="en-GB" dirty="0"/>
              <a:t>Although we did not submit photographs to the </a:t>
            </a:r>
            <a:r>
              <a:rPr lang="en-GB" dirty="0" err="1"/>
              <a:t>Happywhale</a:t>
            </a:r>
            <a:r>
              <a:rPr lang="en-GB" dirty="0"/>
              <a:t> project during this voyage, we were fortunate to spot several marine mammals — harbour seals, ringed seals, and minke whales. From the deck we had clear views of walrus at </a:t>
            </a:r>
            <a:r>
              <a:rPr lang="en-GB" dirty="0" err="1"/>
              <a:t>Moffen</a:t>
            </a:r>
            <a:r>
              <a:rPr lang="en-GB" dirty="0"/>
              <a:t>, and on our final day a polar bear made a memorable appearance.</a:t>
            </a:r>
          </a:p>
          <a:p>
            <a:endParaRPr lang="en-GB" dirty="0"/>
          </a:p>
          <a:p>
            <a:r>
              <a:rPr lang="en-GB" dirty="0"/>
              <a:t>We hope you keep your eyes on the horizon for wildlife once you have returned home. Thank you for travelling with HX. We hope to welcome you on board again before long.</a:t>
            </a:r>
          </a:p>
        </p:txBody>
      </p:sp>
      <p:pic>
        <p:nvPicPr>
          <p:cNvPr id="7" name="Picture Placeholder 6">
            <a:extLst>
              <a:ext uri="{FF2B5EF4-FFF2-40B4-BE49-F238E27FC236}">
                <a16:creationId xmlns:a16="http://schemas.microsoft.com/office/drawing/2014/main" id="{DD3E31BB-7D13-7825-41A7-377B61709A23}"/>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393191" y="217800"/>
            <a:ext cx="7957961" cy="6281859"/>
          </a:xfrm>
          <a:prstGeom prst="rect">
            <a:avLst/>
          </a:prstGeom>
        </p:spPr>
      </p:pic>
    </p:spTree>
    <p:extLst>
      <p:ext uri="{BB962C8B-B14F-4D97-AF65-F5344CB8AC3E}">
        <p14:creationId xmlns:p14="http://schemas.microsoft.com/office/powerpoint/2010/main" val="2594393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DE1B8A-EE77-8174-1610-E29D153B65DA}"/>
              </a:ext>
            </a:extLst>
          </p:cNvPr>
          <p:cNvSpPr>
            <a:spLocks noGrp="1"/>
          </p:cNvSpPr>
          <p:nvPr>
            <p:ph type="title"/>
          </p:nvPr>
        </p:nvSpPr>
        <p:spPr>
          <a:xfrm>
            <a:off x="8437145" y="319259"/>
            <a:ext cx="3438469" cy="693608"/>
          </a:xfrm>
        </p:spPr>
        <p:txBody>
          <a:bodyPr/>
          <a:lstStyle/>
          <a:p>
            <a:r>
              <a:rPr lang="nb-NO" dirty="0"/>
              <a:t>Science </a:t>
            </a:r>
            <a:r>
              <a:rPr lang="nb-NO" dirty="0" err="1"/>
              <a:t>Boat</a:t>
            </a:r>
            <a:endParaRPr lang="en-GB" dirty="0"/>
          </a:p>
        </p:txBody>
      </p:sp>
      <p:sp>
        <p:nvSpPr>
          <p:cNvPr id="6" name="Text Placeholder 5">
            <a:extLst>
              <a:ext uri="{FF2B5EF4-FFF2-40B4-BE49-F238E27FC236}">
                <a16:creationId xmlns:a16="http://schemas.microsoft.com/office/drawing/2014/main" id="{8E9DC48B-A404-E25B-4457-68DA2D7097BE}"/>
              </a:ext>
            </a:extLst>
          </p:cNvPr>
          <p:cNvSpPr>
            <a:spLocks noGrp="1"/>
          </p:cNvSpPr>
          <p:nvPr>
            <p:ph type="body" sz="quarter" idx="10"/>
          </p:nvPr>
        </p:nvSpPr>
        <p:spPr>
          <a:xfrm>
            <a:off x="8437145" y="1090742"/>
            <a:ext cx="3438469" cy="1734919"/>
          </a:xfrm>
        </p:spPr>
        <p:txBody>
          <a:bodyPr/>
          <a:lstStyle/>
          <a:p>
            <a:r>
              <a:rPr lang="en-GB" dirty="0"/>
              <a:t>We ran 5 science boat sessions during this voyage, visiting </a:t>
            </a:r>
            <a:r>
              <a:rPr lang="en-GB" dirty="0" err="1"/>
              <a:t>Bamsebu</a:t>
            </a:r>
            <a:r>
              <a:rPr lang="en-GB" dirty="0"/>
              <a:t>, </a:t>
            </a:r>
            <a:r>
              <a:rPr lang="en-GB" dirty="0" err="1"/>
              <a:t>Gravnesodden</a:t>
            </a:r>
            <a:r>
              <a:rPr lang="en-GB" dirty="0"/>
              <a:t>, </a:t>
            </a:r>
            <a:r>
              <a:rPr lang="en-GB" dirty="0" err="1"/>
              <a:t>Smeerenburg</a:t>
            </a:r>
            <a:r>
              <a:rPr lang="en-GB" dirty="0"/>
              <a:t>, and </a:t>
            </a:r>
            <a:r>
              <a:rPr lang="en-GB" dirty="0" err="1"/>
              <a:t>Alicehamna</a:t>
            </a:r>
            <a:r>
              <a:rPr lang="en-GB" dirty="0"/>
              <a:t>. At each site we took Secchi Disk measurements to record the clarity of the water and to estimate the abundance of phytoplankton.</a:t>
            </a:r>
          </a:p>
          <a:p>
            <a:r>
              <a:rPr lang="en-GB" dirty="0"/>
              <a:t>View our data submitted to the Secchi Disk Project.</a:t>
            </a:r>
          </a:p>
        </p:txBody>
      </p:sp>
      <p:sp>
        <p:nvSpPr>
          <p:cNvPr id="10" name="Text Placeholder 5">
            <a:extLst>
              <a:ext uri="{FF2B5EF4-FFF2-40B4-BE49-F238E27FC236}">
                <a16:creationId xmlns:a16="http://schemas.microsoft.com/office/drawing/2014/main" id="{463408CF-3641-7EA6-E295-A9B11FD1EF3B}"/>
              </a:ext>
            </a:extLst>
          </p:cNvPr>
          <p:cNvSpPr txBox="1">
            <a:spLocks/>
          </p:cNvSpPr>
          <p:nvPr/>
        </p:nvSpPr>
        <p:spPr>
          <a:xfrm>
            <a:off x="8437143" y="6263046"/>
            <a:ext cx="3438469" cy="501248"/>
          </a:xfrm>
          <a:prstGeom prst="rect">
            <a:avLst/>
          </a:prstGeom>
        </p:spPr>
        <p:txBody>
          <a:bodyPr vert="horz" wrap="square" lIns="91440" tIns="0" rIns="91440" bIns="90000" rtlCol="0" anchor="t" anchorCtr="0">
            <a:spAutoFit/>
          </a:bodyPr>
          <a:lstStyle>
            <a:lvl1pPr marL="0" indent="0" algn="l" defTabSz="914400" rtl="0" eaLnBrk="1" latinLnBrk="0" hangingPunct="1">
              <a:lnSpc>
                <a:spcPts val="1600"/>
              </a:lnSpc>
              <a:spcBef>
                <a:spcPts val="0"/>
              </a:spcBef>
              <a:buClr>
                <a:schemeClr val="tx1"/>
              </a:buClr>
              <a:buSzPct val="100000"/>
              <a:buFont typeface="Arial" panose="020B0604020202020204" pitchFamily="34" charset="0"/>
              <a:buNone/>
              <a:tabLst/>
              <a:defRPr sz="1400" b="0" i="0" kern="1200">
                <a:solidFill>
                  <a:schemeClr val="bg2"/>
                </a:solidFill>
                <a:latin typeface="Atlas Grotesk Regular" pitchFamily="50" charset="0"/>
                <a:ea typeface="+mn-ea"/>
                <a:cs typeface="+mn-cs"/>
              </a:defRPr>
            </a:lvl1pPr>
            <a:lvl2pPr marL="421207" indent="-182029" algn="l" defTabSz="914400" rtl="0" eaLnBrk="1" latinLnBrk="0" hangingPunct="1">
              <a:lnSpc>
                <a:spcPct val="100000"/>
              </a:lnSpc>
              <a:spcBef>
                <a:spcPts val="0"/>
              </a:spcBef>
              <a:buClr>
                <a:schemeClr val="tx1"/>
              </a:buClr>
              <a:buFont typeface="Arial" panose="020B0604020202020204" pitchFamily="34" charset="0"/>
              <a:buChar char="•"/>
              <a:tabLst/>
              <a:defRPr sz="1333" b="0" i="0" kern="1200">
                <a:solidFill>
                  <a:schemeClr val="tx1"/>
                </a:solidFill>
                <a:latin typeface="Austin Text Roman" pitchFamily="2" charset="77"/>
                <a:ea typeface="+mn-ea"/>
                <a:cs typeface="+mn-cs"/>
              </a:defRPr>
            </a:lvl2pPr>
            <a:lvl3pPr marL="592652" indent="-118530" algn="l" defTabSz="914400" rtl="0" eaLnBrk="1" latinLnBrk="0" hangingPunct="1">
              <a:lnSpc>
                <a:spcPct val="100000"/>
              </a:lnSpc>
              <a:spcBef>
                <a:spcPts val="0"/>
              </a:spcBef>
              <a:buClr>
                <a:schemeClr val="tx1"/>
              </a:buClr>
              <a:buSzPct val="80000"/>
              <a:buFont typeface="Arial" panose="020B0604020202020204" pitchFamily="34" charset="0"/>
              <a:buChar char="•"/>
              <a:tabLst/>
              <a:defRPr sz="1333" b="0" i="0" kern="1200">
                <a:solidFill>
                  <a:schemeClr val="tx1"/>
                </a:solidFill>
                <a:latin typeface="Austin Text Roman" pitchFamily="2" charset="77"/>
                <a:ea typeface="+mn-ea"/>
                <a:cs typeface="+mn-cs"/>
              </a:defRPr>
            </a:lvl3pPr>
            <a:lvl4pPr marL="713300" indent="-120648" algn="l" defTabSz="914400" rtl="0" eaLnBrk="1" latinLnBrk="0" hangingPunct="1">
              <a:lnSpc>
                <a:spcPct val="100000"/>
              </a:lnSpc>
              <a:spcBef>
                <a:spcPts val="0"/>
              </a:spcBef>
              <a:buClr>
                <a:schemeClr val="tx1"/>
              </a:buClr>
              <a:buFont typeface="Systemfont normal"/>
              <a:buChar char="-"/>
              <a:tabLst/>
              <a:defRPr sz="1333" b="0" i="0" kern="1200">
                <a:solidFill>
                  <a:schemeClr val="tx1"/>
                </a:solidFill>
                <a:latin typeface="Austin Text Roman" pitchFamily="2" charset="77"/>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67" b="0" i="0" kern="1200">
                <a:solidFill>
                  <a:schemeClr val="tx1"/>
                </a:solidFill>
                <a:latin typeface="Austin Text Roma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00B0F0"/>
                </a:solidFill>
                <a:latin typeface="+mn-lt"/>
                <a:hlinkClick r:id="rId3"/>
              </a:rPr>
              <a:t>View our data </a:t>
            </a:r>
            <a:r>
              <a:rPr lang="en-GB" dirty="0">
                <a:latin typeface="+mn-lt"/>
              </a:rPr>
              <a:t>submitted to the Secchi Disk Project</a:t>
            </a:r>
            <a:endParaRPr lang="en-GB" dirty="0">
              <a:solidFill>
                <a:srgbClr val="00B0F0"/>
              </a:solidFill>
              <a:latin typeface="+mn-lt"/>
            </a:endParaRPr>
          </a:p>
        </p:txBody>
      </p:sp>
      <p:pic>
        <p:nvPicPr>
          <p:cNvPr id="8" name="Picture 7" descr="mage result for secchi disk stud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60852" y="5030859"/>
            <a:ext cx="1014760" cy="10147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le 11"/>
          <p:cNvGraphicFramePr>
            <a:graphicFrameLocks noGrp="1"/>
          </p:cNvGraphicFramePr>
          <p:nvPr>
            <p:extLst>
              <p:ext uri="{D42A27DB-BD31-4B8C-83A1-F6EECF244321}">
                <p14:modId xmlns:p14="http://schemas.microsoft.com/office/powerpoint/2010/main" val="2459129329"/>
              </p:ext>
            </p:extLst>
          </p:nvPr>
        </p:nvGraphicFramePr>
        <p:xfrm>
          <a:off x="8437143" y="2825661"/>
          <a:ext cx="3574747" cy="1139594"/>
        </p:xfrm>
        <a:graphic>
          <a:graphicData uri="http://schemas.openxmlformats.org/drawingml/2006/table">
            <a:tbl>
              <a:tblPr firstRow="1" bandRow="1">
                <a:tableStyleId>{18603FDC-E32A-4AB5-989C-0864C3EAD2B8}</a:tableStyleId>
              </a:tblPr>
              <a:tblGrid>
                <a:gridCol w="1106409">
                  <a:extLst>
                    <a:ext uri="{9D8B030D-6E8A-4147-A177-3AD203B41FA5}">
                      <a16:colId xmlns:a16="http://schemas.microsoft.com/office/drawing/2014/main" val="4201379583"/>
                    </a:ext>
                  </a:extLst>
                </a:gridCol>
                <a:gridCol w="1583789">
                  <a:extLst>
                    <a:ext uri="{9D8B030D-6E8A-4147-A177-3AD203B41FA5}">
                      <a16:colId xmlns:a16="http://schemas.microsoft.com/office/drawing/2014/main" val="2424681026"/>
                    </a:ext>
                  </a:extLst>
                </a:gridCol>
                <a:gridCol w="884549">
                  <a:extLst>
                    <a:ext uri="{9D8B030D-6E8A-4147-A177-3AD203B41FA5}">
                      <a16:colId xmlns:a16="http://schemas.microsoft.com/office/drawing/2014/main" val="3166501074"/>
                    </a:ext>
                  </a:extLst>
                </a:gridCol>
              </a:tblGrid>
              <a:tr h="532722">
                <a:tc>
                  <a:txBody>
                    <a:bodyPr/>
                    <a:lstStyle/>
                    <a:p>
                      <a:pPr algn="ctr"/>
                      <a:r>
                        <a:rPr lang="nb-NO" sz="1400" b="1" i="0" kern="1200" dirty="0">
                          <a:solidFill>
                            <a:schemeClr val="bg1"/>
                          </a:solidFill>
                          <a:latin typeface="+mj-lt"/>
                          <a:ea typeface="Jost SemiBold" pitchFamily="2" charset="0"/>
                          <a:cs typeface="+mj-cs"/>
                        </a:rPr>
                        <a:t>Date</a:t>
                      </a:r>
                      <a:endParaRPr lang="en-GB" sz="1400" b="1" i="0" kern="1200" dirty="0">
                        <a:solidFill>
                          <a:schemeClr val="bg1"/>
                        </a:solidFill>
                        <a:latin typeface="+mj-lt"/>
                        <a:ea typeface="Jost SemiBold" pitchFamily="2" charset="0"/>
                        <a:cs typeface="+mj-cs"/>
                      </a:endParaRPr>
                    </a:p>
                  </a:txBody>
                  <a:tcPr marL="45720" marR="45720" marT="22860" marB="22860"/>
                </a:tc>
                <a:tc>
                  <a:txBody>
                    <a:bodyPr/>
                    <a:lstStyle/>
                    <a:p>
                      <a:pPr algn="ctr"/>
                      <a:r>
                        <a:rPr lang="nb-NO" sz="1400" b="1" i="0" kern="1200" dirty="0">
                          <a:solidFill>
                            <a:schemeClr val="bg1"/>
                          </a:solidFill>
                          <a:latin typeface="+mj-lt"/>
                          <a:ea typeface="Jost SemiBold" pitchFamily="2" charset="0"/>
                          <a:cs typeface="+mj-cs"/>
                        </a:rPr>
                        <a:t>Location</a:t>
                      </a:r>
                      <a:endParaRPr lang="en-GB" sz="1400" b="1" i="0" kern="1200" dirty="0">
                        <a:solidFill>
                          <a:schemeClr val="bg1"/>
                        </a:solidFill>
                        <a:latin typeface="+mj-lt"/>
                        <a:ea typeface="Jost SemiBold" pitchFamily="2" charset="0"/>
                        <a:cs typeface="+mj-cs"/>
                      </a:endParaRPr>
                    </a:p>
                  </a:txBody>
                  <a:tcPr marL="45720" marR="45720" marT="22860" marB="22860"/>
                </a:tc>
                <a:tc>
                  <a:txBody>
                    <a:bodyPr/>
                    <a:lstStyle/>
                    <a:p>
                      <a:pPr algn="ctr"/>
                      <a:r>
                        <a:rPr lang="nb-NO" sz="1400" b="1" i="0" kern="1200" dirty="0">
                          <a:solidFill>
                            <a:schemeClr val="bg1"/>
                          </a:solidFill>
                          <a:latin typeface="+mj-lt"/>
                          <a:ea typeface="Jost SemiBold" pitchFamily="2" charset="0"/>
                          <a:cs typeface="+mj-cs"/>
                        </a:rPr>
                        <a:t>Depth (m)</a:t>
                      </a:r>
                      <a:endParaRPr lang="en-GB" sz="1400" b="1" i="0" kern="1200" dirty="0">
                        <a:solidFill>
                          <a:schemeClr val="bg1"/>
                        </a:solidFill>
                        <a:latin typeface="+mj-lt"/>
                        <a:ea typeface="Jost SemiBold" pitchFamily="2" charset="0"/>
                        <a:cs typeface="+mj-cs"/>
                      </a:endParaRPr>
                    </a:p>
                  </a:txBody>
                  <a:tcPr marL="45720" marR="45720" marT="22860" marB="22860"/>
                </a:tc>
                <a:extLst>
                  <a:ext uri="{0D108BD9-81ED-4DB2-BD59-A6C34878D82A}">
                    <a16:rowId xmlns:a16="http://schemas.microsoft.com/office/drawing/2014/main" val="2539790993"/>
                  </a:ext>
                </a:extLst>
              </a:tr>
              <a:tr h="303436">
                <a:tc>
                  <a:txBody>
                    <a:bodyPr/>
                    <a:lstStyle/>
                    <a:p>
                      <a:pPr algn="ctr"/>
                      <a:r>
                        <a:rPr lang="nb-NO" sz="1400" b="0" i="0" kern="1200" dirty="0">
                          <a:solidFill>
                            <a:schemeClr val="bg2"/>
                          </a:solidFill>
                          <a:latin typeface="+mn-lt"/>
                          <a:ea typeface="Jost" pitchFamily="2" charset="0"/>
                          <a:cs typeface="+mn-cs"/>
                        </a:rPr>
                        <a:t>09.06.26</a:t>
                      </a:r>
                      <a:endParaRPr lang="en-GB" sz="1400" b="0" i="0" kern="1200" dirty="0">
                        <a:solidFill>
                          <a:schemeClr val="bg2"/>
                        </a:solidFill>
                        <a:latin typeface="+mn-lt"/>
                        <a:ea typeface="Jost" pitchFamily="2" charset="0"/>
                        <a:cs typeface="+mn-cs"/>
                      </a:endParaRPr>
                    </a:p>
                  </a:txBody>
                  <a:tcPr marL="45720" marR="45720" marT="22860" marB="22860"/>
                </a:tc>
                <a:tc>
                  <a:txBody>
                    <a:bodyPr/>
                    <a:lstStyle/>
                    <a:p>
                      <a:pPr algn="ctr"/>
                      <a:r>
                        <a:rPr lang="nb-NO" sz="1400" b="0" i="0" kern="1200" dirty="0">
                          <a:solidFill>
                            <a:schemeClr val="bg2"/>
                          </a:solidFill>
                          <a:latin typeface="+mn-lt"/>
                          <a:ea typeface="Jost" pitchFamily="2" charset="0"/>
                          <a:cs typeface="+mn-cs"/>
                        </a:rPr>
                        <a:t>Asbestodden</a:t>
                      </a:r>
                    </a:p>
                  </a:txBody>
                  <a:tcPr marL="45720" marR="45720" marT="22860" marB="22860"/>
                </a:tc>
                <a:tc>
                  <a:txBody>
                    <a:bodyPr/>
                    <a:lstStyle/>
                    <a:p>
                      <a:pPr algn="ctr"/>
                      <a:r>
                        <a:rPr lang="nb-NO" sz="1400" b="0" i="0" kern="1200" dirty="0">
                          <a:solidFill>
                            <a:schemeClr val="bg2"/>
                          </a:solidFill>
                          <a:latin typeface="+mn-lt"/>
                          <a:ea typeface="Jost" pitchFamily="2" charset="0"/>
                          <a:cs typeface="+mn-cs"/>
                        </a:rPr>
                        <a:t>9.3</a:t>
                      </a:r>
                      <a:endParaRPr lang="en-GB" sz="1400" b="0" i="0" kern="1200" dirty="0">
                        <a:solidFill>
                          <a:schemeClr val="bg2"/>
                        </a:solidFill>
                        <a:latin typeface="+mn-lt"/>
                        <a:ea typeface="Jost" pitchFamily="2" charset="0"/>
                        <a:cs typeface="+mn-cs"/>
                      </a:endParaRPr>
                    </a:p>
                  </a:txBody>
                  <a:tcPr marL="45720" marR="45720" marT="22860" marB="22860"/>
                </a:tc>
                <a:extLst>
                  <a:ext uri="{0D108BD9-81ED-4DB2-BD59-A6C34878D82A}">
                    <a16:rowId xmlns:a16="http://schemas.microsoft.com/office/drawing/2014/main" val="799169043"/>
                  </a:ext>
                </a:extLst>
              </a:tr>
              <a:tr h="3034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b="0" i="0" kern="1200" dirty="0">
                          <a:solidFill>
                            <a:schemeClr val="bg2"/>
                          </a:solidFill>
                          <a:latin typeface="+mn-lt"/>
                          <a:ea typeface="Jost" pitchFamily="2" charset="0"/>
                          <a:cs typeface="+mn-cs"/>
                        </a:rPr>
                        <a:t>12.06.26</a:t>
                      </a:r>
                    </a:p>
                  </a:txBody>
                  <a:tcPr marL="45720" marR="45720" marT="22860" marB="22860"/>
                </a:tc>
                <a:tc>
                  <a:txBody>
                    <a:bodyPr/>
                    <a:lstStyle/>
                    <a:p>
                      <a:pPr algn="ctr"/>
                      <a:r>
                        <a:rPr lang="nb-NO" sz="1400" b="0" i="0" kern="1200" dirty="0">
                          <a:solidFill>
                            <a:schemeClr val="bg2"/>
                          </a:solidFill>
                          <a:latin typeface="+mn-lt"/>
                          <a:ea typeface="Jost" pitchFamily="2" charset="0"/>
                          <a:cs typeface="+mn-cs"/>
                        </a:rPr>
                        <a:t>The </a:t>
                      </a:r>
                      <a:r>
                        <a:rPr lang="nb-NO" sz="1400" b="0" i="0" kern="1200" dirty="0" err="1">
                          <a:solidFill>
                            <a:schemeClr val="bg2"/>
                          </a:solidFill>
                          <a:latin typeface="+mn-lt"/>
                          <a:ea typeface="Jost" pitchFamily="2" charset="0"/>
                          <a:cs typeface="+mn-cs"/>
                        </a:rPr>
                        <a:t>Ice</a:t>
                      </a:r>
                      <a:r>
                        <a:rPr lang="nb-NO" sz="1400" b="0" i="0" kern="1200" dirty="0">
                          <a:solidFill>
                            <a:schemeClr val="bg2"/>
                          </a:solidFill>
                          <a:latin typeface="+mn-lt"/>
                          <a:ea typeface="Jost" pitchFamily="2" charset="0"/>
                          <a:cs typeface="+mn-cs"/>
                        </a:rPr>
                        <a:t> Edge</a:t>
                      </a:r>
                    </a:p>
                  </a:txBody>
                  <a:tcPr marL="45720" marR="45720" marT="22860" marB="22860"/>
                </a:tc>
                <a:tc>
                  <a:txBody>
                    <a:bodyPr/>
                    <a:lstStyle/>
                    <a:p>
                      <a:pPr algn="ctr"/>
                      <a:r>
                        <a:rPr lang="nb-NO" sz="1400" b="0" i="0" kern="1200" dirty="0">
                          <a:solidFill>
                            <a:schemeClr val="bg2"/>
                          </a:solidFill>
                          <a:latin typeface="+mn-lt"/>
                          <a:ea typeface="Jost" pitchFamily="2" charset="0"/>
                          <a:cs typeface="+mn-cs"/>
                        </a:rPr>
                        <a:t>12.0</a:t>
                      </a:r>
                      <a:endParaRPr lang="en-GB" sz="1400" b="0" i="0" kern="1200" dirty="0">
                        <a:solidFill>
                          <a:schemeClr val="bg2"/>
                        </a:solidFill>
                        <a:latin typeface="+mn-lt"/>
                        <a:ea typeface="Jost" pitchFamily="2" charset="0"/>
                        <a:cs typeface="+mn-cs"/>
                      </a:endParaRPr>
                    </a:p>
                  </a:txBody>
                  <a:tcPr marL="45720" marR="45720" marT="22860" marB="22860"/>
                </a:tc>
                <a:extLst>
                  <a:ext uri="{0D108BD9-81ED-4DB2-BD59-A6C34878D82A}">
                    <a16:rowId xmlns:a16="http://schemas.microsoft.com/office/drawing/2014/main" val="548691956"/>
                  </a:ext>
                </a:extLst>
              </a:tr>
            </a:tbl>
          </a:graphicData>
        </a:graphic>
      </p:graphicFrame>
      <p:pic>
        <p:nvPicPr>
          <p:cNvPr id="3" name="Picture Placeholder 2"/>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a:stretch/>
        </p:blipFill>
        <p:spPr>
          <a:xfrm>
            <a:off x="0" y="435600"/>
            <a:ext cx="8136000" cy="6422400"/>
          </a:xfr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92900" y="435600"/>
            <a:ext cx="9628899" cy="6422400"/>
          </a:xfrm>
          <a:prstGeom prst="rect">
            <a:avLst/>
          </a:prstGeom>
        </p:spPr>
      </p:pic>
    </p:spTree>
    <p:extLst>
      <p:ext uri="{BB962C8B-B14F-4D97-AF65-F5344CB8AC3E}">
        <p14:creationId xmlns:p14="http://schemas.microsoft.com/office/powerpoint/2010/main" val="3142406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DE1B8A-EE77-8174-1610-E29D153B65DA}"/>
              </a:ext>
            </a:extLst>
          </p:cNvPr>
          <p:cNvSpPr>
            <a:spLocks noGrp="1"/>
          </p:cNvSpPr>
          <p:nvPr>
            <p:ph type="title"/>
          </p:nvPr>
        </p:nvSpPr>
        <p:spPr>
          <a:xfrm>
            <a:off x="8437145" y="319259"/>
            <a:ext cx="3438469" cy="693608"/>
          </a:xfrm>
        </p:spPr>
        <p:txBody>
          <a:bodyPr/>
          <a:lstStyle/>
          <a:p>
            <a:r>
              <a:rPr lang="nb-NO" dirty="0"/>
              <a:t>Science </a:t>
            </a:r>
            <a:r>
              <a:rPr lang="nb-NO" dirty="0" err="1"/>
              <a:t>Boat</a:t>
            </a:r>
            <a:endParaRPr lang="en-GB" dirty="0"/>
          </a:p>
        </p:txBody>
      </p:sp>
      <p:sp>
        <p:nvSpPr>
          <p:cNvPr id="6" name="Text Placeholder 5">
            <a:extLst>
              <a:ext uri="{FF2B5EF4-FFF2-40B4-BE49-F238E27FC236}">
                <a16:creationId xmlns:a16="http://schemas.microsoft.com/office/drawing/2014/main" id="{8E9DC48B-A404-E25B-4457-68DA2D7097BE}"/>
              </a:ext>
            </a:extLst>
          </p:cNvPr>
          <p:cNvSpPr>
            <a:spLocks noGrp="1"/>
          </p:cNvSpPr>
          <p:nvPr>
            <p:ph type="body" sz="quarter" idx="10"/>
          </p:nvPr>
        </p:nvSpPr>
        <p:spPr>
          <a:xfrm>
            <a:off x="8437145" y="1090742"/>
            <a:ext cx="3438469" cy="708997"/>
          </a:xfrm>
        </p:spPr>
        <p:txBody>
          <a:bodyPr/>
          <a:lstStyle/>
          <a:p>
            <a:pPr algn="just"/>
            <a:r>
              <a:rPr lang="nb-NO" dirty="0"/>
              <a:t>We </a:t>
            </a:r>
            <a:r>
              <a:rPr lang="nb-NO" dirty="0" err="1"/>
              <a:t>had</a:t>
            </a:r>
            <a:r>
              <a:rPr lang="nb-NO" dirty="0"/>
              <a:t> 5 science boat sessions during </a:t>
            </a:r>
            <a:r>
              <a:rPr lang="nb-NO" dirty="0" err="1"/>
              <a:t>this</a:t>
            </a:r>
            <a:r>
              <a:rPr lang="nb-NO" dirty="0"/>
              <a:t> </a:t>
            </a:r>
            <a:r>
              <a:rPr lang="nb-NO" dirty="0" err="1"/>
              <a:t>trip</a:t>
            </a:r>
            <a:r>
              <a:rPr lang="nb-NO" dirty="0"/>
              <a:t> in: </a:t>
            </a:r>
            <a:r>
              <a:rPr lang="en-US" dirty="0" err="1"/>
              <a:t>Bamsebu</a:t>
            </a:r>
            <a:r>
              <a:rPr lang="en-US" dirty="0"/>
              <a:t>, </a:t>
            </a:r>
            <a:r>
              <a:rPr lang="en-US" dirty="0" err="1"/>
              <a:t>Gravnesodden</a:t>
            </a:r>
            <a:r>
              <a:rPr lang="en-US" dirty="0"/>
              <a:t>,</a:t>
            </a:r>
          </a:p>
          <a:p>
            <a:pPr algn="just"/>
            <a:r>
              <a:rPr lang="en-US" dirty="0" err="1"/>
              <a:t>Smeerenburg</a:t>
            </a:r>
            <a:r>
              <a:rPr lang="en-US" dirty="0"/>
              <a:t> &amp; </a:t>
            </a:r>
            <a:r>
              <a:rPr lang="en-US" dirty="0" err="1"/>
              <a:t>Alicehamna</a:t>
            </a:r>
            <a:r>
              <a:rPr lang="nb-NO" dirty="0"/>
              <a:t>. </a:t>
            </a:r>
            <a:endParaRPr lang="en-GB" dirty="0"/>
          </a:p>
        </p:txBody>
      </p:sp>
      <p:sp>
        <p:nvSpPr>
          <p:cNvPr id="10" name="Text Placeholder 5">
            <a:extLst>
              <a:ext uri="{FF2B5EF4-FFF2-40B4-BE49-F238E27FC236}">
                <a16:creationId xmlns:a16="http://schemas.microsoft.com/office/drawing/2014/main" id="{463408CF-3641-7EA6-E295-A9B11FD1EF3B}"/>
              </a:ext>
            </a:extLst>
          </p:cNvPr>
          <p:cNvSpPr txBox="1">
            <a:spLocks/>
          </p:cNvSpPr>
          <p:nvPr/>
        </p:nvSpPr>
        <p:spPr>
          <a:xfrm>
            <a:off x="8437143" y="6263046"/>
            <a:ext cx="3438469" cy="501248"/>
          </a:xfrm>
          <a:prstGeom prst="rect">
            <a:avLst/>
          </a:prstGeom>
        </p:spPr>
        <p:txBody>
          <a:bodyPr vert="horz" wrap="square" lIns="91440" tIns="0" rIns="91440" bIns="90000" rtlCol="0" anchor="t" anchorCtr="0">
            <a:spAutoFit/>
          </a:bodyPr>
          <a:lstStyle>
            <a:lvl1pPr marL="0" indent="0" algn="l" defTabSz="914400" rtl="0" eaLnBrk="1" latinLnBrk="0" hangingPunct="1">
              <a:lnSpc>
                <a:spcPts val="1600"/>
              </a:lnSpc>
              <a:spcBef>
                <a:spcPts val="0"/>
              </a:spcBef>
              <a:buClr>
                <a:schemeClr val="tx1"/>
              </a:buClr>
              <a:buSzPct val="100000"/>
              <a:buFont typeface="Arial" panose="020B0604020202020204" pitchFamily="34" charset="0"/>
              <a:buNone/>
              <a:tabLst/>
              <a:defRPr sz="1400" b="0" i="0" kern="1200">
                <a:solidFill>
                  <a:schemeClr val="bg2"/>
                </a:solidFill>
                <a:latin typeface="Atlas Grotesk Regular" pitchFamily="50" charset="0"/>
                <a:ea typeface="+mn-ea"/>
                <a:cs typeface="+mn-cs"/>
              </a:defRPr>
            </a:lvl1pPr>
            <a:lvl2pPr marL="421207" indent="-182029" algn="l" defTabSz="914400" rtl="0" eaLnBrk="1" latinLnBrk="0" hangingPunct="1">
              <a:lnSpc>
                <a:spcPct val="100000"/>
              </a:lnSpc>
              <a:spcBef>
                <a:spcPts val="0"/>
              </a:spcBef>
              <a:buClr>
                <a:schemeClr val="tx1"/>
              </a:buClr>
              <a:buFont typeface="Arial" panose="020B0604020202020204" pitchFamily="34" charset="0"/>
              <a:buChar char="•"/>
              <a:tabLst/>
              <a:defRPr sz="1333" b="0" i="0" kern="1200">
                <a:solidFill>
                  <a:schemeClr val="tx1"/>
                </a:solidFill>
                <a:latin typeface="Austin Text Roman" pitchFamily="2" charset="77"/>
                <a:ea typeface="+mn-ea"/>
                <a:cs typeface="+mn-cs"/>
              </a:defRPr>
            </a:lvl2pPr>
            <a:lvl3pPr marL="592652" indent="-118530" algn="l" defTabSz="914400" rtl="0" eaLnBrk="1" latinLnBrk="0" hangingPunct="1">
              <a:lnSpc>
                <a:spcPct val="100000"/>
              </a:lnSpc>
              <a:spcBef>
                <a:spcPts val="0"/>
              </a:spcBef>
              <a:buClr>
                <a:schemeClr val="tx1"/>
              </a:buClr>
              <a:buSzPct val="80000"/>
              <a:buFont typeface="Arial" panose="020B0604020202020204" pitchFamily="34" charset="0"/>
              <a:buChar char="•"/>
              <a:tabLst/>
              <a:defRPr sz="1333" b="0" i="0" kern="1200">
                <a:solidFill>
                  <a:schemeClr val="tx1"/>
                </a:solidFill>
                <a:latin typeface="Austin Text Roman" pitchFamily="2" charset="77"/>
                <a:ea typeface="+mn-ea"/>
                <a:cs typeface="+mn-cs"/>
              </a:defRPr>
            </a:lvl3pPr>
            <a:lvl4pPr marL="713300" indent="-120648" algn="l" defTabSz="914400" rtl="0" eaLnBrk="1" latinLnBrk="0" hangingPunct="1">
              <a:lnSpc>
                <a:spcPct val="100000"/>
              </a:lnSpc>
              <a:spcBef>
                <a:spcPts val="0"/>
              </a:spcBef>
              <a:buClr>
                <a:schemeClr val="tx1"/>
              </a:buClr>
              <a:buFont typeface="Systemfont normal"/>
              <a:buChar char="-"/>
              <a:tabLst/>
              <a:defRPr sz="1333" b="0" i="0" kern="1200">
                <a:solidFill>
                  <a:schemeClr val="tx1"/>
                </a:solidFill>
                <a:latin typeface="Austin Text Roman" pitchFamily="2" charset="77"/>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67" b="0" i="0" kern="1200">
                <a:solidFill>
                  <a:schemeClr val="tx1"/>
                </a:solidFill>
                <a:latin typeface="Austin Text Roma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00B0F0"/>
                </a:solidFill>
                <a:latin typeface="+mn-lt"/>
                <a:hlinkClick r:id="rId3"/>
              </a:rPr>
              <a:t>View our data </a:t>
            </a:r>
            <a:r>
              <a:rPr lang="en-GB" dirty="0">
                <a:latin typeface="+mn-lt"/>
              </a:rPr>
              <a:t>submitted to the Secchi Disk Project</a:t>
            </a:r>
            <a:endParaRPr lang="en-GB" dirty="0">
              <a:solidFill>
                <a:srgbClr val="00B0F0"/>
              </a:solidFill>
              <a:latin typeface="+mn-lt"/>
            </a:endParaRPr>
          </a:p>
        </p:txBody>
      </p:sp>
      <p:pic>
        <p:nvPicPr>
          <p:cNvPr id="8" name="Picture 7" descr="mage result for secchi disk stud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60852" y="5030859"/>
            <a:ext cx="1014760" cy="10147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Placeholder 2"/>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a:stretch/>
        </p:blipFill>
        <p:spPr>
          <a:xfrm>
            <a:off x="0" y="435600"/>
            <a:ext cx="8136000" cy="6422400"/>
          </a:xfr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92900" y="435600"/>
            <a:ext cx="9628899" cy="6422400"/>
          </a:xfrm>
          <a:prstGeom prst="rect">
            <a:avLst/>
          </a:prstGeom>
        </p:spPr>
      </p:pic>
    </p:spTree>
    <p:extLst>
      <p:ext uri="{BB962C8B-B14F-4D97-AF65-F5344CB8AC3E}">
        <p14:creationId xmlns:p14="http://schemas.microsoft.com/office/powerpoint/2010/main" val="3325708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231410" y="146256"/>
            <a:ext cx="3438469" cy="696814"/>
          </a:xfrm>
        </p:spPr>
        <p:txBody>
          <a:bodyPr/>
          <a:lstStyle/>
          <a:p>
            <a:r>
              <a:rPr lang="en-GB" dirty="0"/>
              <a:t>CTD Profiles</a:t>
            </a:r>
          </a:p>
        </p:txBody>
      </p:sp>
      <p:sp>
        <p:nvSpPr>
          <p:cNvPr id="9" name="TextBox 8">
            <a:extLst>
              <a:ext uri="{FF2B5EF4-FFF2-40B4-BE49-F238E27FC236}">
                <a16:creationId xmlns:a16="http://schemas.microsoft.com/office/drawing/2014/main" id="{97E7420C-A888-381D-9721-C48DC7FB7020}"/>
              </a:ext>
            </a:extLst>
          </p:cNvPr>
          <p:cNvSpPr txBox="1"/>
          <p:nvPr/>
        </p:nvSpPr>
        <p:spPr>
          <a:xfrm>
            <a:off x="8522121" y="3195918"/>
            <a:ext cx="3256020" cy="954107"/>
          </a:xfrm>
          <a:prstGeom prst="rect">
            <a:avLst/>
          </a:prstGeom>
          <a:noFill/>
        </p:spPr>
        <p:txBody>
          <a:bodyPr wrap="none" rtlCol="0">
            <a:spAutoFit/>
          </a:bodyPr>
          <a:lstStyle/>
          <a:p>
            <a:pPr marL="285750" indent="-285750">
              <a:buFont typeface="Arial" panose="020B0604020202020204" pitchFamily="34" charset="0"/>
              <a:buChar char="•"/>
            </a:pPr>
            <a:r>
              <a:rPr lang="en-US" sz="1400" dirty="0">
                <a:solidFill>
                  <a:schemeClr val="bg2"/>
                </a:solidFill>
                <a:ea typeface="Jost" pitchFamily="2" charset="0"/>
              </a:rPr>
              <a:t>Black line: June 16</a:t>
            </a:r>
            <a:r>
              <a:rPr lang="en-US" sz="1400" baseline="30000" dirty="0">
                <a:solidFill>
                  <a:schemeClr val="bg2"/>
                </a:solidFill>
                <a:ea typeface="Jost" pitchFamily="2" charset="0"/>
              </a:rPr>
              <a:t>th</a:t>
            </a:r>
            <a:r>
              <a:rPr lang="en-US" sz="1400" dirty="0">
                <a:solidFill>
                  <a:schemeClr val="bg2"/>
                </a:solidFill>
                <a:ea typeface="Jost" pitchFamily="2" charset="0"/>
              </a:rPr>
              <a:t> </a:t>
            </a:r>
            <a:r>
              <a:rPr lang="en-US" sz="1400" dirty="0" err="1">
                <a:solidFill>
                  <a:schemeClr val="bg2"/>
                </a:solidFill>
                <a:ea typeface="Jost" pitchFamily="2" charset="0"/>
              </a:rPr>
              <a:t>Bamsebu</a:t>
            </a:r>
            <a:endParaRPr lang="en-GB" sz="1400" dirty="0">
              <a:solidFill>
                <a:schemeClr val="bg2"/>
              </a:solidFill>
              <a:ea typeface="Jost" pitchFamily="2" charset="0"/>
            </a:endParaRPr>
          </a:p>
          <a:p>
            <a:pPr marL="285750" indent="-285750">
              <a:buFont typeface="Arial" panose="020B0604020202020204" pitchFamily="34" charset="0"/>
              <a:buChar char="•"/>
            </a:pPr>
            <a:r>
              <a:rPr lang="en-US" sz="1400" dirty="0">
                <a:solidFill>
                  <a:schemeClr val="bg2"/>
                </a:solidFill>
                <a:ea typeface="Jost" pitchFamily="2" charset="0"/>
              </a:rPr>
              <a:t>Green line: June 17th </a:t>
            </a:r>
            <a:r>
              <a:rPr lang="en-US" sz="1400" dirty="0" err="1">
                <a:solidFill>
                  <a:schemeClr val="bg2"/>
                </a:solidFill>
                <a:ea typeface="Jost" pitchFamily="2" charset="0"/>
              </a:rPr>
              <a:t>Gravnesodden</a:t>
            </a:r>
            <a:endParaRPr lang="en-US" sz="1400" dirty="0"/>
          </a:p>
          <a:p>
            <a:pPr marL="285750" indent="-285750">
              <a:buFont typeface="Arial" panose="020B0604020202020204" pitchFamily="34" charset="0"/>
              <a:buChar char="•"/>
            </a:pPr>
            <a:r>
              <a:rPr lang="en-US" sz="1400" dirty="0">
                <a:solidFill>
                  <a:schemeClr val="bg2"/>
                </a:solidFill>
                <a:ea typeface="Jost" pitchFamily="2" charset="0"/>
              </a:rPr>
              <a:t>Yellow line: June 17</a:t>
            </a:r>
            <a:r>
              <a:rPr lang="en-US" sz="1400" baseline="30000" dirty="0">
                <a:solidFill>
                  <a:schemeClr val="bg2"/>
                </a:solidFill>
                <a:ea typeface="Jost" pitchFamily="2" charset="0"/>
              </a:rPr>
              <a:t>th</a:t>
            </a:r>
            <a:r>
              <a:rPr lang="en-US" sz="1400" dirty="0">
                <a:solidFill>
                  <a:schemeClr val="bg2"/>
                </a:solidFill>
                <a:ea typeface="Jost" pitchFamily="2" charset="0"/>
              </a:rPr>
              <a:t> </a:t>
            </a:r>
            <a:r>
              <a:rPr lang="en-US" sz="1400" dirty="0" err="1">
                <a:solidFill>
                  <a:schemeClr val="bg2"/>
                </a:solidFill>
                <a:ea typeface="Jost" pitchFamily="2" charset="0"/>
              </a:rPr>
              <a:t>Smeerenburg</a:t>
            </a:r>
            <a:endParaRPr lang="en-US" sz="1400" dirty="0">
              <a:solidFill>
                <a:schemeClr val="bg2"/>
              </a:solidFill>
              <a:ea typeface="Jost" pitchFamily="2" charset="0"/>
            </a:endParaRPr>
          </a:p>
          <a:p>
            <a:pPr marL="285750" indent="-285750">
              <a:buFont typeface="Arial" panose="020B0604020202020204" pitchFamily="34" charset="0"/>
              <a:buChar char="•"/>
            </a:pPr>
            <a:r>
              <a:rPr lang="en-US" sz="1400" dirty="0" err="1">
                <a:solidFill>
                  <a:schemeClr val="bg2"/>
                </a:solidFill>
                <a:ea typeface="Jost" pitchFamily="2" charset="0"/>
              </a:rPr>
              <a:t>Turqoise</a:t>
            </a:r>
            <a:r>
              <a:rPr lang="en-US" sz="1400" dirty="0">
                <a:solidFill>
                  <a:schemeClr val="bg2"/>
                </a:solidFill>
                <a:ea typeface="Jost" pitchFamily="2" charset="0"/>
              </a:rPr>
              <a:t> Line: 18</a:t>
            </a:r>
            <a:r>
              <a:rPr lang="en-US" sz="1400" baseline="30000" dirty="0">
                <a:solidFill>
                  <a:schemeClr val="bg2"/>
                </a:solidFill>
                <a:ea typeface="Jost" pitchFamily="2" charset="0"/>
              </a:rPr>
              <a:t>th</a:t>
            </a:r>
            <a:r>
              <a:rPr lang="en-US" sz="1400" dirty="0">
                <a:solidFill>
                  <a:schemeClr val="bg2"/>
                </a:solidFill>
                <a:ea typeface="Jost" pitchFamily="2" charset="0"/>
              </a:rPr>
              <a:t> </a:t>
            </a:r>
            <a:r>
              <a:rPr lang="en-US" sz="1400" dirty="0" err="1">
                <a:solidFill>
                  <a:schemeClr val="bg2"/>
                </a:solidFill>
                <a:ea typeface="Jost" pitchFamily="2" charset="0"/>
              </a:rPr>
              <a:t>Alicehamna</a:t>
            </a:r>
            <a:endParaRPr lang="en-US" sz="1400" dirty="0">
              <a:solidFill>
                <a:schemeClr val="bg2"/>
              </a:solidFill>
              <a:ea typeface="Jost" pitchFamily="2" charset="0"/>
            </a:endParaRPr>
          </a:p>
        </p:txBody>
      </p:sp>
      <p:sp>
        <p:nvSpPr>
          <p:cNvPr id="10" name="TextBox 9">
            <a:extLst>
              <a:ext uri="{FF2B5EF4-FFF2-40B4-BE49-F238E27FC236}">
                <a16:creationId xmlns:a16="http://schemas.microsoft.com/office/drawing/2014/main" id="{600B95E2-BAD1-D687-A283-D21E2252800F}"/>
              </a:ext>
            </a:extLst>
          </p:cNvPr>
          <p:cNvSpPr txBox="1"/>
          <p:nvPr/>
        </p:nvSpPr>
        <p:spPr>
          <a:xfrm>
            <a:off x="316154" y="944911"/>
            <a:ext cx="3268979" cy="3970318"/>
          </a:xfrm>
          <a:prstGeom prst="rect">
            <a:avLst/>
          </a:prstGeom>
          <a:noFill/>
        </p:spPr>
        <p:txBody>
          <a:bodyPr wrap="square" rtlCol="0">
            <a:spAutoFit/>
          </a:bodyPr>
          <a:lstStyle/>
          <a:p>
            <a:r>
              <a:rPr lang="en-GB" sz="1400" dirty="0">
                <a:solidFill>
                  <a:schemeClr val="bg2"/>
                </a:solidFill>
                <a:ea typeface="Jost" pitchFamily="2" charset="0"/>
              </a:rPr>
              <a:t>How to read the profiles: the y-axis on the left shows depth, increasing downward — values further down the graph correspond to deeper readings from the CTD. The left and right plots show temperature and salinity respectively. Each coloured line represents a separate cast, plotted together for direct comparison.</a:t>
            </a:r>
          </a:p>
          <a:p>
            <a:endParaRPr lang="en-GB" sz="1400" dirty="0">
              <a:solidFill>
                <a:schemeClr val="bg2"/>
              </a:solidFill>
              <a:ea typeface="Jost" pitchFamily="2" charset="0"/>
            </a:endParaRPr>
          </a:p>
          <a:p>
            <a:r>
              <a:rPr lang="en-GB" sz="1400" dirty="0">
                <a:solidFill>
                  <a:schemeClr val="bg2"/>
                </a:solidFill>
                <a:ea typeface="Jost" pitchFamily="2" charset="0"/>
              </a:rPr>
              <a:t>Pick a single line, note the value at the surface, and follow how it changes as you move down the water column.</a:t>
            </a:r>
          </a:p>
          <a:p>
            <a:endParaRPr lang="en-GB" sz="1400" dirty="0">
              <a:solidFill>
                <a:schemeClr val="bg2"/>
              </a:solidFill>
              <a:ea typeface="Jost" pitchFamily="2" charset="0"/>
            </a:endParaRPr>
          </a:p>
          <a:p>
            <a:pPr marL="285750" indent="-285750">
              <a:buFont typeface="Arial" panose="020B0604020202020204" pitchFamily="34" charset="0"/>
              <a:buChar char="•"/>
            </a:pPr>
            <a:r>
              <a:rPr lang="en-GB" sz="1400" dirty="0">
                <a:solidFill>
                  <a:schemeClr val="bg2"/>
                </a:solidFill>
                <a:ea typeface="Jost" pitchFamily="2" charset="0"/>
              </a:rPr>
              <a:t>Black line: 16 June, </a:t>
            </a:r>
            <a:r>
              <a:rPr lang="en-GB" sz="1400" dirty="0" err="1">
                <a:solidFill>
                  <a:schemeClr val="bg2"/>
                </a:solidFill>
                <a:ea typeface="Jost" pitchFamily="2" charset="0"/>
              </a:rPr>
              <a:t>Bamsebu</a:t>
            </a:r>
            <a:endParaRPr lang="en-GB" sz="1400" dirty="0">
              <a:solidFill>
                <a:schemeClr val="bg2"/>
              </a:solidFill>
              <a:ea typeface="Jost" pitchFamily="2" charset="0"/>
            </a:endParaRPr>
          </a:p>
          <a:p>
            <a:pPr marL="285750" indent="-285750">
              <a:buFont typeface="Arial" panose="020B0604020202020204" pitchFamily="34" charset="0"/>
              <a:buChar char="•"/>
            </a:pPr>
            <a:r>
              <a:rPr lang="en-GB" sz="1400" dirty="0">
                <a:solidFill>
                  <a:schemeClr val="bg2"/>
                </a:solidFill>
                <a:ea typeface="Jost" pitchFamily="2" charset="0"/>
              </a:rPr>
              <a:t>Green line: 17 June, </a:t>
            </a:r>
            <a:r>
              <a:rPr lang="en-GB" sz="1400" dirty="0" err="1">
                <a:solidFill>
                  <a:schemeClr val="bg2"/>
                </a:solidFill>
                <a:ea typeface="Jost" pitchFamily="2" charset="0"/>
              </a:rPr>
              <a:t>Gravnesodden</a:t>
            </a:r>
            <a:endParaRPr lang="en-GB" sz="1400" dirty="0">
              <a:solidFill>
                <a:schemeClr val="bg2"/>
              </a:solidFill>
              <a:ea typeface="Jost" pitchFamily="2" charset="0"/>
            </a:endParaRPr>
          </a:p>
          <a:p>
            <a:pPr marL="285750" indent="-285750">
              <a:buFont typeface="Arial" panose="020B0604020202020204" pitchFamily="34" charset="0"/>
              <a:buChar char="•"/>
            </a:pPr>
            <a:r>
              <a:rPr lang="en-GB" sz="1400" dirty="0">
                <a:solidFill>
                  <a:schemeClr val="bg2"/>
                </a:solidFill>
                <a:ea typeface="Jost" pitchFamily="2" charset="0"/>
              </a:rPr>
              <a:t>Yellow line: 17 June, </a:t>
            </a:r>
            <a:r>
              <a:rPr lang="en-GB" sz="1400" dirty="0" err="1">
                <a:solidFill>
                  <a:schemeClr val="bg2"/>
                </a:solidFill>
                <a:ea typeface="Jost" pitchFamily="2" charset="0"/>
              </a:rPr>
              <a:t>Smeerenburg</a:t>
            </a:r>
            <a:endParaRPr lang="en-GB" sz="1400" dirty="0">
              <a:solidFill>
                <a:schemeClr val="bg2"/>
              </a:solidFill>
              <a:ea typeface="Jost" pitchFamily="2" charset="0"/>
            </a:endParaRPr>
          </a:p>
          <a:p>
            <a:pPr marL="285750" indent="-285750">
              <a:buFont typeface="Arial" panose="020B0604020202020204" pitchFamily="34" charset="0"/>
              <a:buChar char="•"/>
            </a:pPr>
            <a:r>
              <a:rPr lang="en-GB" sz="1400" dirty="0">
                <a:solidFill>
                  <a:schemeClr val="bg2"/>
                </a:solidFill>
                <a:ea typeface="Jost" pitchFamily="2" charset="0"/>
              </a:rPr>
              <a:t>Turquoise line: 18 June, </a:t>
            </a:r>
            <a:r>
              <a:rPr lang="en-GB" sz="1400" dirty="0" err="1">
                <a:solidFill>
                  <a:schemeClr val="bg2"/>
                </a:solidFill>
                <a:ea typeface="Jost" pitchFamily="2" charset="0"/>
              </a:rPr>
              <a:t>Alicehamna</a:t>
            </a:r>
            <a:endParaRPr lang="en-US" sz="1400" dirty="0">
              <a:solidFill>
                <a:schemeClr val="bg2"/>
              </a:solidFill>
              <a:ea typeface="Jost" pitchFamily="2" charset="0"/>
            </a:endParaRPr>
          </a:p>
        </p:txBody>
      </p:sp>
      <p:pic>
        <p:nvPicPr>
          <p:cNvPr id="12" name="Picture 11">
            <a:extLst>
              <a:ext uri="{FF2B5EF4-FFF2-40B4-BE49-F238E27FC236}">
                <a16:creationId xmlns:a16="http://schemas.microsoft.com/office/drawing/2014/main" id="{2245A740-CABC-75FD-8EFF-DEE1E0C9BD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55093" y="4291990"/>
            <a:ext cx="3268979" cy="2179319"/>
          </a:xfrm>
          <a:prstGeom prst="rect">
            <a:avLst/>
          </a:prstGeom>
        </p:spPr>
      </p:pic>
      <p:pic>
        <p:nvPicPr>
          <p:cNvPr id="4" name="Picture 3">
            <a:extLst>
              <a:ext uri="{FF2B5EF4-FFF2-40B4-BE49-F238E27FC236}">
                <a16:creationId xmlns:a16="http://schemas.microsoft.com/office/drawing/2014/main" id="{AC2634FC-0A8D-C717-46AF-C3B15623D704}"/>
              </a:ext>
            </a:extLst>
          </p:cNvPr>
          <p:cNvPicPr>
            <a:picLocks noChangeAspect="1"/>
          </p:cNvPicPr>
          <p:nvPr/>
        </p:nvPicPr>
        <p:blipFill>
          <a:blip r:embed="rId4"/>
          <a:stretch>
            <a:fillRect/>
          </a:stretch>
        </p:blipFill>
        <p:spPr>
          <a:xfrm>
            <a:off x="4139859" y="0"/>
            <a:ext cx="3912282" cy="6858000"/>
          </a:xfrm>
          <a:prstGeom prst="rect">
            <a:avLst/>
          </a:prstGeom>
        </p:spPr>
      </p:pic>
    </p:spTree>
    <p:extLst>
      <p:ext uri="{BB962C8B-B14F-4D97-AF65-F5344CB8AC3E}">
        <p14:creationId xmlns:p14="http://schemas.microsoft.com/office/powerpoint/2010/main" val="733173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37145" y="1835332"/>
            <a:ext cx="3438469" cy="1296337"/>
          </a:xfrm>
        </p:spPr>
        <p:txBody>
          <a:bodyPr/>
          <a:lstStyle/>
          <a:p>
            <a:r>
              <a:rPr lang="en-GB" dirty="0"/>
              <a:t>Plankton Samples</a:t>
            </a:r>
          </a:p>
        </p:txBody>
      </p:sp>
      <p:sp>
        <p:nvSpPr>
          <p:cNvPr id="6" name="Text Placeholder 2">
            <a:extLst>
              <a:ext uri="{FF2B5EF4-FFF2-40B4-BE49-F238E27FC236}">
                <a16:creationId xmlns:a16="http://schemas.microsoft.com/office/drawing/2014/main" id="{EA9BB72B-E883-EB95-A15A-020E20AD293E}"/>
              </a:ext>
            </a:extLst>
          </p:cNvPr>
          <p:cNvSpPr txBox="1">
            <a:spLocks/>
          </p:cNvSpPr>
          <p:nvPr/>
        </p:nvSpPr>
        <p:spPr>
          <a:xfrm>
            <a:off x="10332721" y="6561937"/>
            <a:ext cx="1775460" cy="298628"/>
          </a:xfrm>
          <a:prstGeom prst="rect">
            <a:avLst/>
          </a:prstGeom>
        </p:spPr>
        <p:txBody>
          <a:bodyPr vert="horz" wrap="square" lIns="91440" tIns="0" rIns="91440" bIns="90000" rtlCol="0" anchor="t" anchorCtr="0">
            <a:spAutoFit/>
          </a:bodyPr>
          <a:lstStyle>
            <a:lvl1pPr marL="0" indent="0" algn="l" defTabSz="914400" rtl="0" eaLnBrk="1" latinLnBrk="0" hangingPunct="1">
              <a:lnSpc>
                <a:spcPts val="1600"/>
              </a:lnSpc>
              <a:spcBef>
                <a:spcPts val="0"/>
              </a:spcBef>
              <a:buClr>
                <a:schemeClr val="tx1"/>
              </a:buClr>
              <a:buSzPct val="100000"/>
              <a:buFont typeface="Arial" panose="020B0604020202020204" pitchFamily="34" charset="0"/>
              <a:buNone/>
              <a:tabLst/>
              <a:defRPr sz="1400" b="0" i="0" kern="1200">
                <a:solidFill>
                  <a:schemeClr val="bg2"/>
                </a:solidFill>
                <a:latin typeface="Jost" pitchFamily="2" charset="0"/>
                <a:ea typeface="Jost" pitchFamily="2" charset="0"/>
                <a:cs typeface="+mn-cs"/>
              </a:defRPr>
            </a:lvl1pPr>
            <a:lvl2pPr marL="421207" indent="-182029" algn="l" defTabSz="914400" rtl="0" eaLnBrk="1" latinLnBrk="0" hangingPunct="1">
              <a:lnSpc>
                <a:spcPct val="100000"/>
              </a:lnSpc>
              <a:spcBef>
                <a:spcPts val="0"/>
              </a:spcBef>
              <a:buClr>
                <a:schemeClr val="tx1"/>
              </a:buClr>
              <a:buFont typeface="Arial" panose="020B0604020202020204" pitchFamily="34" charset="0"/>
              <a:buChar char="•"/>
              <a:tabLst/>
              <a:defRPr sz="1333" b="0" i="0" kern="1200">
                <a:solidFill>
                  <a:schemeClr val="tx1"/>
                </a:solidFill>
                <a:latin typeface="Austin Text Roman" pitchFamily="2" charset="77"/>
                <a:ea typeface="Jost Light" pitchFamily="2" charset="0"/>
                <a:cs typeface="+mn-cs"/>
              </a:defRPr>
            </a:lvl2pPr>
            <a:lvl3pPr marL="592652" indent="-118530" algn="l" defTabSz="914400" rtl="0" eaLnBrk="1" latinLnBrk="0" hangingPunct="1">
              <a:lnSpc>
                <a:spcPct val="100000"/>
              </a:lnSpc>
              <a:spcBef>
                <a:spcPts val="0"/>
              </a:spcBef>
              <a:buClr>
                <a:schemeClr val="tx1"/>
              </a:buClr>
              <a:buSzPct val="80000"/>
              <a:buFont typeface="Arial" panose="020B0604020202020204" pitchFamily="34" charset="0"/>
              <a:buChar char="•"/>
              <a:tabLst/>
              <a:defRPr sz="1333" b="0" i="0" kern="1200">
                <a:solidFill>
                  <a:schemeClr val="tx1"/>
                </a:solidFill>
                <a:latin typeface="Austin Text Roman" pitchFamily="2" charset="77"/>
                <a:ea typeface="Jost Light" pitchFamily="2" charset="0"/>
                <a:cs typeface="+mn-cs"/>
              </a:defRPr>
            </a:lvl3pPr>
            <a:lvl4pPr marL="713300" indent="-120648" algn="l" defTabSz="914400" rtl="0" eaLnBrk="1" latinLnBrk="0" hangingPunct="1">
              <a:lnSpc>
                <a:spcPct val="100000"/>
              </a:lnSpc>
              <a:spcBef>
                <a:spcPts val="0"/>
              </a:spcBef>
              <a:buClr>
                <a:schemeClr val="tx1"/>
              </a:buClr>
              <a:buFont typeface="Systemfont normal"/>
              <a:buChar char="-"/>
              <a:tabLst/>
              <a:defRPr sz="1333" b="0" i="0" kern="1200">
                <a:solidFill>
                  <a:schemeClr val="tx1"/>
                </a:solidFill>
                <a:latin typeface="Austin Text Roman" pitchFamily="2" charset="77"/>
                <a:ea typeface="Jost Light" pitchFamily="2" charset="0"/>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67" b="0" i="0" kern="1200">
                <a:solidFill>
                  <a:schemeClr val="tx1"/>
                </a:solidFill>
                <a:latin typeface="Austin Text Roman" pitchFamily="2" charset="77"/>
                <a:ea typeface="Jost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Credit: Martin Hain</a:t>
            </a:r>
            <a:endParaRPr lang="en-US" dirty="0">
              <a:latin typeface="+mj-lt"/>
            </a:endParaRPr>
          </a:p>
        </p:txBody>
      </p:sp>
      <p:pic>
        <p:nvPicPr>
          <p:cNvPr id="8" name="Picture Placeholder 7">
            <a:extLst>
              <a:ext uri="{FF2B5EF4-FFF2-40B4-BE49-F238E27FC236}">
                <a16:creationId xmlns:a16="http://schemas.microsoft.com/office/drawing/2014/main" id="{840E9EBE-772D-27D4-B537-57135CF132C0}"/>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0" y="0"/>
            <a:ext cx="8136000" cy="6422400"/>
          </a:xfrm>
          <a:prstGeom prst="rect">
            <a:avLst/>
          </a:prstGeom>
          <a:ln w="38100">
            <a:noFill/>
          </a:ln>
        </p:spPr>
      </p:pic>
    </p:spTree>
    <p:extLst>
      <p:ext uri="{BB962C8B-B14F-4D97-AF65-F5344CB8AC3E}">
        <p14:creationId xmlns:p14="http://schemas.microsoft.com/office/powerpoint/2010/main" val="1009781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37145" y="626668"/>
            <a:ext cx="3438469" cy="2505001"/>
          </a:xfrm>
        </p:spPr>
        <p:txBody>
          <a:bodyPr/>
          <a:lstStyle/>
          <a:p>
            <a:r>
              <a:rPr lang="en-GB" b="0" dirty="0"/>
              <a:t>Plankton Samples: Barnacle Larvae </a:t>
            </a:r>
            <a:endParaRPr lang="en-GB" dirty="0"/>
          </a:p>
        </p:txBody>
      </p:sp>
      <p:pic>
        <p:nvPicPr>
          <p:cNvPr id="5" name="Picture Placeholder 4" descr="A group of small fish under a microscope&#10;&#10;AI-generated content may be incorrect.">
            <a:extLst>
              <a:ext uri="{FF2B5EF4-FFF2-40B4-BE49-F238E27FC236}">
                <a16:creationId xmlns:a16="http://schemas.microsoft.com/office/drawing/2014/main" id="{438A55AC-A076-6F7B-5DC8-4274A277AAD9}"/>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28350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37145" y="1229397"/>
            <a:ext cx="3438469" cy="1902272"/>
          </a:xfrm>
        </p:spPr>
        <p:txBody>
          <a:bodyPr/>
          <a:lstStyle/>
          <a:p>
            <a:r>
              <a:rPr lang="en-GB" b="0" dirty="0"/>
              <a:t>Plankton Samples: Copepod</a:t>
            </a:r>
            <a:endParaRPr lang="en-GB" dirty="0"/>
          </a:p>
        </p:txBody>
      </p:sp>
      <p:pic>
        <p:nvPicPr>
          <p:cNvPr id="5" name="Picture Placeholder 4" descr="A close-up of a sea creature&#10;&#10;AI-generated content may be incorrect.">
            <a:extLst>
              <a:ext uri="{FF2B5EF4-FFF2-40B4-BE49-F238E27FC236}">
                <a16:creationId xmlns:a16="http://schemas.microsoft.com/office/drawing/2014/main" id="{9F8EF4C9-AEEB-7E75-9C16-45A44809AF45}"/>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t="-32"/>
          <a:stretch/>
        </p:blipFill>
        <p:spPr>
          <a:xfrm>
            <a:off x="0" y="860612"/>
            <a:ext cx="8136000" cy="5997388"/>
          </a:xfrm>
        </p:spPr>
      </p:pic>
    </p:spTree>
    <p:extLst>
      <p:ext uri="{BB962C8B-B14F-4D97-AF65-F5344CB8AC3E}">
        <p14:creationId xmlns:p14="http://schemas.microsoft.com/office/powerpoint/2010/main" val="1451647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37145" y="1229397"/>
            <a:ext cx="3438469" cy="1902272"/>
          </a:xfrm>
        </p:spPr>
        <p:txBody>
          <a:bodyPr/>
          <a:lstStyle/>
          <a:p>
            <a:r>
              <a:rPr lang="en-GB" b="0" dirty="0"/>
              <a:t>Plankton Samples: Crab Larvae</a:t>
            </a:r>
            <a:endParaRPr lang="en-GB" dirty="0"/>
          </a:p>
        </p:txBody>
      </p:sp>
      <p:pic>
        <p:nvPicPr>
          <p:cNvPr id="5" name="Picture Placeholder 4" descr="A transparent shrimp with a long nose&#10;&#10;AI-generated content may be incorrect.">
            <a:extLst>
              <a:ext uri="{FF2B5EF4-FFF2-40B4-BE49-F238E27FC236}">
                <a16:creationId xmlns:a16="http://schemas.microsoft.com/office/drawing/2014/main" id="{A228A03A-7EB5-3C0D-0D5C-270FB98FBE18}"/>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02943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37145" y="1229397"/>
            <a:ext cx="3438469" cy="1902272"/>
          </a:xfrm>
        </p:spPr>
        <p:txBody>
          <a:bodyPr/>
          <a:lstStyle/>
          <a:p>
            <a:r>
              <a:rPr lang="en-GB" b="0" dirty="0"/>
              <a:t>Plankton Samples: Comb Jelly</a:t>
            </a:r>
            <a:endParaRPr lang="en-GB" dirty="0"/>
          </a:p>
        </p:txBody>
      </p:sp>
      <p:pic>
        <p:nvPicPr>
          <p:cNvPr id="6" name="Picture Placeholder 5" descr="A close-up of a transparent object&#10;&#10;AI-generated content may be incorrect.">
            <a:extLst>
              <a:ext uri="{FF2B5EF4-FFF2-40B4-BE49-F238E27FC236}">
                <a16:creationId xmlns:a16="http://schemas.microsoft.com/office/drawing/2014/main" id="{B4F03986-2A5D-4EEF-FAD7-D4CC86DDA620}"/>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p:blipFill>
        <p:spPr>
          <a:xfrm>
            <a:off x="0" y="435600"/>
            <a:ext cx="8136000" cy="6422400"/>
          </a:xfrm>
        </p:spPr>
      </p:pic>
    </p:spTree>
    <p:extLst>
      <p:ext uri="{BB962C8B-B14F-4D97-AF65-F5344CB8AC3E}">
        <p14:creationId xmlns:p14="http://schemas.microsoft.com/office/powerpoint/2010/main" val="3630648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37145" y="1229397"/>
            <a:ext cx="3438469" cy="1902272"/>
          </a:xfrm>
        </p:spPr>
        <p:txBody>
          <a:bodyPr/>
          <a:lstStyle/>
          <a:p>
            <a:r>
              <a:rPr lang="en-GB" b="0" dirty="0"/>
              <a:t>Plankton Samples: Comb Jelly</a:t>
            </a:r>
            <a:endParaRPr lang="en-GB" dirty="0"/>
          </a:p>
        </p:txBody>
      </p:sp>
      <p:pic>
        <p:nvPicPr>
          <p:cNvPr id="5" name="Picture Placeholder 4" descr="A jellyfish under water&#10;&#10;AI-generated content may be incorrect.">
            <a:extLst>
              <a:ext uri="{FF2B5EF4-FFF2-40B4-BE49-F238E27FC236}">
                <a16:creationId xmlns:a16="http://schemas.microsoft.com/office/drawing/2014/main" id="{9268690D-99BA-C83D-BF0B-45631D90FBFF}"/>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31059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18D65C-7EAE-FA0A-DEAD-62DD44240EA5}"/>
              </a:ext>
            </a:extLst>
          </p:cNvPr>
          <p:cNvSpPr>
            <a:spLocks noGrp="1"/>
          </p:cNvSpPr>
          <p:nvPr>
            <p:ph type="title"/>
          </p:nvPr>
        </p:nvSpPr>
        <p:spPr>
          <a:xfrm>
            <a:off x="8355779" y="435600"/>
            <a:ext cx="3519835" cy="1253377"/>
          </a:xfrm>
        </p:spPr>
        <p:txBody>
          <a:bodyPr/>
          <a:lstStyle/>
          <a:p>
            <a:r>
              <a:rPr lang="en-US" sz="2800" dirty="0"/>
              <a:t>Science &amp; education program</a:t>
            </a:r>
          </a:p>
        </p:txBody>
      </p:sp>
      <p:sp>
        <p:nvSpPr>
          <p:cNvPr id="4" name="Text Placeholder 3">
            <a:extLst>
              <a:ext uri="{FF2B5EF4-FFF2-40B4-BE49-F238E27FC236}">
                <a16:creationId xmlns:a16="http://schemas.microsoft.com/office/drawing/2014/main" id="{F993E81A-8FDF-0CE3-AAE0-935A73BA2759}"/>
              </a:ext>
            </a:extLst>
          </p:cNvPr>
          <p:cNvSpPr>
            <a:spLocks noGrp="1"/>
          </p:cNvSpPr>
          <p:nvPr>
            <p:ph type="body" sz="quarter" idx="10"/>
          </p:nvPr>
        </p:nvSpPr>
        <p:spPr>
          <a:xfrm>
            <a:off x="8396461" y="1834882"/>
            <a:ext cx="3438469" cy="3581578"/>
          </a:xfrm>
        </p:spPr>
        <p:txBody>
          <a:bodyPr/>
          <a:lstStyle/>
          <a:p>
            <a:pPr algn="just"/>
            <a:r>
              <a:rPr lang="en-US" dirty="0"/>
              <a:t>During this voyage, we helped by collecting data for </a:t>
            </a:r>
            <a:r>
              <a:rPr lang="en-US" b="1" dirty="0"/>
              <a:t>3 citizen science projects</a:t>
            </a:r>
            <a:r>
              <a:rPr lang="en-US" dirty="0"/>
              <a:t> in total: eBird, </a:t>
            </a:r>
            <a:r>
              <a:rPr lang="en-US" dirty="0" err="1"/>
              <a:t>Inaturalist</a:t>
            </a:r>
            <a:r>
              <a:rPr lang="en-US" dirty="0"/>
              <a:t> &amp; </a:t>
            </a:r>
            <a:r>
              <a:rPr lang="en-US" dirty="0" err="1"/>
              <a:t>SecchiDisk</a:t>
            </a:r>
            <a:r>
              <a:rPr lang="en-US" dirty="0"/>
              <a:t> project. You were able to enrich your mind with </a:t>
            </a:r>
            <a:r>
              <a:rPr lang="en-US" b="1" dirty="0"/>
              <a:t>6 lectures </a:t>
            </a:r>
            <a:r>
              <a:rPr lang="en-US" dirty="0"/>
              <a:t>on different topics from birds to rocks. You also took part in the </a:t>
            </a:r>
            <a:r>
              <a:rPr lang="en-US" b="1" dirty="0"/>
              <a:t>2 discovery sessions </a:t>
            </a:r>
            <a:r>
              <a:rPr lang="en-US" dirty="0"/>
              <a:t>we put on.</a:t>
            </a:r>
          </a:p>
          <a:p>
            <a:pPr algn="just"/>
            <a:endParaRPr lang="en-US" dirty="0"/>
          </a:p>
          <a:p>
            <a:pPr algn="just"/>
            <a:r>
              <a:rPr lang="nb-NO" dirty="0" err="1"/>
              <a:t>We</a:t>
            </a:r>
            <a:r>
              <a:rPr lang="nb-NO" dirty="0"/>
              <a:t> </a:t>
            </a:r>
            <a:r>
              <a:rPr lang="nb-NO" dirty="0" err="1"/>
              <a:t>had</a:t>
            </a:r>
            <a:r>
              <a:rPr lang="nb-NO" dirty="0"/>
              <a:t> a </a:t>
            </a:r>
            <a:r>
              <a:rPr lang="nb-NO" dirty="0" err="1"/>
              <a:t>guest</a:t>
            </a:r>
            <a:r>
              <a:rPr lang="nb-NO" dirty="0"/>
              <a:t> scientist </a:t>
            </a:r>
            <a:r>
              <a:rPr lang="nb-NO" dirty="0" err="1"/>
              <a:t>onboard</a:t>
            </a:r>
            <a:r>
              <a:rPr lang="nb-NO" dirty="0"/>
              <a:t> from </a:t>
            </a:r>
            <a:r>
              <a:rPr lang="nb-NO" dirty="0" err="1"/>
              <a:t>the</a:t>
            </a:r>
            <a:r>
              <a:rPr lang="nb-NO" dirty="0"/>
              <a:t> FRAM-PLANKTO </a:t>
            </a:r>
            <a:r>
              <a:rPr lang="nb-NO" dirty="0" err="1"/>
              <a:t>project</a:t>
            </a:r>
            <a:r>
              <a:rPr lang="nb-NO" dirty="0"/>
              <a:t> </a:t>
            </a:r>
            <a:r>
              <a:rPr lang="nb-NO" dirty="0" err="1"/>
              <a:t>who</a:t>
            </a:r>
            <a:r>
              <a:rPr lang="nb-NO" dirty="0"/>
              <a:t> </a:t>
            </a:r>
            <a:r>
              <a:rPr lang="nb-NO" dirty="0" err="1"/>
              <a:t>was</a:t>
            </a:r>
            <a:r>
              <a:rPr lang="nb-NO" dirty="0"/>
              <a:t> </a:t>
            </a:r>
            <a:r>
              <a:rPr lang="en-US" dirty="0"/>
              <a:t>studying</a:t>
            </a:r>
            <a:r>
              <a:rPr lang="nb-NO" dirty="0"/>
              <a:t> plankton </a:t>
            </a:r>
            <a:r>
              <a:rPr lang="nb-NO" dirty="0" err="1"/>
              <a:t>comunities</a:t>
            </a:r>
            <a:r>
              <a:rPr lang="nb-NO" dirty="0"/>
              <a:t> in </a:t>
            </a:r>
            <a:r>
              <a:rPr lang="nb-NO" dirty="0" err="1"/>
              <a:t>the</a:t>
            </a:r>
            <a:r>
              <a:rPr lang="nb-NO" dirty="0"/>
              <a:t> different fjords. </a:t>
            </a:r>
          </a:p>
          <a:p>
            <a:pPr algn="just"/>
            <a:endParaRPr lang="en-US" dirty="0"/>
          </a:p>
          <a:p>
            <a:pPr algn="just"/>
            <a:r>
              <a:rPr lang="en-US" dirty="0"/>
              <a:t>A lot of you were very interested in the scientific aspect of our voyage and we thank you all for your enthusiasm. Here we provide a resume of our science activities.</a:t>
            </a:r>
          </a:p>
        </p:txBody>
      </p:sp>
      <p:pic>
        <p:nvPicPr>
          <p:cNvPr id="2" name="Picture Placeholder 1">
            <a:extLst>
              <a:ext uri="{FF2B5EF4-FFF2-40B4-BE49-F238E27FC236}">
                <a16:creationId xmlns:a16="http://schemas.microsoft.com/office/drawing/2014/main" id="{78DAC78E-E814-656A-1B2A-1609D721C529}"/>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
        <p:nvSpPr>
          <p:cNvPr id="5" name="TextBox 4">
            <a:extLst>
              <a:ext uri="{FF2B5EF4-FFF2-40B4-BE49-F238E27FC236}">
                <a16:creationId xmlns:a16="http://schemas.microsoft.com/office/drawing/2014/main" id="{E1A9711B-08EE-31EF-59A2-BF7D3B984DD0}"/>
              </a:ext>
            </a:extLst>
          </p:cNvPr>
          <p:cNvSpPr txBox="1"/>
          <p:nvPr/>
        </p:nvSpPr>
        <p:spPr>
          <a:xfrm>
            <a:off x="10399099" y="6472125"/>
            <a:ext cx="1971960" cy="276999"/>
          </a:xfrm>
          <a:prstGeom prst="rect">
            <a:avLst/>
          </a:prstGeom>
          <a:noFill/>
        </p:spPr>
        <p:txBody>
          <a:bodyPr wrap="square" rtlCol="0">
            <a:spAutoFit/>
          </a:bodyPr>
          <a:lstStyle/>
          <a:p>
            <a:r>
              <a:rPr kumimoji="0" lang="es-MX" sz="1200" b="0" i="0" u="none" strike="noStrike" kern="1200" cap="none" spc="0" normalizeH="0" baseline="0" noProof="0" dirty="0">
                <a:ln>
                  <a:noFill/>
                </a:ln>
                <a:solidFill>
                  <a:schemeClr val="bg2"/>
                </a:solidFill>
                <a:effectLst/>
                <a:uLnTx/>
                <a:uFillTx/>
                <a:latin typeface="Jost"/>
                <a:ea typeface="+mn-ea"/>
                <a:cs typeface="+mn-cs"/>
              </a:rPr>
              <a:t>Credit: </a:t>
            </a:r>
            <a:r>
              <a:rPr kumimoji="0" lang="en-US" sz="1200" b="0" i="0" u="none" strike="noStrike" kern="1200" cap="none" spc="0" normalizeH="0" baseline="0" noProof="0" dirty="0">
                <a:ln>
                  <a:noFill/>
                </a:ln>
                <a:solidFill>
                  <a:schemeClr val="bg2"/>
                </a:solidFill>
                <a:effectLst/>
                <a:uLnTx/>
                <a:uFillTx/>
                <a:latin typeface="Jost"/>
                <a:ea typeface="+mn-ea"/>
                <a:cs typeface="+mn-cs"/>
              </a:rPr>
              <a:t>Rosie Barrett</a:t>
            </a:r>
            <a:r>
              <a:rPr lang="en-US" sz="1200" dirty="0">
                <a:solidFill>
                  <a:schemeClr val="bg2"/>
                </a:solidFill>
              </a:rPr>
              <a:t>/HX</a:t>
            </a:r>
          </a:p>
        </p:txBody>
      </p:sp>
    </p:spTree>
    <p:extLst>
      <p:ext uri="{BB962C8B-B14F-4D97-AF65-F5344CB8AC3E}">
        <p14:creationId xmlns:p14="http://schemas.microsoft.com/office/powerpoint/2010/main" val="3719560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37145" y="1244786"/>
            <a:ext cx="3438469" cy="1886883"/>
          </a:xfrm>
        </p:spPr>
        <p:txBody>
          <a:bodyPr/>
          <a:lstStyle/>
          <a:p>
            <a:r>
              <a:rPr lang="en-GB" dirty="0"/>
              <a:t>Plankton Samples:</a:t>
            </a:r>
            <a:br>
              <a:rPr lang="en-GB" dirty="0"/>
            </a:br>
            <a:r>
              <a:rPr lang="en-GB" sz="3600" dirty="0"/>
              <a:t>Phyto Plankton</a:t>
            </a:r>
            <a:endParaRPr lang="en-GB" dirty="0"/>
          </a:p>
        </p:txBody>
      </p:sp>
      <p:pic>
        <p:nvPicPr>
          <p:cNvPr id="5" name="Picture Placeholder 4" descr="A snow falling on a black background&#10;&#10;AI-generated content may be incorrect.">
            <a:extLst>
              <a:ext uri="{FF2B5EF4-FFF2-40B4-BE49-F238E27FC236}">
                <a16:creationId xmlns:a16="http://schemas.microsoft.com/office/drawing/2014/main" id="{2D3CE1A6-2C12-5902-C396-90A39806D74C}"/>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6" name="TextBox 5">
            <a:extLst>
              <a:ext uri="{FF2B5EF4-FFF2-40B4-BE49-F238E27FC236}">
                <a16:creationId xmlns:a16="http://schemas.microsoft.com/office/drawing/2014/main" id="{82507185-A4D3-0957-E34D-82726E5FB4C5}"/>
              </a:ext>
            </a:extLst>
          </p:cNvPr>
          <p:cNvSpPr txBox="1"/>
          <p:nvPr/>
        </p:nvSpPr>
        <p:spPr>
          <a:xfrm>
            <a:off x="8437145" y="3195052"/>
            <a:ext cx="3268979" cy="1600438"/>
          </a:xfrm>
          <a:prstGeom prst="rect">
            <a:avLst/>
          </a:prstGeom>
          <a:noFill/>
        </p:spPr>
        <p:txBody>
          <a:bodyPr wrap="square" rtlCol="0">
            <a:spAutoFit/>
          </a:bodyPr>
          <a:lstStyle/>
          <a:p>
            <a:r>
              <a:rPr lang="en-US" sz="1400" dirty="0">
                <a:solidFill>
                  <a:schemeClr val="bg2"/>
                </a:solidFill>
                <a:ea typeface="Jost" pitchFamily="2" charset="0"/>
              </a:rPr>
              <a:t>Micro Algae </a:t>
            </a:r>
          </a:p>
          <a:p>
            <a:endParaRPr lang="en-US" sz="1400" dirty="0">
              <a:solidFill>
                <a:schemeClr val="bg2"/>
              </a:solidFill>
              <a:ea typeface="Jost" pitchFamily="2" charset="0"/>
            </a:endParaRPr>
          </a:p>
          <a:p>
            <a:r>
              <a:rPr lang="en-US" sz="1400" dirty="0">
                <a:solidFill>
                  <a:schemeClr val="bg2"/>
                </a:solidFill>
                <a:ea typeface="Jost" pitchFamily="2" charset="0"/>
              </a:rPr>
              <a:t>Siphonophores </a:t>
            </a:r>
          </a:p>
          <a:p>
            <a:endParaRPr lang="en-US" sz="1400" dirty="0">
              <a:solidFill>
                <a:schemeClr val="bg2"/>
              </a:solidFill>
              <a:ea typeface="Jost" pitchFamily="2" charset="0"/>
            </a:endParaRPr>
          </a:p>
          <a:p>
            <a:r>
              <a:rPr lang="en-US" sz="1400" dirty="0">
                <a:solidFill>
                  <a:schemeClr val="bg2"/>
                </a:solidFill>
                <a:ea typeface="Jost" pitchFamily="2" charset="0"/>
              </a:rPr>
              <a:t>Diatoms</a:t>
            </a:r>
          </a:p>
          <a:p>
            <a:endParaRPr lang="en-US" sz="1400" dirty="0">
              <a:solidFill>
                <a:schemeClr val="bg2"/>
              </a:solidFill>
              <a:ea typeface="Jost" pitchFamily="2" charset="0"/>
            </a:endParaRPr>
          </a:p>
          <a:p>
            <a:endParaRPr lang="en-US" sz="1400" dirty="0">
              <a:solidFill>
                <a:schemeClr val="bg2"/>
              </a:solidFill>
              <a:ea typeface="Jost" pitchFamily="2" charset="0"/>
            </a:endParaRPr>
          </a:p>
        </p:txBody>
      </p:sp>
      <p:cxnSp>
        <p:nvCxnSpPr>
          <p:cNvPr id="8" name="Straight Connector 7">
            <a:extLst>
              <a:ext uri="{FF2B5EF4-FFF2-40B4-BE49-F238E27FC236}">
                <a16:creationId xmlns:a16="http://schemas.microsoft.com/office/drawing/2014/main" id="{81FFA6E4-EE8F-84F5-5FC9-507E14FC16F1}"/>
              </a:ext>
            </a:extLst>
          </p:cNvPr>
          <p:cNvCxnSpPr/>
          <p:nvPr/>
        </p:nvCxnSpPr>
        <p:spPr>
          <a:xfrm>
            <a:off x="7682753" y="2608729"/>
            <a:ext cx="754392" cy="717177"/>
          </a:xfrm>
          <a:prstGeom prst="line">
            <a:avLst/>
          </a:prstGeom>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563E9963-9153-E730-76EF-81E4446C2C0D}"/>
              </a:ext>
            </a:extLst>
          </p:cNvPr>
          <p:cNvCxnSpPr>
            <a:cxnSpLocks/>
          </p:cNvCxnSpPr>
          <p:nvPr/>
        </p:nvCxnSpPr>
        <p:spPr>
          <a:xfrm>
            <a:off x="3227294" y="3131669"/>
            <a:ext cx="5209851" cy="655919"/>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6F2F795D-D5FE-069D-6BA8-53342689BB3E}"/>
              </a:ext>
            </a:extLst>
          </p:cNvPr>
          <p:cNvCxnSpPr>
            <a:cxnSpLocks/>
          </p:cNvCxnSpPr>
          <p:nvPr/>
        </p:nvCxnSpPr>
        <p:spPr>
          <a:xfrm flipV="1">
            <a:off x="5298141" y="4188014"/>
            <a:ext cx="3139003" cy="607476"/>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996405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37145" y="1229397"/>
            <a:ext cx="3438469" cy="1902272"/>
          </a:xfrm>
        </p:spPr>
        <p:txBody>
          <a:bodyPr/>
          <a:lstStyle/>
          <a:p>
            <a:r>
              <a:rPr lang="en-GB" b="0" dirty="0"/>
              <a:t>Plankton Samples: Arrow Worms</a:t>
            </a:r>
            <a:endParaRPr lang="en-GB" dirty="0"/>
          </a:p>
        </p:txBody>
      </p:sp>
      <p:pic>
        <p:nvPicPr>
          <p:cNvPr id="5" name="Picture Placeholder 4" descr="A close-up of a microscope slide&#10;&#10;AI-generated content may be incorrect.">
            <a:extLst>
              <a:ext uri="{FF2B5EF4-FFF2-40B4-BE49-F238E27FC236}">
                <a16:creationId xmlns:a16="http://schemas.microsoft.com/office/drawing/2014/main" id="{6062C09C-5B5C-EB85-8BE2-4857BBC39ECE}"/>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0091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37145" y="626668"/>
            <a:ext cx="3438469" cy="2505001"/>
          </a:xfrm>
        </p:spPr>
        <p:txBody>
          <a:bodyPr/>
          <a:lstStyle/>
          <a:p>
            <a:r>
              <a:rPr lang="en-GB" b="0" dirty="0"/>
              <a:t>Plankton Samples: Hyperiid Amphipods</a:t>
            </a:r>
            <a:endParaRPr lang="en-GB" dirty="0"/>
          </a:p>
        </p:txBody>
      </p:sp>
      <p:pic>
        <p:nvPicPr>
          <p:cNvPr id="5" name="Picture Placeholder 4" descr="A close-up of a shrimp&#10;&#10;AI-generated content may be incorrect.">
            <a:extLst>
              <a:ext uri="{FF2B5EF4-FFF2-40B4-BE49-F238E27FC236}">
                <a16:creationId xmlns:a16="http://schemas.microsoft.com/office/drawing/2014/main" id="{DB5213E1-517D-C266-09D4-7A9189625F51}"/>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99002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211A91-2F74-84AF-E117-C43B717D7385}"/>
              </a:ext>
            </a:extLst>
          </p:cNvPr>
          <p:cNvSpPr>
            <a:spLocks noGrp="1"/>
          </p:cNvSpPr>
          <p:nvPr>
            <p:ph type="title"/>
          </p:nvPr>
        </p:nvSpPr>
        <p:spPr>
          <a:xfrm>
            <a:off x="256481" y="-120"/>
            <a:ext cx="3799518" cy="1930519"/>
          </a:xfrm>
        </p:spPr>
        <p:txBody>
          <a:bodyPr/>
          <a:lstStyle/>
          <a:p>
            <a:r>
              <a:rPr lang="en-GB" dirty="0"/>
              <a:t>Climate Change Survey</a:t>
            </a:r>
          </a:p>
        </p:txBody>
      </p:sp>
      <p:sp>
        <p:nvSpPr>
          <p:cNvPr id="4" name="Text Placeholder 3">
            <a:extLst>
              <a:ext uri="{FF2B5EF4-FFF2-40B4-BE49-F238E27FC236}">
                <a16:creationId xmlns:a16="http://schemas.microsoft.com/office/drawing/2014/main" id="{9157DA40-C780-E2A5-C097-FB76F1B36E9C}"/>
              </a:ext>
            </a:extLst>
          </p:cNvPr>
          <p:cNvSpPr>
            <a:spLocks noGrp="1"/>
          </p:cNvSpPr>
          <p:nvPr>
            <p:ph type="body" sz="quarter" idx="10"/>
          </p:nvPr>
        </p:nvSpPr>
        <p:spPr>
          <a:xfrm>
            <a:off x="256481" y="2163787"/>
            <a:ext cx="3501292" cy="4402316"/>
          </a:xfrm>
        </p:spPr>
        <p:txBody>
          <a:bodyPr/>
          <a:lstStyle/>
          <a:p>
            <a:pPr algn="just"/>
            <a:r>
              <a:rPr lang="en-US" b="1" dirty="0"/>
              <a:t>How do you feel about climate change?</a:t>
            </a:r>
          </a:p>
          <a:p>
            <a:pPr algn="just"/>
            <a:endParaRPr lang="en-US" dirty="0"/>
          </a:p>
          <a:p>
            <a:r>
              <a:rPr lang="en-GB" dirty="0"/>
              <a:t>As an experiment, we conducted a survey of guests' views and feelings on climate change. Over time, we hope to gather enough data to support a scientific statistical study within the microcosm of our ship.</a:t>
            </a:r>
          </a:p>
          <a:p>
            <a:endParaRPr lang="en-GB" dirty="0"/>
          </a:p>
          <a:p>
            <a:pPr algn="just"/>
            <a:r>
              <a:rPr lang="en-GB" dirty="0"/>
              <a:t>Thanks to the 55 respondents who completed the survey - 44% of all guests on board. On this voyage, 61% of our guests consider climate change a serious problem caused by humans. </a:t>
            </a:r>
            <a:r>
              <a:rPr lang="en-US" b="1" dirty="0">
                <a:hlinkClick r:id="rId3">
                  <a:extLst>
                    <a:ext uri="{A12FA001-AC4F-418D-AE19-62706E023703}">
                      <ahyp:hlinkClr xmlns:ahyp="http://schemas.microsoft.com/office/drawing/2018/hyperlinkcolor" val="tx"/>
                    </a:ext>
                  </a:extLst>
                </a:hlinkClick>
              </a:rPr>
              <a:t>You can view the results and interpretations on this link.</a:t>
            </a:r>
            <a:endParaRPr lang="en-US" b="1" dirty="0"/>
          </a:p>
          <a:p>
            <a:endParaRPr lang="en-GB" dirty="0"/>
          </a:p>
          <a:p>
            <a:r>
              <a:rPr lang="en-GB" dirty="0"/>
              <a:t>The results will continue to evolve as we collect more data.</a:t>
            </a:r>
          </a:p>
          <a:p>
            <a:pPr marL="285750" indent="-285750">
              <a:buFont typeface="Arial" panose="020B0604020202020204" pitchFamily="34" charset="0"/>
              <a:buChar char="•"/>
            </a:pPr>
            <a:r>
              <a:rPr lang="en-GB" dirty="0"/>
              <a:t>Visit the IPCC website</a:t>
            </a:r>
          </a:p>
          <a:p>
            <a:pPr marL="285750" indent="-285750">
              <a:buFont typeface="Arial" panose="020B0604020202020204" pitchFamily="34" charset="0"/>
              <a:buChar char="•"/>
            </a:pPr>
            <a:r>
              <a:rPr lang="en-GB" dirty="0"/>
              <a:t>Climate Change IPCC FAQ</a:t>
            </a:r>
          </a:p>
          <a:p>
            <a:pPr marL="285750" indent="-285750">
              <a:buFont typeface="Arial" panose="020B0604020202020204" pitchFamily="34" charset="0"/>
              <a:buChar char="•"/>
            </a:pPr>
            <a:r>
              <a:rPr lang="en-GB" dirty="0"/>
              <a:t>IPCC Summary report</a:t>
            </a:r>
          </a:p>
        </p:txBody>
      </p:sp>
      <p:sp>
        <p:nvSpPr>
          <p:cNvPr id="7" name="Picture Placeholder 6">
            <a:extLst>
              <a:ext uri="{FF2B5EF4-FFF2-40B4-BE49-F238E27FC236}">
                <a16:creationId xmlns:a16="http://schemas.microsoft.com/office/drawing/2014/main" id="{EDE51732-4002-DBA3-ADCE-923BE2B0DADC}"/>
              </a:ext>
            </a:extLst>
          </p:cNvPr>
          <p:cNvSpPr>
            <a:spLocks noGrp="1"/>
          </p:cNvSpPr>
          <p:nvPr>
            <p:ph type="pic" sz="quarter" idx="11"/>
          </p:nvPr>
        </p:nvSpPr>
        <p:spPr/>
        <p:txBody>
          <a:bodyPr/>
          <a:lstStyle/>
          <a:p>
            <a:endParaRPr lang="en-GB"/>
          </a:p>
        </p:txBody>
      </p:sp>
      <p:sp>
        <p:nvSpPr>
          <p:cNvPr id="2" name="Rectangle 1">
            <a:extLst>
              <a:ext uri="{FF2B5EF4-FFF2-40B4-BE49-F238E27FC236}">
                <a16:creationId xmlns:a16="http://schemas.microsoft.com/office/drawing/2014/main" id="{DF0579AF-6F06-52F1-E450-C618D7080946}"/>
              </a:ext>
            </a:extLst>
          </p:cNvPr>
          <p:cNvSpPr/>
          <p:nvPr/>
        </p:nvSpPr>
        <p:spPr>
          <a:xfrm>
            <a:off x="4056000" y="435600"/>
            <a:ext cx="8136000" cy="6422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19" name="Rectangle: Rounded Corners 18">
            <a:extLst>
              <a:ext uri="{FF2B5EF4-FFF2-40B4-BE49-F238E27FC236}">
                <a16:creationId xmlns:a16="http://schemas.microsoft.com/office/drawing/2014/main" id="{F563AF61-639D-ACD0-E7A5-C899D69E601F}"/>
              </a:ext>
            </a:extLst>
          </p:cNvPr>
          <p:cNvSpPr/>
          <p:nvPr/>
        </p:nvSpPr>
        <p:spPr>
          <a:xfrm>
            <a:off x="8676412" y="590327"/>
            <a:ext cx="3346942" cy="4422512"/>
          </a:xfrm>
          <a:prstGeom prst="roundRect">
            <a:avLst>
              <a:gd name="adj" fmla="val 4524"/>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5" name="TextBox 4">
            <a:extLst>
              <a:ext uri="{FF2B5EF4-FFF2-40B4-BE49-F238E27FC236}">
                <a16:creationId xmlns:a16="http://schemas.microsoft.com/office/drawing/2014/main" id="{642300C5-F3C3-73B2-0923-2D69EEFDD8CF}"/>
              </a:ext>
            </a:extLst>
          </p:cNvPr>
          <p:cNvSpPr txBox="1"/>
          <p:nvPr/>
        </p:nvSpPr>
        <p:spPr>
          <a:xfrm>
            <a:off x="8676412" y="715169"/>
            <a:ext cx="33469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prstClr val="black"/>
                </a:solidFill>
                <a:effectLst/>
                <a:uLnTx/>
                <a:uFillTx/>
                <a:latin typeface="Jost"/>
                <a:ea typeface="+mn-ea"/>
                <a:cs typeface="+mn-cs"/>
              </a:rPr>
              <a:t>When you hear about climate change, what best describes your reaction</a:t>
            </a:r>
            <a:r>
              <a:rPr kumimoji="0" lang="nb-NO" sz="1400" b="1" i="1" u="none" strike="noStrike" kern="1200" cap="none" spc="0" normalizeH="0" baseline="0" noProof="0" dirty="0">
                <a:ln>
                  <a:noFill/>
                </a:ln>
                <a:solidFill>
                  <a:prstClr val="black"/>
                </a:solidFill>
                <a:effectLst/>
                <a:uLnTx/>
                <a:uFillTx/>
                <a:latin typeface="Jost"/>
                <a:ea typeface="+mn-ea"/>
                <a:cs typeface="+mn-cs"/>
              </a:rPr>
              <a:t>?</a:t>
            </a:r>
            <a:endParaRPr kumimoji="0" lang="en-US" sz="1400" b="1" i="1" u="none" strike="noStrike" kern="1200" cap="none" spc="0" normalizeH="0" baseline="0" noProof="0" dirty="0">
              <a:ln>
                <a:noFill/>
              </a:ln>
              <a:solidFill>
                <a:prstClr val="black"/>
              </a:solidFill>
              <a:effectLst/>
              <a:uLnTx/>
              <a:uFillTx/>
              <a:latin typeface="Jost"/>
              <a:ea typeface="+mn-ea"/>
              <a:cs typeface="+mn-cs"/>
            </a:endParaRPr>
          </a:p>
        </p:txBody>
      </p:sp>
      <p:sp>
        <p:nvSpPr>
          <p:cNvPr id="6" name="Rectangle: Rounded Corners 5">
            <a:hlinkClick r:id="rId4"/>
            <a:extLst>
              <a:ext uri="{FF2B5EF4-FFF2-40B4-BE49-F238E27FC236}">
                <a16:creationId xmlns:a16="http://schemas.microsoft.com/office/drawing/2014/main" id="{0AD3408D-2068-A930-68B6-3CA0CD934C22}"/>
              </a:ext>
            </a:extLst>
          </p:cNvPr>
          <p:cNvSpPr/>
          <p:nvPr/>
        </p:nvSpPr>
        <p:spPr>
          <a:xfrm>
            <a:off x="9203818" y="5263952"/>
            <a:ext cx="2608446" cy="378869"/>
          </a:xfrm>
          <a:prstGeom prst="roundRect">
            <a:avLst/>
          </a:prstGeom>
          <a:solidFill>
            <a:srgbClr val="2A6049"/>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prstClr val="white"/>
                </a:solidFill>
                <a:effectLst/>
                <a:uLnTx/>
                <a:uFillTx/>
                <a:latin typeface="Jost"/>
                <a:ea typeface="+mn-ea"/>
                <a:cs typeface="+mn-cs"/>
              </a:rPr>
              <a:t>Visit</a:t>
            </a:r>
            <a:r>
              <a:rPr kumimoji="0" lang="nb-NO" sz="1800" b="0" i="0" u="none" strike="noStrike" kern="1200" cap="none" spc="0" normalizeH="0" baseline="0" noProof="0" dirty="0">
                <a:ln>
                  <a:noFill/>
                </a:ln>
                <a:solidFill>
                  <a:prstClr val="white"/>
                </a:solidFill>
                <a:effectLst/>
                <a:uLnTx/>
                <a:uFillTx/>
                <a:latin typeface="Jost"/>
                <a:ea typeface="+mn-ea"/>
                <a:cs typeface="+mn-cs"/>
              </a:rPr>
              <a:t> </a:t>
            </a:r>
            <a:r>
              <a:rPr kumimoji="0" lang="nb-NO" sz="1800" b="0" i="0" u="none" strike="noStrike" kern="1200" cap="none" spc="0" normalizeH="0" baseline="0" noProof="0" dirty="0" err="1">
                <a:ln>
                  <a:noFill/>
                </a:ln>
                <a:solidFill>
                  <a:prstClr val="white"/>
                </a:solidFill>
                <a:effectLst/>
                <a:uLnTx/>
                <a:uFillTx/>
                <a:latin typeface="Jost"/>
                <a:ea typeface="+mn-ea"/>
                <a:cs typeface="+mn-cs"/>
              </a:rPr>
              <a:t>the</a:t>
            </a:r>
            <a:r>
              <a:rPr kumimoji="0" lang="nb-NO" sz="1800" b="0" i="0" u="none" strike="noStrike" kern="1200" cap="none" spc="0" normalizeH="0" baseline="0" noProof="0" dirty="0">
                <a:ln>
                  <a:noFill/>
                </a:ln>
                <a:solidFill>
                  <a:prstClr val="white"/>
                </a:solidFill>
                <a:effectLst/>
                <a:uLnTx/>
                <a:uFillTx/>
                <a:latin typeface="Jost"/>
                <a:ea typeface="+mn-ea"/>
                <a:cs typeface="+mn-cs"/>
              </a:rPr>
              <a:t> IPCC website</a:t>
            </a:r>
            <a:endParaRPr kumimoji="0" lang="en-US" sz="1800" b="0" i="0" u="none" strike="noStrike" kern="1200" cap="none" spc="0" normalizeH="0" baseline="0" noProof="0" dirty="0">
              <a:ln>
                <a:noFill/>
              </a:ln>
              <a:solidFill>
                <a:prstClr val="white"/>
              </a:solidFill>
              <a:effectLst/>
              <a:uLnTx/>
              <a:uFillTx/>
              <a:latin typeface="Jost"/>
              <a:ea typeface="+mn-ea"/>
              <a:cs typeface="+mn-cs"/>
            </a:endParaRPr>
          </a:p>
        </p:txBody>
      </p:sp>
      <p:sp>
        <p:nvSpPr>
          <p:cNvPr id="8" name="Rectangle: Rounded Corners 7">
            <a:hlinkClick r:id="rId5"/>
            <a:extLst>
              <a:ext uri="{FF2B5EF4-FFF2-40B4-BE49-F238E27FC236}">
                <a16:creationId xmlns:a16="http://schemas.microsoft.com/office/drawing/2014/main" id="{5BC5F182-F8AE-B607-6D27-96F08809C087}"/>
              </a:ext>
            </a:extLst>
          </p:cNvPr>
          <p:cNvSpPr/>
          <p:nvPr/>
        </p:nvSpPr>
        <p:spPr>
          <a:xfrm>
            <a:off x="9203818" y="5703392"/>
            <a:ext cx="2608446" cy="378869"/>
          </a:xfrm>
          <a:prstGeom prst="roundRect">
            <a:avLst/>
          </a:prstGeom>
          <a:solidFill>
            <a:srgbClr val="7BBFA0"/>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err="1">
                <a:ln>
                  <a:noFill/>
                </a:ln>
                <a:solidFill>
                  <a:prstClr val="white"/>
                </a:solidFill>
                <a:effectLst/>
                <a:uLnTx/>
                <a:uFillTx/>
                <a:latin typeface="Jost"/>
                <a:ea typeface="+mn-ea"/>
                <a:cs typeface="+mn-cs"/>
              </a:rPr>
              <a:t>Climate</a:t>
            </a:r>
            <a:r>
              <a:rPr kumimoji="0" lang="nb-NO" sz="1600" b="0" i="0" u="none" strike="noStrike" kern="1200" cap="none" spc="0" normalizeH="0" baseline="0" noProof="0" dirty="0">
                <a:ln>
                  <a:noFill/>
                </a:ln>
                <a:solidFill>
                  <a:prstClr val="white"/>
                </a:solidFill>
                <a:effectLst/>
                <a:uLnTx/>
                <a:uFillTx/>
                <a:latin typeface="Jost"/>
                <a:ea typeface="+mn-ea"/>
                <a:cs typeface="+mn-cs"/>
              </a:rPr>
              <a:t> </a:t>
            </a:r>
            <a:r>
              <a:rPr kumimoji="0" lang="nb-NO" sz="1600" b="0" i="0" u="none" strike="noStrike" kern="1200" cap="none" spc="0" normalizeH="0" baseline="0" noProof="0" dirty="0" err="1">
                <a:ln>
                  <a:noFill/>
                </a:ln>
                <a:solidFill>
                  <a:prstClr val="white"/>
                </a:solidFill>
                <a:effectLst/>
                <a:uLnTx/>
                <a:uFillTx/>
                <a:latin typeface="Jost"/>
                <a:ea typeface="+mn-ea"/>
                <a:cs typeface="+mn-cs"/>
              </a:rPr>
              <a:t>Change</a:t>
            </a:r>
            <a:r>
              <a:rPr kumimoji="0" lang="nb-NO" sz="1600" b="0" i="0" u="none" strike="noStrike" kern="1200" cap="none" spc="0" normalizeH="0" baseline="0" noProof="0" dirty="0">
                <a:ln>
                  <a:noFill/>
                </a:ln>
                <a:solidFill>
                  <a:prstClr val="white"/>
                </a:solidFill>
                <a:effectLst/>
                <a:uLnTx/>
                <a:uFillTx/>
                <a:latin typeface="Jost"/>
                <a:ea typeface="+mn-ea"/>
                <a:cs typeface="+mn-cs"/>
              </a:rPr>
              <a:t> IPCC FAQ</a:t>
            </a:r>
            <a:endParaRPr kumimoji="0" lang="en-US" sz="1600" b="0" i="0" u="none" strike="noStrike" kern="1200" cap="none" spc="0" normalizeH="0" baseline="0" noProof="0" dirty="0">
              <a:ln>
                <a:noFill/>
              </a:ln>
              <a:solidFill>
                <a:prstClr val="white"/>
              </a:solidFill>
              <a:effectLst/>
              <a:uLnTx/>
              <a:uFillTx/>
              <a:latin typeface="Jost"/>
              <a:ea typeface="+mn-ea"/>
              <a:cs typeface="+mn-cs"/>
            </a:endParaRPr>
          </a:p>
        </p:txBody>
      </p:sp>
      <p:sp>
        <p:nvSpPr>
          <p:cNvPr id="10" name="Rectangle: Rounded Corners 9">
            <a:hlinkClick r:id="rId6"/>
            <a:extLst>
              <a:ext uri="{FF2B5EF4-FFF2-40B4-BE49-F238E27FC236}">
                <a16:creationId xmlns:a16="http://schemas.microsoft.com/office/drawing/2014/main" id="{5508D9F5-793B-EDA1-EC77-885CDB06439F}"/>
              </a:ext>
            </a:extLst>
          </p:cNvPr>
          <p:cNvSpPr/>
          <p:nvPr/>
        </p:nvSpPr>
        <p:spPr>
          <a:xfrm>
            <a:off x="9203818" y="6142831"/>
            <a:ext cx="2608446" cy="378869"/>
          </a:xfrm>
          <a:prstGeom prst="roundRect">
            <a:avLst/>
          </a:prstGeom>
          <a:solidFill>
            <a:srgbClr val="5A80B5"/>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Jost"/>
                <a:ea typeface="+mn-ea"/>
                <a:cs typeface="+mn-cs"/>
              </a:rPr>
              <a:t>IPCC </a:t>
            </a:r>
            <a:r>
              <a:rPr kumimoji="0" lang="nb-NO" sz="1600" b="0" i="0" u="none" strike="noStrike" kern="1200" cap="none" spc="0" normalizeH="0" baseline="0" noProof="0" dirty="0" err="1">
                <a:ln>
                  <a:noFill/>
                </a:ln>
                <a:solidFill>
                  <a:prstClr val="white"/>
                </a:solidFill>
                <a:effectLst/>
                <a:uLnTx/>
                <a:uFillTx/>
                <a:latin typeface="Jost"/>
                <a:ea typeface="+mn-ea"/>
                <a:cs typeface="+mn-cs"/>
              </a:rPr>
              <a:t>Summary</a:t>
            </a:r>
            <a:r>
              <a:rPr kumimoji="0" lang="nb-NO" sz="1600" b="0" i="0" u="none" strike="noStrike" kern="1200" cap="none" spc="0" normalizeH="0" baseline="0" noProof="0" dirty="0">
                <a:ln>
                  <a:noFill/>
                </a:ln>
                <a:solidFill>
                  <a:prstClr val="white"/>
                </a:solidFill>
                <a:effectLst/>
                <a:uLnTx/>
                <a:uFillTx/>
                <a:latin typeface="Jost"/>
                <a:ea typeface="+mn-ea"/>
                <a:cs typeface="+mn-cs"/>
              </a:rPr>
              <a:t> report</a:t>
            </a:r>
            <a:endParaRPr kumimoji="0" lang="en-US" sz="1600" b="0" i="0" u="none" strike="noStrike" kern="1200" cap="none" spc="0" normalizeH="0" baseline="0" noProof="0" dirty="0">
              <a:ln>
                <a:noFill/>
              </a:ln>
              <a:solidFill>
                <a:prstClr val="white"/>
              </a:solidFill>
              <a:effectLst/>
              <a:uLnTx/>
              <a:uFillTx/>
              <a:latin typeface="Jost"/>
              <a:ea typeface="+mn-ea"/>
              <a:cs typeface="+mn-cs"/>
            </a:endParaRPr>
          </a:p>
        </p:txBody>
      </p:sp>
      <p:pic>
        <p:nvPicPr>
          <p:cNvPr id="23" name="Picture 22">
            <a:extLst>
              <a:ext uri="{FF2B5EF4-FFF2-40B4-BE49-F238E27FC236}">
                <a16:creationId xmlns:a16="http://schemas.microsoft.com/office/drawing/2014/main" id="{71F6DC34-36CB-8A1A-F9FD-C655EF3764EF}"/>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94775" y="1298959"/>
            <a:ext cx="3542342" cy="3507782"/>
          </a:xfrm>
          <a:prstGeom prst="rect">
            <a:avLst/>
          </a:prstGeom>
        </p:spPr>
      </p:pic>
      <p:pic>
        <p:nvPicPr>
          <p:cNvPr id="25" name="Picture 24">
            <a:extLst>
              <a:ext uri="{FF2B5EF4-FFF2-40B4-BE49-F238E27FC236}">
                <a16:creationId xmlns:a16="http://schemas.microsoft.com/office/drawing/2014/main" id="{4AAE5F74-5889-18D7-C5A5-6946D4DB49EC}"/>
              </a:ext>
            </a:extLst>
          </p:cNvPr>
          <p:cNvPicPr>
            <a:picLocks noChangeAspect="1"/>
          </p:cNvPicPr>
          <p:nvPr/>
        </p:nvPicPr>
        <p:blipFill>
          <a:blip r:embed="rId8" cstate="screen">
            <a:clrChange>
              <a:clrFrom>
                <a:srgbClr val="F5F3EE"/>
              </a:clrFrom>
              <a:clrTo>
                <a:srgbClr val="F5F3EE">
                  <a:alpha val="0"/>
                </a:srgbClr>
              </a:clrTo>
            </a:clrChange>
            <a:extLst>
              <a:ext uri="{28A0092B-C50C-407E-A947-70E740481C1C}">
                <a14:useLocalDpi xmlns:a14="http://schemas.microsoft.com/office/drawing/2010/main"/>
              </a:ext>
            </a:extLst>
          </a:blip>
          <a:stretch>
            <a:fillRect/>
          </a:stretch>
        </p:blipFill>
        <p:spPr>
          <a:xfrm>
            <a:off x="4196751" y="4340194"/>
            <a:ext cx="4395338" cy="2350357"/>
          </a:xfrm>
          <a:prstGeom prst="rect">
            <a:avLst/>
          </a:prstGeom>
        </p:spPr>
      </p:pic>
      <p:pic>
        <p:nvPicPr>
          <p:cNvPr id="27" name="Picture 26">
            <a:extLst>
              <a:ext uri="{FF2B5EF4-FFF2-40B4-BE49-F238E27FC236}">
                <a16:creationId xmlns:a16="http://schemas.microsoft.com/office/drawing/2014/main" id="{97421A20-591B-F355-298D-0BFF70DC99E2}"/>
              </a:ext>
            </a:extLst>
          </p:cNvPr>
          <p:cNvPicPr>
            <a:picLocks noChangeAspect="1"/>
          </p:cNvPicPr>
          <p:nvPr/>
        </p:nvPicPr>
        <p:blipFill>
          <a:blip r:embed="rId9">
            <a:clrChange>
              <a:clrFrom>
                <a:srgbClr val="F5F3EE"/>
              </a:clrFrom>
              <a:clrTo>
                <a:srgbClr val="F5F3EE">
                  <a:alpha val="0"/>
                </a:srgbClr>
              </a:clrTo>
            </a:clrChange>
          </a:blip>
          <a:stretch>
            <a:fillRect/>
          </a:stretch>
        </p:blipFill>
        <p:spPr>
          <a:xfrm>
            <a:off x="4201089" y="549478"/>
            <a:ext cx="4330923" cy="3676839"/>
          </a:xfrm>
          <a:prstGeom prst="rect">
            <a:avLst/>
          </a:prstGeom>
        </p:spPr>
      </p:pic>
    </p:spTree>
    <p:extLst>
      <p:ext uri="{BB962C8B-B14F-4D97-AF65-F5344CB8AC3E}">
        <p14:creationId xmlns:p14="http://schemas.microsoft.com/office/powerpoint/2010/main" val="3617199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211A91-2F74-84AF-E117-C43B717D7385}"/>
              </a:ext>
            </a:extLst>
          </p:cNvPr>
          <p:cNvSpPr>
            <a:spLocks noGrp="1"/>
          </p:cNvSpPr>
          <p:nvPr>
            <p:ph type="title"/>
          </p:nvPr>
        </p:nvSpPr>
        <p:spPr>
          <a:xfrm>
            <a:off x="256481" y="0"/>
            <a:ext cx="4791769" cy="1930399"/>
          </a:xfrm>
        </p:spPr>
        <p:txBody>
          <a:bodyPr/>
          <a:lstStyle/>
          <a:p>
            <a:r>
              <a:rPr lang="en-GB" dirty="0"/>
              <a:t>Guest Scientist's Project: FRAM-PLANKTO</a:t>
            </a:r>
          </a:p>
        </p:txBody>
      </p:sp>
      <p:sp>
        <p:nvSpPr>
          <p:cNvPr id="4" name="Text Placeholder 3">
            <a:extLst>
              <a:ext uri="{FF2B5EF4-FFF2-40B4-BE49-F238E27FC236}">
                <a16:creationId xmlns:a16="http://schemas.microsoft.com/office/drawing/2014/main" id="{9157DA40-C780-E2A5-C097-FB76F1B36E9C}"/>
              </a:ext>
            </a:extLst>
          </p:cNvPr>
          <p:cNvSpPr>
            <a:spLocks noGrp="1"/>
          </p:cNvSpPr>
          <p:nvPr>
            <p:ph type="body" sz="quarter" idx="10"/>
          </p:nvPr>
        </p:nvSpPr>
        <p:spPr>
          <a:xfrm>
            <a:off x="256481" y="2235067"/>
            <a:ext cx="4369948" cy="2760841"/>
          </a:xfrm>
        </p:spPr>
        <p:txBody>
          <a:bodyPr/>
          <a:lstStyle/>
          <a:p>
            <a:r>
              <a:rPr lang="en-GB" dirty="0"/>
              <a:t>The samples collected across the fjords of Svalbard varied considerably in microalgae biomass, depending on the abundance of zooplankton feeding on the microalgae. Low microalgae biomass correlated with high zooplankton abundance. This variability reflects the diversity of environmental settings between fjords, each shaping microalgae growth differently.</a:t>
            </a:r>
          </a:p>
          <a:p>
            <a:endParaRPr lang="en-GB" dirty="0"/>
          </a:p>
          <a:p>
            <a:r>
              <a:rPr lang="en-GB" dirty="0"/>
              <a:t>Understanding this variability is fundamental to mapping Arctic biodiversity and species distribution - a baseline against which we can measure the response of Arctic ecosystems to global environmental change, and a foundation for sustainable ocean management.</a:t>
            </a:r>
            <a:endParaRPr lang="en-US" dirty="0"/>
          </a:p>
        </p:txBody>
      </p:sp>
      <p:sp>
        <p:nvSpPr>
          <p:cNvPr id="8" name="Textfeld 3">
            <a:extLst>
              <a:ext uri="{FF2B5EF4-FFF2-40B4-BE49-F238E27FC236}">
                <a16:creationId xmlns:a16="http://schemas.microsoft.com/office/drawing/2014/main" id="{0559EABA-B3A3-63D0-0CCD-A541DBBF2B9A}"/>
              </a:ext>
            </a:extLst>
          </p:cNvPr>
          <p:cNvSpPr txBox="1"/>
          <p:nvPr/>
        </p:nvSpPr>
        <p:spPr>
          <a:xfrm>
            <a:off x="320893" y="4995908"/>
            <a:ext cx="2331472" cy="584775"/>
          </a:xfrm>
          <a:prstGeom prst="rect">
            <a:avLst/>
          </a:prstGeom>
          <a:noFill/>
        </p:spPr>
        <p:txBody>
          <a:bodyPr wrap="none" rtlCol="0">
            <a:spAutoFit/>
          </a:bodyPr>
          <a:lstStyle/>
          <a:p>
            <a:r>
              <a:rPr lang="de-DE" sz="3200" dirty="0">
                <a:solidFill>
                  <a:schemeClr val="accent1">
                    <a:lumMod val="40000"/>
                    <a:lumOff val="60000"/>
                  </a:schemeClr>
                </a:solidFill>
                <a:hlinkClick r:id="rId3"/>
              </a:rPr>
              <a:t>www.awi.de</a:t>
            </a:r>
            <a:endParaRPr lang="de-DE" sz="3200" dirty="0">
              <a:solidFill>
                <a:schemeClr val="accent1">
                  <a:lumMod val="40000"/>
                  <a:lumOff val="60000"/>
                </a:schemeClr>
              </a:solidFill>
            </a:endParaRPr>
          </a:p>
        </p:txBody>
      </p:sp>
      <p:pic>
        <p:nvPicPr>
          <p:cNvPr id="9" name="Picture Placeholder 8" descr="A group of test tubes with yellow liquid&#10;&#10;AI-generated content may be incorrect.">
            <a:extLst>
              <a:ext uri="{FF2B5EF4-FFF2-40B4-BE49-F238E27FC236}">
                <a16:creationId xmlns:a16="http://schemas.microsoft.com/office/drawing/2014/main" id="{EC03F479-92CE-6A5B-A2D6-685286C0EDA4}"/>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p:blipFill>
        <p:spPr>
          <a:xfrm>
            <a:off x="4922196" y="435600"/>
            <a:ext cx="7276006" cy="6422400"/>
          </a:xfrm>
        </p:spPr>
      </p:pic>
    </p:spTree>
    <p:extLst>
      <p:ext uri="{BB962C8B-B14F-4D97-AF65-F5344CB8AC3E}">
        <p14:creationId xmlns:p14="http://schemas.microsoft.com/office/powerpoint/2010/main" val="4230877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211A91-2F74-84AF-E117-C43B717D7385}"/>
              </a:ext>
            </a:extLst>
          </p:cNvPr>
          <p:cNvSpPr>
            <a:spLocks noGrp="1"/>
          </p:cNvSpPr>
          <p:nvPr>
            <p:ph type="title"/>
          </p:nvPr>
        </p:nvSpPr>
        <p:spPr>
          <a:xfrm>
            <a:off x="256481" y="-574602"/>
            <a:ext cx="4363144" cy="2505001"/>
          </a:xfrm>
        </p:spPr>
        <p:txBody>
          <a:bodyPr/>
          <a:lstStyle/>
          <a:p>
            <a:r>
              <a:rPr lang="en-GB" dirty="0"/>
              <a:t>Guest Scientist's Project: FRAM-PLANKTO</a:t>
            </a:r>
          </a:p>
        </p:txBody>
      </p:sp>
      <p:pic>
        <p:nvPicPr>
          <p:cNvPr id="9" name="Picture Placeholder 8" descr="A group of people in blue jackets&#10;&#10;AI-generated content may be incorrect.">
            <a:extLst>
              <a:ext uri="{FF2B5EF4-FFF2-40B4-BE49-F238E27FC236}">
                <a16:creationId xmlns:a16="http://schemas.microsoft.com/office/drawing/2014/main" id="{A7444EB8-9E2F-BA00-F7EA-53698185FFF7}"/>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p:blipFill>
        <p:spPr>
          <a:xfrm>
            <a:off x="4143694" y="504824"/>
            <a:ext cx="8048305" cy="6353175"/>
          </a:xfrm>
        </p:spPr>
      </p:pic>
      <p:sp>
        <p:nvSpPr>
          <p:cNvPr id="4" name="Text Placeholder 3">
            <a:extLst>
              <a:ext uri="{FF2B5EF4-FFF2-40B4-BE49-F238E27FC236}">
                <a16:creationId xmlns:a16="http://schemas.microsoft.com/office/drawing/2014/main" id="{9157DA40-C780-E2A5-C097-FB76F1B36E9C}"/>
              </a:ext>
            </a:extLst>
          </p:cNvPr>
          <p:cNvSpPr>
            <a:spLocks noGrp="1"/>
          </p:cNvSpPr>
          <p:nvPr>
            <p:ph type="body" sz="quarter" idx="10"/>
          </p:nvPr>
        </p:nvSpPr>
        <p:spPr>
          <a:xfrm>
            <a:off x="256481" y="2212028"/>
            <a:ext cx="3501292" cy="3376394"/>
          </a:xfrm>
        </p:spPr>
        <p:txBody>
          <a:bodyPr/>
          <a:lstStyle/>
          <a:p>
            <a:r>
              <a:rPr lang="en-GB" dirty="0"/>
              <a:t>The FRAM-PLANKTO project of the German Alfred Wegener Institute Helmholtz Centre for Polar Research collected water samples in each of the fjords MS </a:t>
            </a:r>
            <a:r>
              <a:rPr lang="en-GB" i="1" dirty="0"/>
              <a:t>Fram</a:t>
            </a:r>
            <a:r>
              <a:rPr lang="en-GB" dirty="0"/>
              <a:t> visited during the past week. Inken Holthoff, a master's student at AWI, set out to capture the plankton composition that fuels the marine food chain — from microalgae up to seals and whales. These samples, collected in collaboration with HX, complement AWI's long-term observations in the Fram Strait, which track the response of Arctic marine ecosystems to changing environmental conditions.</a:t>
            </a:r>
            <a:r>
              <a:rPr lang="en-GB" dirty="0">
                <a:solidFill>
                  <a:srgbClr val="00B0F0"/>
                </a:solidFill>
              </a:rPr>
              <a:t> </a:t>
            </a:r>
          </a:p>
          <a:p>
            <a:pPr algn="just"/>
            <a:endParaRPr lang="en-US" dirty="0"/>
          </a:p>
          <a:p>
            <a:pPr algn="just"/>
            <a:endParaRPr lang="en-US" dirty="0"/>
          </a:p>
        </p:txBody>
      </p:sp>
      <p:pic>
        <p:nvPicPr>
          <p:cNvPr id="6" name="Grafik 4">
            <a:extLst>
              <a:ext uri="{FF2B5EF4-FFF2-40B4-BE49-F238E27FC236}">
                <a16:creationId xmlns:a16="http://schemas.microsoft.com/office/drawing/2014/main" id="{10B4F5B2-E86D-9DAF-980C-87B75C7041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109761" y="158601"/>
            <a:ext cx="857995" cy="422983"/>
          </a:xfrm>
          <a:prstGeom prst="rect">
            <a:avLst/>
          </a:prstGeom>
        </p:spPr>
      </p:pic>
      <p:sp>
        <p:nvSpPr>
          <p:cNvPr id="8" name="Textfeld 15">
            <a:extLst>
              <a:ext uri="{FF2B5EF4-FFF2-40B4-BE49-F238E27FC236}">
                <a16:creationId xmlns:a16="http://schemas.microsoft.com/office/drawing/2014/main" id="{EA85172D-6F25-0EBF-C776-93542BC2118A}"/>
              </a:ext>
            </a:extLst>
          </p:cNvPr>
          <p:cNvSpPr txBox="1"/>
          <p:nvPr/>
        </p:nvSpPr>
        <p:spPr>
          <a:xfrm>
            <a:off x="10502193" y="6417209"/>
            <a:ext cx="1584088" cy="307777"/>
          </a:xfrm>
          <a:prstGeom prst="rect">
            <a:avLst/>
          </a:prstGeom>
          <a:noFill/>
        </p:spPr>
        <p:txBody>
          <a:bodyPr wrap="none" rtlCol="0">
            <a:spAutoFit/>
          </a:bodyPr>
          <a:lstStyle/>
          <a:p>
            <a:r>
              <a:rPr lang="de-DE" sz="1400" dirty="0">
                <a:solidFill>
                  <a:schemeClr val="bg2"/>
                </a:solidFill>
                <a:latin typeface="Jost" pitchFamily="2" charset="0"/>
                <a:ea typeface="Jost" pitchFamily="2" charset="0"/>
              </a:rPr>
              <a:t>Foto: Katja Metfies</a:t>
            </a:r>
          </a:p>
        </p:txBody>
      </p:sp>
      <p:pic>
        <p:nvPicPr>
          <p:cNvPr id="13" name="Grafik 8">
            <a:extLst>
              <a:ext uri="{FF2B5EF4-FFF2-40B4-BE49-F238E27FC236}">
                <a16:creationId xmlns:a16="http://schemas.microsoft.com/office/drawing/2014/main" id="{5F314BD3-FCDC-DF45-29F7-974B3E61C7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09761" y="581584"/>
            <a:ext cx="857995" cy="365741"/>
          </a:xfrm>
          <a:prstGeom prst="rect">
            <a:avLst/>
          </a:prstGeom>
        </p:spPr>
      </p:pic>
      <p:pic>
        <p:nvPicPr>
          <p:cNvPr id="14" name="Grafik 13">
            <a:extLst>
              <a:ext uri="{FF2B5EF4-FFF2-40B4-BE49-F238E27FC236}">
                <a16:creationId xmlns:a16="http://schemas.microsoft.com/office/drawing/2014/main" id="{EF34FE27-2E99-1070-8103-ACB321A7CA5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45056" y="5178387"/>
            <a:ext cx="1448249" cy="1289847"/>
          </a:xfrm>
          <a:prstGeom prst="rect">
            <a:avLst/>
          </a:prstGeom>
        </p:spPr>
      </p:pic>
      <p:sp>
        <p:nvSpPr>
          <p:cNvPr id="16" name="Textfeld 21">
            <a:extLst>
              <a:ext uri="{FF2B5EF4-FFF2-40B4-BE49-F238E27FC236}">
                <a16:creationId xmlns:a16="http://schemas.microsoft.com/office/drawing/2014/main" id="{E672EBAE-9C76-E506-9F10-AAEF254203F5}"/>
              </a:ext>
            </a:extLst>
          </p:cNvPr>
          <p:cNvSpPr txBox="1"/>
          <p:nvPr/>
        </p:nvSpPr>
        <p:spPr>
          <a:xfrm>
            <a:off x="1768188" y="6037347"/>
            <a:ext cx="1032655" cy="430887"/>
          </a:xfrm>
          <a:prstGeom prst="rect">
            <a:avLst/>
          </a:prstGeom>
          <a:noFill/>
        </p:spPr>
        <p:txBody>
          <a:bodyPr wrap="none" rtlCol="0">
            <a:spAutoFit/>
          </a:bodyPr>
          <a:lstStyle/>
          <a:p>
            <a:r>
              <a:rPr lang="de-DE" sz="1100" dirty="0">
                <a:solidFill>
                  <a:schemeClr val="bg1">
                    <a:lumMod val="95000"/>
                  </a:schemeClr>
                </a:solidFill>
              </a:rPr>
              <a:t>Phytoplanton </a:t>
            </a:r>
          </a:p>
          <a:p>
            <a:r>
              <a:rPr lang="de-DE" sz="1100" dirty="0">
                <a:solidFill>
                  <a:schemeClr val="bg1">
                    <a:lumMod val="95000"/>
                  </a:schemeClr>
                </a:solidFill>
              </a:rPr>
              <a:t>(</a:t>
            </a:r>
            <a:r>
              <a:rPr lang="de-DE" sz="1100" dirty="0" err="1">
                <a:solidFill>
                  <a:schemeClr val="bg1">
                    <a:lumMod val="95000"/>
                  </a:schemeClr>
                </a:solidFill>
              </a:rPr>
              <a:t>Microalgae</a:t>
            </a:r>
            <a:r>
              <a:rPr lang="de-DE" sz="1100" dirty="0">
                <a:solidFill>
                  <a:schemeClr val="bg1">
                    <a:lumMod val="95000"/>
                  </a:schemeClr>
                </a:solidFill>
              </a:rPr>
              <a:t>)</a:t>
            </a:r>
          </a:p>
        </p:txBody>
      </p:sp>
      <p:sp>
        <p:nvSpPr>
          <p:cNvPr id="17" name="Textfeld 22">
            <a:extLst>
              <a:ext uri="{FF2B5EF4-FFF2-40B4-BE49-F238E27FC236}">
                <a16:creationId xmlns:a16="http://schemas.microsoft.com/office/drawing/2014/main" id="{1D8A2BD8-2264-3FFE-7519-B348EC4AD84A}"/>
              </a:ext>
            </a:extLst>
          </p:cNvPr>
          <p:cNvSpPr txBox="1"/>
          <p:nvPr/>
        </p:nvSpPr>
        <p:spPr>
          <a:xfrm>
            <a:off x="4536505" y="6028989"/>
            <a:ext cx="915635" cy="430887"/>
          </a:xfrm>
          <a:prstGeom prst="rect">
            <a:avLst/>
          </a:prstGeom>
          <a:noFill/>
        </p:spPr>
        <p:txBody>
          <a:bodyPr wrap="none" rtlCol="0">
            <a:spAutoFit/>
          </a:bodyPr>
          <a:lstStyle/>
          <a:p>
            <a:r>
              <a:rPr lang="de-DE" sz="1100" dirty="0">
                <a:solidFill>
                  <a:schemeClr val="bg1">
                    <a:lumMod val="95000"/>
                  </a:schemeClr>
                </a:solidFill>
              </a:rPr>
              <a:t>Zooplankton</a:t>
            </a:r>
            <a:br>
              <a:rPr lang="de-DE" sz="1100" dirty="0">
                <a:solidFill>
                  <a:schemeClr val="bg1">
                    <a:lumMod val="95000"/>
                  </a:schemeClr>
                </a:solidFill>
              </a:rPr>
            </a:br>
            <a:r>
              <a:rPr lang="nb-NO" sz="1100" dirty="0">
                <a:solidFill>
                  <a:schemeClr val="bg1">
                    <a:lumMod val="95000"/>
                  </a:schemeClr>
                </a:solidFill>
              </a:rPr>
              <a:t>(</a:t>
            </a:r>
            <a:r>
              <a:rPr lang="nb-NO" sz="1100" dirty="0" err="1">
                <a:solidFill>
                  <a:schemeClr val="bg1">
                    <a:lumMod val="95000"/>
                  </a:schemeClr>
                </a:solidFill>
              </a:rPr>
              <a:t>Copepods</a:t>
            </a:r>
            <a:r>
              <a:rPr lang="nb-NO" sz="1100" dirty="0">
                <a:solidFill>
                  <a:schemeClr val="bg1">
                    <a:lumMod val="95000"/>
                  </a:schemeClr>
                </a:solidFill>
              </a:rPr>
              <a:t>)</a:t>
            </a:r>
            <a:endParaRPr lang="de-DE" sz="1100" dirty="0">
              <a:solidFill>
                <a:schemeClr val="bg1">
                  <a:lumMod val="95000"/>
                </a:schemeClr>
              </a:solidFill>
            </a:endParaRPr>
          </a:p>
        </p:txBody>
      </p:sp>
      <p:pic>
        <p:nvPicPr>
          <p:cNvPr id="15" name="Grafik 14">
            <a:extLst>
              <a:ext uri="{FF2B5EF4-FFF2-40B4-BE49-F238E27FC236}">
                <a16:creationId xmlns:a16="http://schemas.microsoft.com/office/drawing/2014/main" id="{64F993FB-D05A-5632-0155-C9D3EB4567F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088256" y="5178387"/>
            <a:ext cx="1448249" cy="1281489"/>
          </a:xfrm>
          <a:prstGeom prst="rect">
            <a:avLst/>
          </a:prstGeom>
        </p:spPr>
      </p:pic>
    </p:spTree>
    <p:extLst>
      <p:ext uri="{BB962C8B-B14F-4D97-AF65-F5344CB8AC3E}">
        <p14:creationId xmlns:p14="http://schemas.microsoft.com/office/powerpoint/2010/main" val="4164258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ird flying over water&#10;&#10;AI-generated content may be incorrect.">
            <a:extLst>
              <a:ext uri="{FF2B5EF4-FFF2-40B4-BE49-F238E27FC236}">
                <a16:creationId xmlns:a16="http://schemas.microsoft.com/office/drawing/2014/main" id="{CE5AAE9E-B02D-0878-B3F0-90CC3F508C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12552"/>
            <a:ext cx="10393180" cy="5844432"/>
          </a:xfrm>
          <a:prstGeom prst="rect">
            <a:avLst/>
          </a:prstGeom>
        </p:spPr>
      </p:pic>
      <p:pic>
        <p:nvPicPr>
          <p:cNvPr id="2" name="Picture 1" descr="A bird flying in the sky&#10;&#10;AI-generated content may be incorrect.">
            <a:extLst>
              <a:ext uri="{FF2B5EF4-FFF2-40B4-BE49-F238E27FC236}">
                <a16:creationId xmlns:a16="http://schemas.microsoft.com/office/drawing/2014/main" id="{7A30D532-EA61-2D79-AB1D-FF2907E8509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919" y="928678"/>
            <a:ext cx="10393181" cy="5928306"/>
          </a:xfrm>
          <a:prstGeom prst="rect">
            <a:avLst/>
          </a:prstGeom>
        </p:spPr>
      </p:pic>
      <p:sp>
        <p:nvSpPr>
          <p:cNvPr id="5" name="Tittel 2">
            <a:extLst>
              <a:ext uri="{FF2B5EF4-FFF2-40B4-BE49-F238E27FC236}">
                <a16:creationId xmlns:a16="http://schemas.microsoft.com/office/drawing/2014/main" id="{595B3F75-751D-757D-F6F7-090822CDE927}"/>
              </a:ext>
            </a:extLst>
          </p:cNvPr>
          <p:cNvSpPr txBox="1">
            <a:spLocks/>
          </p:cNvSpPr>
          <p:nvPr/>
        </p:nvSpPr>
        <p:spPr>
          <a:xfrm>
            <a:off x="886695" y="564027"/>
            <a:ext cx="7914405" cy="3034204"/>
          </a:xfrm>
          <a:prstGeom prst="rect">
            <a:avLst/>
          </a:prstGeom>
        </p:spPr>
        <p:txBody>
          <a:bodyPr vert="horz"/>
          <a:lstStyle>
            <a:defPPr>
              <a:defRPr lang="en-US"/>
            </a:defPPr>
            <a:lvl1pPr defTabSz="609585">
              <a:lnSpc>
                <a:spcPts val="9000"/>
              </a:lnSpc>
              <a:spcBef>
                <a:spcPct val="0"/>
              </a:spcBef>
              <a:buNone/>
              <a:defRPr sz="9000" b="1" i="0">
                <a:solidFill>
                  <a:schemeClr val="bg1"/>
                </a:solidFill>
                <a:latin typeface="+mj-lt"/>
                <a:ea typeface="+mj-ea"/>
                <a:cs typeface="Arial"/>
              </a:defRPr>
            </a:lvl1pPr>
          </a:lstStyle>
          <a:p>
            <a:pPr marL="0" marR="0" lvl="0" indent="0" algn="l" defTabSz="609585" rtl="0" eaLnBrk="1" fontAlgn="auto" latinLnBrk="0" hangingPunct="1">
              <a:lnSpc>
                <a:spcPts val="9000"/>
              </a:lnSpc>
              <a:spcBef>
                <a:spcPct val="0"/>
              </a:spcBef>
              <a:spcAft>
                <a:spcPts val="0"/>
              </a:spcAft>
              <a:buClrTx/>
              <a:buSzTx/>
              <a:buFontTx/>
              <a:buNone/>
              <a:tabLst/>
              <a:defRPr/>
            </a:pPr>
            <a:r>
              <a:rPr kumimoji="0" lang="pl-PL"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Jost SemiBold"/>
                <a:ea typeface="+mj-ea"/>
                <a:cs typeface="Arial"/>
              </a:rPr>
              <a:t>Wildlife </a:t>
            </a:r>
          </a:p>
          <a:p>
            <a:pPr marL="0" marR="0" lvl="0" indent="0" algn="l" defTabSz="609585" rtl="0" eaLnBrk="1" fontAlgn="auto" latinLnBrk="0" hangingPunct="1">
              <a:lnSpc>
                <a:spcPts val="9000"/>
              </a:lnSpc>
              <a:spcBef>
                <a:spcPct val="0"/>
              </a:spcBef>
              <a:spcAft>
                <a:spcPts val="0"/>
              </a:spcAft>
              <a:buClrTx/>
              <a:buSzTx/>
              <a:buFontTx/>
              <a:buNone/>
              <a:tabLst/>
              <a:defRPr/>
            </a:pPr>
            <a:r>
              <a:rPr kumimoji="0" lang="pl-PL"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Jost SemiBold"/>
                <a:ea typeface="+mj-ea"/>
                <a:cs typeface="Arial"/>
              </a:rPr>
              <a:t>List - </a:t>
            </a:r>
            <a:r>
              <a:rPr kumimoji="0" lang="en-GB"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Jost SemiBold"/>
                <a:ea typeface="+mj-ea"/>
                <a:cs typeface="Arial"/>
              </a:rPr>
              <a:t>Birds</a:t>
            </a:r>
          </a:p>
        </p:txBody>
      </p:sp>
      <p:sp>
        <p:nvSpPr>
          <p:cNvPr id="6" name="TextBox 5">
            <a:extLst>
              <a:ext uri="{FF2B5EF4-FFF2-40B4-BE49-F238E27FC236}">
                <a16:creationId xmlns:a16="http://schemas.microsoft.com/office/drawing/2014/main" id="{6E7AFA2F-12A4-B20A-7EBD-57CD3AE362FB}"/>
              </a:ext>
            </a:extLst>
          </p:cNvPr>
          <p:cNvSpPr txBox="1"/>
          <p:nvPr/>
        </p:nvSpPr>
        <p:spPr>
          <a:xfrm>
            <a:off x="10399099" y="6579985"/>
            <a:ext cx="19719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DED7CA"/>
                </a:solidFill>
                <a:effectLst/>
                <a:uLnTx/>
                <a:uFillTx/>
                <a:latin typeface="Jost"/>
                <a:ea typeface="+mn-ea"/>
                <a:cs typeface="+mn-cs"/>
              </a:rPr>
              <a:t>Credit: </a:t>
            </a:r>
            <a:r>
              <a:rPr kumimoji="0" lang="en-US" sz="1200" b="0" i="0" u="none" strike="noStrike" kern="1200" cap="none" spc="0" normalizeH="0" baseline="0" noProof="0" dirty="0">
                <a:ln>
                  <a:noFill/>
                </a:ln>
                <a:solidFill>
                  <a:srgbClr val="DED7CA"/>
                </a:solidFill>
                <a:effectLst/>
                <a:uLnTx/>
                <a:uFillTx/>
                <a:latin typeface="Jost"/>
                <a:ea typeface="+mn-ea"/>
                <a:cs typeface="+mn-cs"/>
              </a:rPr>
              <a:t>Rosie Barrett/HX</a:t>
            </a:r>
          </a:p>
        </p:txBody>
      </p:sp>
    </p:spTree>
    <p:extLst>
      <p:ext uri="{BB962C8B-B14F-4D97-AF65-F5344CB8AC3E}">
        <p14:creationId xmlns:p14="http://schemas.microsoft.com/office/powerpoint/2010/main" val="4221040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A4E4FBD-273B-F7B3-6BDE-11781493EF95}"/>
              </a:ext>
            </a:extLst>
          </p:cNvPr>
          <p:cNvGraphicFramePr>
            <a:graphicFrameLocks noGrp="1"/>
          </p:cNvGraphicFramePr>
          <p:nvPr>
            <p:extLst>
              <p:ext uri="{D42A27DB-BD31-4B8C-83A1-F6EECF244321}">
                <p14:modId xmlns:p14="http://schemas.microsoft.com/office/powerpoint/2010/main" val="391804264"/>
              </p:ext>
            </p:extLst>
          </p:nvPr>
        </p:nvGraphicFramePr>
        <p:xfrm>
          <a:off x="559625" y="1457066"/>
          <a:ext cx="10705983" cy="4055818"/>
        </p:xfrm>
        <a:graphic>
          <a:graphicData uri="http://schemas.openxmlformats.org/drawingml/2006/table">
            <a:tbl>
              <a:tblPr firstRow="1">
                <a:tableStyleId>{775DCB02-9BB8-47FD-8907-85C794F793BA}</a:tableStyleId>
              </a:tblPr>
              <a:tblGrid>
                <a:gridCol w="3568661">
                  <a:extLst>
                    <a:ext uri="{9D8B030D-6E8A-4147-A177-3AD203B41FA5}">
                      <a16:colId xmlns:a16="http://schemas.microsoft.com/office/drawing/2014/main" val="3088101616"/>
                    </a:ext>
                  </a:extLst>
                </a:gridCol>
                <a:gridCol w="3568661">
                  <a:extLst>
                    <a:ext uri="{9D8B030D-6E8A-4147-A177-3AD203B41FA5}">
                      <a16:colId xmlns:a16="http://schemas.microsoft.com/office/drawing/2014/main" val="2578081934"/>
                    </a:ext>
                  </a:extLst>
                </a:gridCol>
                <a:gridCol w="3568661">
                  <a:extLst>
                    <a:ext uri="{9D8B030D-6E8A-4147-A177-3AD203B41FA5}">
                      <a16:colId xmlns:a16="http://schemas.microsoft.com/office/drawing/2014/main" val="3905369065"/>
                    </a:ext>
                  </a:extLst>
                </a:gridCol>
              </a:tblGrid>
              <a:tr h="311986">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200" b="0" dirty="0">
                          <a:solidFill>
                            <a:schemeClr val="tx1"/>
                          </a:solidFill>
                          <a:effectLst/>
                          <a:latin typeface="+mj-lt"/>
                          <a:ea typeface="Jost Medium" pitchFamily="2" charset="0"/>
                        </a:rPr>
                        <a:t>SCIENTIFIC NAME</a:t>
                      </a:r>
                      <a:endParaRPr lang="en-GB" sz="1200" b="0" i="0" dirty="0">
                        <a:solidFill>
                          <a:schemeClr val="tx1"/>
                        </a:solidFill>
                        <a:effectLst/>
                        <a:latin typeface="+mj-lt"/>
                        <a:ea typeface="Jost Medium" pitchFamily="2" charset="0"/>
                        <a:cs typeface="Times New Roman" panose="02020603050405020304" pitchFamily="18" charset="0"/>
                      </a:endParaRPr>
                    </a:p>
                  </a:txBody>
                  <a:tcPr anchor="ctr"/>
                </a:tc>
                <a:tc>
                  <a:txBody>
                    <a:bodyPr/>
                    <a:lstStyle/>
                    <a:p>
                      <a:pPr algn="ctr"/>
                      <a:r>
                        <a:rPr lang="en-US" sz="1200" b="0" dirty="0">
                          <a:solidFill>
                            <a:schemeClr val="tx1"/>
                          </a:solidFill>
                          <a:latin typeface="+mj-lt"/>
                          <a:ea typeface="Jost Medium" pitchFamily="2" charset="0"/>
                        </a:rPr>
                        <a:t>ENGLISH</a:t>
                      </a:r>
                      <a:endParaRPr lang="en-US" sz="1200" b="0" i="0" dirty="0">
                        <a:solidFill>
                          <a:schemeClr val="tx1"/>
                        </a:solidFill>
                        <a:latin typeface="+mj-lt"/>
                        <a:ea typeface="Jost Medium" pitchFamily="2" charset="0"/>
                      </a:endParaRPr>
                    </a:p>
                  </a:txBody>
                  <a:tcPr anchor="ctr"/>
                </a:tc>
                <a:tc>
                  <a:txBody>
                    <a:bodyPr/>
                    <a:lstStyle/>
                    <a:p>
                      <a:pPr algn="ctr"/>
                      <a:r>
                        <a:rPr lang="en-US" sz="1200" b="0" dirty="0">
                          <a:solidFill>
                            <a:schemeClr val="tx1"/>
                          </a:solidFill>
                          <a:latin typeface="+mj-lt"/>
                          <a:ea typeface="Jost Medium" pitchFamily="2" charset="0"/>
                        </a:rPr>
                        <a:t>DEUTSCH</a:t>
                      </a:r>
                      <a:endParaRPr lang="en-US" sz="1200" b="0" i="0" dirty="0">
                        <a:solidFill>
                          <a:schemeClr val="tx1"/>
                        </a:solidFill>
                        <a:latin typeface="+mj-lt"/>
                        <a:ea typeface="Jost Medium" pitchFamily="2" charset="0"/>
                      </a:endParaRPr>
                    </a:p>
                  </a:txBody>
                  <a:tcPr anchor="ctr"/>
                </a:tc>
                <a:extLst>
                  <a:ext uri="{0D108BD9-81ED-4DB2-BD59-A6C34878D82A}">
                    <a16:rowId xmlns:a16="http://schemas.microsoft.com/office/drawing/2014/main" val="2960362614"/>
                  </a:ext>
                </a:extLst>
              </a:tr>
              <a:tr h="311986">
                <a:tc>
                  <a:txBody>
                    <a:bodyPr/>
                    <a:lstStyle/>
                    <a:p>
                      <a:pPr algn="l">
                        <a:buNone/>
                      </a:pPr>
                      <a:r>
                        <a:rPr lang="en-GB" sz="1000" i="1">
                          <a:effectLst/>
                          <a:latin typeface="Poppins" panose="00000500000000000000" pitchFamily="2" charset="0"/>
                        </a:rPr>
                        <a:t>Alle alle</a:t>
                      </a:r>
                    </a:p>
                  </a:txBody>
                  <a:tcPr anchor="ctr"/>
                </a:tc>
                <a:tc>
                  <a:txBody>
                    <a:bodyPr/>
                    <a:lstStyle/>
                    <a:p>
                      <a:pPr algn="l">
                        <a:buNone/>
                      </a:pPr>
                      <a:r>
                        <a:rPr lang="en-GB" sz="1000" i="1">
                          <a:effectLst/>
                          <a:latin typeface="Poppins" panose="00000500000000000000" pitchFamily="2" charset="0"/>
                        </a:rPr>
                        <a:t>little auk / dovekie</a:t>
                      </a:r>
                    </a:p>
                  </a:txBody>
                  <a:tcPr anchor="ctr"/>
                </a:tc>
                <a:tc>
                  <a:txBody>
                    <a:bodyPr/>
                    <a:lstStyle/>
                    <a:p>
                      <a:pPr algn="l">
                        <a:buNone/>
                      </a:pPr>
                      <a:r>
                        <a:rPr lang="en-GB" sz="1000" i="1">
                          <a:effectLst/>
                          <a:latin typeface="Poppins" panose="00000500000000000000" pitchFamily="2" charset="0"/>
                        </a:rPr>
                        <a:t>Krabbentaucher</a:t>
                      </a:r>
                    </a:p>
                  </a:txBody>
                  <a:tcPr anchor="ctr"/>
                </a:tc>
                <a:extLst>
                  <a:ext uri="{0D108BD9-81ED-4DB2-BD59-A6C34878D82A}">
                    <a16:rowId xmlns:a16="http://schemas.microsoft.com/office/drawing/2014/main" val="3333023288"/>
                  </a:ext>
                </a:extLst>
              </a:tr>
              <a:tr h="311986">
                <a:tc>
                  <a:txBody>
                    <a:bodyPr/>
                    <a:lstStyle/>
                    <a:p>
                      <a:pPr algn="l">
                        <a:buNone/>
                      </a:pPr>
                      <a:r>
                        <a:rPr lang="en-GB" sz="1000" i="1">
                          <a:effectLst/>
                          <a:latin typeface="Poppins" panose="00000500000000000000" pitchFamily="2" charset="0"/>
                        </a:rPr>
                        <a:t>Cepphus grylle</a:t>
                      </a:r>
                    </a:p>
                  </a:txBody>
                  <a:tcPr anchor="ctr"/>
                </a:tc>
                <a:tc>
                  <a:txBody>
                    <a:bodyPr/>
                    <a:lstStyle/>
                    <a:p>
                      <a:pPr algn="l">
                        <a:buNone/>
                      </a:pPr>
                      <a:r>
                        <a:rPr lang="en-GB" sz="1000" i="1">
                          <a:effectLst/>
                          <a:latin typeface="Poppins" panose="00000500000000000000" pitchFamily="2" charset="0"/>
                        </a:rPr>
                        <a:t>black guillemot</a:t>
                      </a:r>
                    </a:p>
                  </a:txBody>
                  <a:tcPr anchor="ctr"/>
                </a:tc>
                <a:tc>
                  <a:txBody>
                    <a:bodyPr/>
                    <a:lstStyle/>
                    <a:p>
                      <a:pPr algn="l">
                        <a:buNone/>
                      </a:pPr>
                      <a:r>
                        <a:rPr lang="en-GB" sz="1000" i="1">
                          <a:effectLst/>
                          <a:latin typeface="Poppins" panose="00000500000000000000" pitchFamily="2" charset="0"/>
                        </a:rPr>
                        <a:t>Gryllteiste</a:t>
                      </a:r>
                    </a:p>
                  </a:txBody>
                  <a:tcPr anchor="ctr"/>
                </a:tc>
                <a:extLst>
                  <a:ext uri="{0D108BD9-81ED-4DB2-BD59-A6C34878D82A}">
                    <a16:rowId xmlns:a16="http://schemas.microsoft.com/office/drawing/2014/main" val="1588600599"/>
                  </a:ext>
                </a:extLst>
              </a:tr>
              <a:tr h="311986">
                <a:tc>
                  <a:txBody>
                    <a:bodyPr/>
                    <a:lstStyle/>
                    <a:p>
                      <a:pPr algn="l">
                        <a:buNone/>
                      </a:pPr>
                      <a:r>
                        <a:rPr lang="en-GB" sz="1000" i="1">
                          <a:effectLst/>
                          <a:latin typeface="Poppins" panose="00000500000000000000" pitchFamily="2" charset="0"/>
                        </a:rPr>
                        <a:t>Fratercula arctica</a:t>
                      </a:r>
                    </a:p>
                  </a:txBody>
                  <a:tcPr anchor="ctr"/>
                </a:tc>
                <a:tc>
                  <a:txBody>
                    <a:bodyPr/>
                    <a:lstStyle/>
                    <a:p>
                      <a:pPr algn="l">
                        <a:buNone/>
                      </a:pPr>
                      <a:r>
                        <a:rPr lang="en-GB" sz="1000" i="1">
                          <a:effectLst/>
                          <a:latin typeface="Poppins" panose="00000500000000000000" pitchFamily="2" charset="0"/>
                        </a:rPr>
                        <a:t>Atlantic puffin</a:t>
                      </a:r>
                    </a:p>
                  </a:txBody>
                  <a:tcPr anchor="ctr"/>
                </a:tc>
                <a:tc>
                  <a:txBody>
                    <a:bodyPr/>
                    <a:lstStyle/>
                    <a:p>
                      <a:pPr algn="l">
                        <a:buNone/>
                      </a:pPr>
                      <a:r>
                        <a:rPr lang="en-GB" sz="1000" i="1">
                          <a:effectLst/>
                          <a:latin typeface="Poppins" panose="00000500000000000000" pitchFamily="2" charset="0"/>
                        </a:rPr>
                        <a:t>Papageitaucher</a:t>
                      </a:r>
                    </a:p>
                  </a:txBody>
                  <a:tcPr anchor="ctr"/>
                </a:tc>
                <a:extLst>
                  <a:ext uri="{0D108BD9-81ED-4DB2-BD59-A6C34878D82A}">
                    <a16:rowId xmlns:a16="http://schemas.microsoft.com/office/drawing/2014/main" val="613595096"/>
                  </a:ext>
                </a:extLst>
              </a:tr>
              <a:tr h="311986">
                <a:tc>
                  <a:txBody>
                    <a:bodyPr/>
                    <a:lstStyle/>
                    <a:p>
                      <a:pPr algn="l">
                        <a:buNone/>
                      </a:pPr>
                      <a:r>
                        <a:rPr lang="en-GB" sz="1000" i="1" dirty="0">
                          <a:effectLst/>
                          <a:latin typeface="Poppins" panose="00000500000000000000" pitchFamily="2" charset="0"/>
                        </a:rPr>
                        <a:t>Fulmarus glacialis</a:t>
                      </a:r>
                    </a:p>
                  </a:txBody>
                  <a:tcPr anchor="ctr"/>
                </a:tc>
                <a:tc>
                  <a:txBody>
                    <a:bodyPr/>
                    <a:lstStyle/>
                    <a:p>
                      <a:pPr algn="l">
                        <a:buNone/>
                      </a:pPr>
                      <a:r>
                        <a:rPr lang="en-GB" sz="1000" i="1">
                          <a:effectLst/>
                          <a:latin typeface="Poppins" panose="00000500000000000000" pitchFamily="2" charset="0"/>
                        </a:rPr>
                        <a:t>northern fulmar</a:t>
                      </a:r>
                    </a:p>
                  </a:txBody>
                  <a:tcPr anchor="ctr"/>
                </a:tc>
                <a:tc>
                  <a:txBody>
                    <a:bodyPr/>
                    <a:lstStyle/>
                    <a:p>
                      <a:pPr algn="l">
                        <a:buNone/>
                      </a:pPr>
                      <a:r>
                        <a:rPr lang="en-GB" sz="1000" i="1">
                          <a:effectLst/>
                          <a:latin typeface="Poppins" panose="00000500000000000000" pitchFamily="2" charset="0"/>
                        </a:rPr>
                        <a:t>Eissturmvogel</a:t>
                      </a:r>
                    </a:p>
                  </a:txBody>
                  <a:tcPr anchor="ctr"/>
                </a:tc>
                <a:extLst>
                  <a:ext uri="{0D108BD9-81ED-4DB2-BD59-A6C34878D82A}">
                    <a16:rowId xmlns:a16="http://schemas.microsoft.com/office/drawing/2014/main" val="2371242860"/>
                  </a:ext>
                </a:extLst>
              </a:tr>
              <a:tr h="311986">
                <a:tc>
                  <a:txBody>
                    <a:bodyPr/>
                    <a:lstStyle/>
                    <a:p>
                      <a:pPr algn="l">
                        <a:buNone/>
                      </a:pPr>
                      <a:r>
                        <a:rPr lang="en-GB" sz="1000" i="1">
                          <a:effectLst/>
                          <a:latin typeface="Poppins" panose="00000500000000000000" pitchFamily="2" charset="0"/>
                        </a:rPr>
                        <a:t>Larus canus</a:t>
                      </a:r>
                    </a:p>
                  </a:txBody>
                  <a:tcPr anchor="ctr"/>
                </a:tc>
                <a:tc>
                  <a:txBody>
                    <a:bodyPr/>
                    <a:lstStyle/>
                    <a:p>
                      <a:pPr algn="l">
                        <a:buNone/>
                      </a:pPr>
                      <a:r>
                        <a:rPr lang="en-GB" sz="1000" i="1">
                          <a:effectLst/>
                          <a:latin typeface="Poppins" panose="00000500000000000000" pitchFamily="2" charset="0"/>
                        </a:rPr>
                        <a:t>common gull</a:t>
                      </a:r>
                    </a:p>
                  </a:txBody>
                  <a:tcPr anchor="ctr"/>
                </a:tc>
                <a:tc>
                  <a:txBody>
                    <a:bodyPr/>
                    <a:lstStyle/>
                    <a:p>
                      <a:pPr algn="l">
                        <a:buNone/>
                      </a:pPr>
                      <a:r>
                        <a:rPr lang="en-GB" sz="1000" i="1">
                          <a:effectLst/>
                          <a:latin typeface="Poppins" panose="00000500000000000000" pitchFamily="2" charset="0"/>
                        </a:rPr>
                        <a:t>Sturmmöwe</a:t>
                      </a:r>
                    </a:p>
                  </a:txBody>
                  <a:tcPr anchor="ctr"/>
                </a:tc>
                <a:extLst>
                  <a:ext uri="{0D108BD9-81ED-4DB2-BD59-A6C34878D82A}">
                    <a16:rowId xmlns:a16="http://schemas.microsoft.com/office/drawing/2014/main" val="3443596418"/>
                  </a:ext>
                </a:extLst>
              </a:tr>
              <a:tr h="311986">
                <a:tc>
                  <a:txBody>
                    <a:bodyPr/>
                    <a:lstStyle/>
                    <a:p>
                      <a:pPr algn="l">
                        <a:buNone/>
                      </a:pPr>
                      <a:r>
                        <a:rPr lang="en-GB" sz="1000" i="1">
                          <a:effectLst/>
                          <a:latin typeface="Poppins" panose="00000500000000000000" pitchFamily="2" charset="0"/>
                        </a:rPr>
                        <a:t>Larus hyperboreus</a:t>
                      </a:r>
                    </a:p>
                  </a:txBody>
                  <a:tcPr anchor="ctr"/>
                </a:tc>
                <a:tc>
                  <a:txBody>
                    <a:bodyPr/>
                    <a:lstStyle/>
                    <a:p>
                      <a:pPr algn="l">
                        <a:buNone/>
                      </a:pPr>
                      <a:r>
                        <a:rPr lang="en-GB" sz="1000" i="1">
                          <a:effectLst/>
                          <a:latin typeface="Poppins" panose="00000500000000000000" pitchFamily="2" charset="0"/>
                        </a:rPr>
                        <a:t>glaucous gull</a:t>
                      </a:r>
                    </a:p>
                  </a:txBody>
                  <a:tcPr anchor="ctr"/>
                </a:tc>
                <a:tc>
                  <a:txBody>
                    <a:bodyPr/>
                    <a:lstStyle/>
                    <a:p>
                      <a:pPr algn="l">
                        <a:buNone/>
                      </a:pPr>
                      <a:r>
                        <a:rPr lang="en-GB" sz="1000" i="1">
                          <a:effectLst/>
                          <a:latin typeface="Poppins" panose="00000500000000000000" pitchFamily="2" charset="0"/>
                        </a:rPr>
                        <a:t>Eismöwe</a:t>
                      </a:r>
                    </a:p>
                  </a:txBody>
                  <a:tcPr anchor="ctr"/>
                </a:tc>
                <a:extLst>
                  <a:ext uri="{0D108BD9-81ED-4DB2-BD59-A6C34878D82A}">
                    <a16:rowId xmlns:a16="http://schemas.microsoft.com/office/drawing/2014/main" val="3017039098"/>
                  </a:ext>
                </a:extLst>
              </a:tr>
              <a:tr h="311986">
                <a:tc>
                  <a:txBody>
                    <a:bodyPr/>
                    <a:lstStyle/>
                    <a:p>
                      <a:pPr algn="l">
                        <a:buNone/>
                      </a:pPr>
                      <a:r>
                        <a:rPr lang="en-GB" sz="1000" i="1">
                          <a:effectLst/>
                          <a:latin typeface="Poppins" panose="00000500000000000000" pitchFamily="2" charset="0"/>
                        </a:rPr>
                        <a:t>Pagophila eburnea</a:t>
                      </a:r>
                    </a:p>
                  </a:txBody>
                  <a:tcPr anchor="ctr"/>
                </a:tc>
                <a:tc>
                  <a:txBody>
                    <a:bodyPr/>
                    <a:lstStyle/>
                    <a:p>
                      <a:pPr algn="l">
                        <a:buNone/>
                      </a:pPr>
                      <a:r>
                        <a:rPr lang="en-GB" sz="1000" i="1">
                          <a:effectLst/>
                          <a:latin typeface="Poppins" panose="00000500000000000000" pitchFamily="2" charset="0"/>
                        </a:rPr>
                        <a:t>ivory gull</a:t>
                      </a:r>
                    </a:p>
                  </a:txBody>
                  <a:tcPr anchor="ctr"/>
                </a:tc>
                <a:tc>
                  <a:txBody>
                    <a:bodyPr/>
                    <a:lstStyle/>
                    <a:p>
                      <a:pPr algn="l">
                        <a:buNone/>
                      </a:pPr>
                      <a:r>
                        <a:rPr lang="en-GB" sz="1000" i="1">
                          <a:effectLst/>
                          <a:latin typeface="Poppins" panose="00000500000000000000" pitchFamily="2" charset="0"/>
                        </a:rPr>
                        <a:t>Elfenbeinmöwe</a:t>
                      </a:r>
                    </a:p>
                  </a:txBody>
                  <a:tcPr anchor="ctr"/>
                </a:tc>
                <a:extLst>
                  <a:ext uri="{0D108BD9-81ED-4DB2-BD59-A6C34878D82A}">
                    <a16:rowId xmlns:a16="http://schemas.microsoft.com/office/drawing/2014/main" val="151659094"/>
                  </a:ext>
                </a:extLst>
              </a:tr>
              <a:tr h="311986">
                <a:tc>
                  <a:txBody>
                    <a:bodyPr/>
                    <a:lstStyle/>
                    <a:p>
                      <a:pPr algn="l">
                        <a:buNone/>
                      </a:pPr>
                      <a:r>
                        <a:rPr lang="en-GB" sz="1000" i="1">
                          <a:effectLst/>
                          <a:latin typeface="Poppins" panose="00000500000000000000" pitchFamily="2" charset="0"/>
                        </a:rPr>
                        <a:t>Rissa tridactyla</a:t>
                      </a:r>
                    </a:p>
                  </a:txBody>
                  <a:tcPr anchor="ctr"/>
                </a:tc>
                <a:tc>
                  <a:txBody>
                    <a:bodyPr/>
                    <a:lstStyle/>
                    <a:p>
                      <a:pPr algn="l">
                        <a:buNone/>
                      </a:pPr>
                      <a:r>
                        <a:rPr lang="en-GB" sz="1000" i="1">
                          <a:effectLst/>
                          <a:latin typeface="Poppins" panose="00000500000000000000" pitchFamily="2" charset="0"/>
                        </a:rPr>
                        <a:t>black-legged kittiwake</a:t>
                      </a:r>
                    </a:p>
                  </a:txBody>
                  <a:tcPr anchor="ctr"/>
                </a:tc>
                <a:tc>
                  <a:txBody>
                    <a:bodyPr/>
                    <a:lstStyle/>
                    <a:p>
                      <a:pPr algn="l">
                        <a:buNone/>
                      </a:pPr>
                      <a:r>
                        <a:rPr lang="en-GB" sz="1000" i="1">
                          <a:effectLst/>
                          <a:latin typeface="Poppins" panose="00000500000000000000" pitchFamily="2" charset="0"/>
                        </a:rPr>
                        <a:t>Dreizehenmöwe</a:t>
                      </a:r>
                    </a:p>
                  </a:txBody>
                  <a:tcPr anchor="ctr"/>
                </a:tc>
                <a:extLst>
                  <a:ext uri="{0D108BD9-81ED-4DB2-BD59-A6C34878D82A}">
                    <a16:rowId xmlns:a16="http://schemas.microsoft.com/office/drawing/2014/main" val="2006845716"/>
                  </a:ext>
                </a:extLst>
              </a:tr>
              <a:tr h="311986">
                <a:tc>
                  <a:txBody>
                    <a:bodyPr/>
                    <a:lstStyle/>
                    <a:p>
                      <a:pPr algn="l">
                        <a:buNone/>
                      </a:pPr>
                      <a:r>
                        <a:rPr lang="en-GB" sz="1000" i="1">
                          <a:effectLst/>
                          <a:latin typeface="Poppins" panose="00000500000000000000" pitchFamily="2" charset="0"/>
                        </a:rPr>
                        <a:t>Somateria mollissima</a:t>
                      </a:r>
                    </a:p>
                  </a:txBody>
                  <a:tcPr anchor="ctr"/>
                </a:tc>
                <a:tc>
                  <a:txBody>
                    <a:bodyPr/>
                    <a:lstStyle/>
                    <a:p>
                      <a:pPr algn="l">
                        <a:buNone/>
                      </a:pPr>
                      <a:r>
                        <a:rPr lang="en-GB" sz="1000" i="1">
                          <a:effectLst/>
                          <a:latin typeface="Poppins" panose="00000500000000000000" pitchFamily="2" charset="0"/>
                        </a:rPr>
                        <a:t>common eider</a:t>
                      </a:r>
                    </a:p>
                  </a:txBody>
                  <a:tcPr anchor="ctr"/>
                </a:tc>
                <a:tc>
                  <a:txBody>
                    <a:bodyPr/>
                    <a:lstStyle/>
                    <a:p>
                      <a:pPr algn="l">
                        <a:buNone/>
                      </a:pPr>
                      <a:r>
                        <a:rPr lang="en-GB" sz="1000" i="1">
                          <a:effectLst/>
                          <a:latin typeface="Poppins" panose="00000500000000000000" pitchFamily="2" charset="0"/>
                        </a:rPr>
                        <a:t>Eiderente</a:t>
                      </a:r>
                    </a:p>
                  </a:txBody>
                  <a:tcPr anchor="ctr"/>
                </a:tc>
                <a:extLst>
                  <a:ext uri="{0D108BD9-81ED-4DB2-BD59-A6C34878D82A}">
                    <a16:rowId xmlns:a16="http://schemas.microsoft.com/office/drawing/2014/main" val="4090572252"/>
                  </a:ext>
                </a:extLst>
              </a:tr>
              <a:tr h="311986">
                <a:tc>
                  <a:txBody>
                    <a:bodyPr/>
                    <a:lstStyle/>
                    <a:p>
                      <a:pPr algn="l">
                        <a:buNone/>
                      </a:pPr>
                      <a:r>
                        <a:rPr lang="en-GB" sz="1000" i="1">
                          <a:effectLst/>
                          <a:latin typeface="Poppins" panose="00000500000000000000" pitchFamily="2" charset="0"/>
                        </a:rPr>
                        <a:t>Stercorarius parasiticus</a:t>
                      </a:r>
                    </a:p>
                  </a:txBody>
                  <a:tcPr anchor="ctr"/>
                </a:tc>
                <a:tc>
                  <a:txBody>
                    <a:bodyPr/>
                    <a:lstStyle/>
                    <a:p>
                      <a:pPr algn="l">
                        <a:buNone/>
                      </a:pPr>
                      <a:r>
                        <a:rPr lang="en-GB" sz="1000" i="1">
                          <a:effectLst/>
                          <a:latin typeface="Poppins" panose="00000500000000000000" pitchFamily="2" charset="0"/>
                        </a:rPr>
                        <a:t>Arctic skua / parasitic jaeger</a:t>
                      </a:r>
                    </a:p>
                  </a:txBody>
                  <a:tcPr anchor="ctr"/>
                </a:tc>
                <a:tc>
                  <a:txBody>
                    <a:bodyPr/>
                    <a:lstStyle/>
                    <a:p>
                      <a:pPr algn="l">
                        <a:buNone/>
                      </a:pPr>
                      <a:r>
                        <a:rPr lang="en-GB" sz="1000" i="1">
                          <a:effectLst/>
                          <a:latin typeface="Poppins" panose="00000500000000000000" pitchFamily="2" charset="0"/>
                        </a:rPr>
                        <a:t>Schmarotzerraubmöwe</a:t>
                      </a:r>
                    </a:p>
                  </a:txBody>
                  <a:tcPr anchor="ctr"/>
                </a:tc>
                <a:extLst>
                  <a:ext uri="{0D108BD9-81ED-4DB2-BD59-A6C34878D82A}">
                    <a16:rowId xmlns:a16="http://schemas.microsoft.com/office/drawing/2014/main" val="3846459010"/>
                  </a:ext>
                </a:extLst>
              </a:tr>
              <a:tr h="311986">
                <a:tc>
                  <a:txBody>
                    <a:bodyPr/>
                    <a:lstStyle/>
                    <a:p>
                      <a:pPr algn="l">
                        <a:buNone/>
                      </a:pPr>
                      <a:r>
                        <a:rPr lang="en-GB" sz="1000" i="1">
                          <a:effectLst/>
                          <a:latin typeface="Poppins" panose="00000500000000000000" pitchFamily="2" charset="0"/>
                        </a:rPr>
                        <a:t>Stercorarius skua</a:t>
                      </a:r>
                    </a:p>
                  </a:txBody>
                  <a:tcPr anchor="ctr"/>
                </a:tc>
                <a:tc>
                  <a:txBody>
                    <a:bodyPr/>
                    <a:lstStyle/>
                    <a:p>
                      <a:pPr algn="l">
                        <a:buNone/>
                      </a:pPr>
                      <a:r>
                        <a:rPr lang="en-GB" sz="1000" i="1">
                          <a:effectLst/>
                          <a:latin typeface="Poppins" panose="00000500000000000000" pitchFamily="2" charset="0"/>
                        </a:rPr>
                        <a:t>great skua</a:t>
                      </a:r>
                    </a:p>
                  </a:txBody>
                  <a:tcPr anchor="ctr"/>
                </a:tc>
                <a:tc>
                  <a:txBody>
                    <a:bodyPr/>
                    <a:lstStyle/>
                    <a:p>
                      <a:pPr algn="l">
                        <a:buNone/>
                      </a:pPr>
                      <a:r>
                        <a:rPr lang="en-GB" sz="1000" i="1">
                          <a:effectLst/>
                          <a:latin typeface="Poppins" panose="00000500000000000000" pitchFamily="2" charset="0"/>
                        </a:rPr>
                        <a:t>Skua</a:t>
                      </a:r>
                    </a:p>
                  </a:txBody>
                  <a:tcPr anchor="ctr"/>
                </a:tc>
                <a:extLst>
                  <a:ext uri="{0D108BD9-81ED-4DB2-BD59-A6C34878D82A}">
                    <a16:rowId xmlns:a16="http://schemas.microsoft.com/office/drawing/2014/main" val="3975566596"/>
                  </a:ext>
                </a:extLst>
              </a:tr>
              <a:tr h="311986">
                <a:tc>
                  <a:txBody>
                    <a:bodyPr/>
                    <a:lstStyle/>
                    <a:p>
                      <a:pPr algn="l">
                        <a:buNone/>
                      </a:pPr>
                      <a:r>
                        <a:rPr lang="en-GB" sz="1000" i="1">
                          <a:effectLst/>
                          <a:latin typeface="Poppins" panose="00000500000000000000" pitchFamily="2" charset="0"/>
                        </a:rPr>
                        <a:t>Uria lomvia</a:t>
                      </a:r>
                    </a:p>
                  </a:txBody>
                  <a:tcPr anchor="ctr"/>
                </a:tc>
                <a:tc>
                  <a:txBody>
                    <a:bodyPr/>
                    <a:lstStyle/>
                    <a:p>
                      <a:pPr algn="l">
                        <a:buNone/>
                      </a:pPr>
                      <a:r>
                        <a:rPr lang="en-GB" sz="1000" i="1">
                          <a:effectLst/>
                          <a:latin typeface="Poppins" panose="00000500000000000000" pitchFamily="2" charset="0"/>
                        </a:rPr>
                        <a:t>Brünnich's guillemot / thick-billed murre</a:t>
                      </a:r>
                    </a:p>
                  </a:txBody>
                  <a:tcPr anchor="ctr"/>
                </a:tc>
                <a:tc>
                  <a:txBody>
                    <a:bodyPr/>
                    <a:lstStyle/>
                    <a:p>
                      <a:pPr algn="l">
                        <a:buNone/>
                      </a:pPr>
                      <a:r>
                        <a:rPr lang="en-GB" sz="1000" i="1" dirty="0" err="1">
                          <a:effectLst/>
                          <a:latin typeface="Poppins" panose="00000500000000000000" pitchFamily="2" charset="0"/>
                        </a:rPr>
                        <a:t>Dickschnabellumme</a:t>
                      </a:r>
                      <a:endParaRPr lang="en-GB" sz="1000" i="1" dirty="0">
                        <a:effectLst/>
                        <a:latin typeface="Poppins" panose="00000500000000000000" pitchFamily="2" charset="0"/>
                      </a:endParaRPr>
                    </a:p>
                  </a:txBody>
                  <a:tcPr anchor="ctr"/>
                </a:tc>
                <a:extLst>
                  <a:ext uri="{0D108BD9-81ED-4DB2-BD59-A6C34878D82A}">
                    <a16:rowId xmlns:a16="http://schemas.microsoft.com/office/drawing/2014/main" val="3930759700"/>
                  </a:ext>
                </a:extLst>
              </a:tr>
            </a:tbl>
          </a:graphicData>
        </a:graphic>
      </p:graphicFrame>
      <p:sp>
        <p:nvSpPr>
          <p:cNvPr id="3" name="Tittel 1">
            <a:extLst>
              <a:ext uri="{FF2B5EF4-FFF2-40B4-BE49-F238E27FC236}">
                <a16:creationId xmlns:a16="http://schemas.microsoft.com/office/drawing/2014/main" id="{93EC7E8D-1136-0D5B-1DBD-68C96D645B36}"/>
              </a:ext>
            </a:extLst>
          </p:cNvPr>
          <p:cNvSpPr txBox="1">
            <a:spLocks/>
          </p:cNvSpPr>
          <p:nvPr/>
        </p:nvSpPr>
        <p:spPr>
          <a:xfrm>
            <a:off x="373075" y="406367"/>
            <a:ext cx="6727448" cy="596787"/>
          </a:xfrm>
          <a:prstGeom prst="rect">
            <a:avLst/>
          </a:prstGeom>
        </p:spPr>
        <p:txBody>
          <a:bodyPr vert="horz" wrap="square" lIns="90000" tIns="90000" rIns="91440" bIns="0" rtlCol="0" anchor="b" anchorCtr="0">
            <a:spAutoFit/>
          </a:bodyPr>
          <a:lstStyle>
            <a:lvl1pPr algn="l" defTabSz="609585" rtl="0" eaLnBrk="1" latinLnBrk="0" hangingPunct="1">
              <a:lnSpc>
                <a:spcPts val="3467"/>
              </a:lnSpc>
              <a:spcBef>
                <a:spcPct val="0"/>
              </a:spcBef>
              <a:buNone/>
              <a:defRPr sz="5333" b="1" i="0" kern="1200">
                <a:solidFill>
                  <a:schemeClr val="bg1"/>
                </a:solidFill>
                <a:latin typeface="Hurtigruten Display Condensed" pitchFamily="2" charset="0"/>
                <a:ea typeface="+mj-ea"/>
                <a:cs typeface="Arial"/>
              </a:defRPr>
            </a:lvl1pPr>
          </a:lstStyle>
          <a:p>
            <a:pPr marL="0" marR="0" lvl="0" indent="0" algn="l" defTabSz="609585" rtl="0" eaLnBrk="1" fontAlgn="auto" latinLnBrk="0" hangingPunct="1">
              <a:lnSpc>
                <a:spcPts val="3467"/>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Jost SemiBold"/>
                <a:ea typeface="+mj-ea"/>
                <a:cs typeface="Arial"/>
              </a:rPr>
              <a:t>Wildlife List — Seabirds</a:t>
            </a:r>
          </a:p>
        </p:txBody>
      </p:sp>
    </p:spTree>
    <p:extLst>
      <p:ext uri="{BB962C8B-B14F-4D97-AF65-F5344CB8AC3E}">
        <p14:creationId xmlns:p14="http://schemas.microsoft.com/office/powerpoint/2010/main" val="12533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A4E4FBD-273B-F7B3-6BDE-11781493EF95}"/>
              </a:ext>
            </a:extLst>
          </p:cNvPr>
          <p:cNvGraphicFramePr>
            <a:graphicFrameLocks noGrp="1"/>
          </p:cNvGraphicFramePr>
          <p:nvPr>
            <p:extLst>
              <p:ext uri="{D42A27DB-BD31-4B8C-83A1-F6EECF244321}">
                <p14:modId xmlns:p14="http://schemas.microsoft.com/office/powerpoint/2010/main" val="29485354"/>
              </p:ext>
            </p:extLst>
          </p:nvPr>
        </p:nvGraphicFramePr>
        <p:xfrm>
          <a:off x="559625" y="1858119"/>
          <a:ext cx="10705983" cy="2807874"/>
        </p:xfrm>
        <a:graphic>
          <a:graphicData uri="http://schemas.openxmlformats.org/drawingml/2006/table">
            <a:tbl>
              <a:tblPr firstRow="1">
                <a:tableStyleId>{775DCB02-9BB8-47FD-8907-85C794F793BA}</a:tableStyleId>
              </a:tblPr>
              <a:tblGrid>
                <a:gridCol w="3568661">
                  <a:extLst>
                    <a:ext uri="{9D8B030D-6E8A-4147-A177-3AD203B41FA5}">
                      <a16:colId xmlns:a16="http://schemas.microsoft.com/office/drawing/2014/main" val="3088101616"/>
                    </a:ext>
                  </a:extLst>
                </a:gridCol>
                <a:gridCol w="3568661">
                  <a:extLst>
                    <a:ext uri="{9D8B030D-6E8A-4147-A177-3AD203B41FA5}">
                      <a16:colId xmlns:a16="http://schemas.microsoft.com/office/drawing/2014/main" val="2578081934"/>
                    </a:ext>
                  </a:extLst>
                </a:gridCol>
                <a:gridCol w="3568661">
                  <a:extLst>
                    <a:ext uri="{9D8B030D-6E8A-4147-A177-3AD203B41FA5}">
                      <a16:colId xmlns:a16="http://schemas.microsoft.com/office/drawing/2014/main" val="3905369065"/>
                    </a:ext>
                  </a:extLst>
                </a:gridCol>
              </a:tblGrid>
              <a:tr h="311986">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200" b="0" dirty="0">
                          <a:solidFill>
                            <a:schemeClr val="tx1"/>
                          </a:solidFill>
                          <a:effectLst/>
                          <a:latin typeface="+mj-lt"/>
                          <a:ea typeface="Jost Medium" pitchFamily="2" charset="0"/>
                        </a:rPr>
                        <a:t>SCIENTIFIC NAME</a:t>
                      </a:r>
                      <a:endParaRPr lang="en-GB" sz="1200" b="0" i="0" dirty="0">
                        <a:solidFill>
                          <a:schemeClr val="tx1"/>
                        </a:solidFill>
                        <a:effectLst/>
                        <a:latin typeface="+mj-lt"/>
                        <a:ea typeface="Jost Medium" pitchFamily="2" charset="0"/>
                        <a:cs typeface="Times New Roman" panose="02020603050405020304" pitchFamily="18" charset="0"/>
                      </a:endParaRPr>
                    </a:p>
                  </a:txBody>
                  <a:tcPr anchor="ctr"/>
                </a:tc>
                <a:tc>
                  <a:txBody>
                    <a:bodyPr/>
                    <a:lstStyle/>
                    <a:p>
                      <a:pPr algn="ctr"/>
                      <a:r>
                        <a:rPr lang="en-US" sz="1200" b="0" dirty="0">
                          <a:solidFill>
                            <a:schemeClr val="tx1"/>
                          </a:solidFill>
                          <a:latin typeface="+mj-lt"/>
                          <a:ea typeface="Jost Medium" pitchFamily="2" charset="0"/>
                        </a:rPr>
                        <a:t>ENGLISH</a:t>
                      </a:r>
                      <a:endParaRPr lang="en-US" sz="1200" b="0" i="0" dirty="0">
                        <a:solidFill>
                          <a:schemeClr val="tx1"/>
                        </a:solidFill>
                        <a:latin typeface="+mj-lt"/>
                        <a:ea typeface="Jost Medium" pitchFamily="2" charset="0"/>
                      </a:endParaRPr>
                    </a:p>
                  </a:txBody>
                  <a:tcPr anchor="ctr"/>
                </a:tc>
                <a:tc>
                  <a:txBody>
                    <a:bodyPr/>
                    <a:lstStyle/>
                    <a:p>
                      <a:pPr algn="ctr"/>
                      <a:r>
                        <a:rPr lang="en-US" sz="1200" b="0" dirty="0">
                          <a:solidFill>
                            <a:schemeClr val="tx1"/>
                          </a:solidFill>
                          <a:latin typeface="+mj-lt"/>
                          <a:ea typeface="Jost Medium" pitchFamily="2" charset="0"/>
                        </a:rPr>
                        <a:t>DEUTSCH</a:t>
                      </a:r>
                      <a:endParaRPr lang="en-US" sz="1200" b="0" i="0" dirty="0">
                        <a:solidFill>
                          <a:schemeClr val="tx1"/>
                        </a:solidFill>
                        <a:latin typeface="+mj-lt"/>
                        <a:ea typeface="Jost Medium" pitchFamily="2" charset="0"/>
                      </a:endParaRPr>
                    </a:p>
                  </a:txBody>
                  <a:tcPr anchor="ctr"/>
                </a:tc>
                <a:extLst>
                  <a:ext uri="{0D108BD9-81ED-4DB2-BD59-A6C34878D82A}">
                    <a16:rowId xmlns:a16="http://schemas.microsoft.com/office/drawing/2014/main" val="2960362614"/>
                  </a:ext>
                </a:extLst>
              </a:tr>
              <a:tr h="311986">
                <a:tc>
                  <a:txBody>
                    <a:bodyPr/>
                    <a:lstStyle/>
                    <a:p>
                      <a:pPr algn="l">
                        <a:buNone/>
                      </a:pPr>
                      <a:r>
                        <a:rPr lang="en-GB" sz="1000" i="1">
                          <a:effectLst/>
                          <a:latin typeface="Poppins" panose="00000500000000000000" pitchFamily="2" charset="0"/>
                        </a:rPr>
                        <a:t>Anser brachyrhynchus</a:t>
                      </a:r>
                    </a:p>
                  </a:txBody>
                  <a:tcPr anchor="ctr"/>
                </a:tc>
                <a:tc>
                  <a:txBody>
                    <a:bodyPr/>
                    <a:lstStyle/>
                    <a:p>
                      <a:pPr algn="l">
                        <a:buNone/>
                      </a:pPr>
                      <a:r>
                        <a:rPr lang="en-GB" sz="1000" i="1">
                          <a:effectLst/>
                          <a:latin typeface="Poppins" panose="00000500000000000000" pitchFamily="2" charset="0"/>
                        </a:rPr>
                        <a:t>pink-footed goose</a:t>
                      </a:r>
                    </a:p>
                  </a:txBody>
                  <a:tcPr anchor="ctr"/>
                </a:tc>
                <a:tc>
                  <a:txBody>
                    <a:bodyPr/>
                    <a:lstStyle/>
                    <a:p>
                      <a:pPr algn="l">
                        <a:buNone/>
                      </a:pPr>
                      <a:r>
                        <a:rPr lang="en-GB" sz="1000" i="1">
                          <a:effectLst/>
                          <a:latin typeface="Poppins" panose="00000500000000000000" pitchFamily="2" charset="0"/>
                        </a:rPr>
                        <a:t>Kurzschnabelgans</a:t>
                      </a:r>
                    </a:p>
                  </a:txBody>
                  <a:tcPr anchor="ctr"/>
                </a:tc>
                <a:extLst>
                  <a:ext uri="{0D108BD9-81ED-4DB2-BD59-A6C34878D82A}">
                    <a16:rowId xmlns:a16="http://schemas.microsoft.com/office/drawing/2014/main" val="653692247"/>
                  </a:ext>
                </a:extLst>
              </a:tr>
              <a:tr h="311986">
                <a:tc>
                  <a:txBody>
                    <a:bodyPr/>
                    <a:lstStyle/>
                    <a:p>
                      <a:pPr algn="l">
                        <a:buNone/>
                      </a:pPr>
                      <a:r>
                        <a:rPr lang="en-GB" sz="1000" i="1">
                          <a:effectLst/>
                          <a:latin typeface="Poppins" panose="00000500000000000000" pitchFamily="2" charset="0"/>
                        </a:rPr>
                        <a:t>Branta bernicla</a:t>
                      </a:r>
                    </a:p>
                  </a:txBody>
                  <a:tcPr anchor="ctr"/>
                </a:tc>
                <a:tc>
                  <a:txBody>
                    <a:bodyPr/>
                    <a:lstStyle/>
                    <a:p>
                      <a:pPr algn="l">
                        <a:buNone/>
                      </a:pPr>
                      <a:r>
                        <a:rPr lang="en-GB" sz="1000" i="1">
                          <a:effectLst/>
                          <a:latin typeface="Poppins" panose="00000500000000000000" pitchFamily="2" charset="0"/>
                        </a:rPr>
                        <a:t>brant goose</a:t>
                      </a:r>
                    </a:p>
                  </a:txBody>
                  <a:tcPr anchor="ctr"/>
                </a:tc>
                <a:tc>
                  <a:txBody>
                    <a:bodyPr/>
                    <a:lstStyle/>
                    <a:p>
                      <a:pPr algn="l">
                        <a:buNone/>
                      </a:pPr>
                      <a:r>
                        <a:rPr lang="en-GB" sz="1000" i="1">
                          <a:effectLst/>
                          <a:latin typeface="Poppins" panose="00000500000000000000" pitchFamily="2" charset="0"/>
                        </a:rPr>
                        <a:t>Ringelgans</a:t>
                      </a:r>
                    </a:p>
                  </a:txBody>
                  <a:tcPr anchor="ctr"/>
                </a:tc>
                <a:extLst>
                  <a:ext uri="{0D108BD9-81ED-4DB2-BD59-A6C34878D82A}">
                    <a16:rowId xmlns:a16="http://schemas.microsoft.com/office/drawing/2014/main" val="3058502989"/>
                  </a:ext>
                </a:extLst>
              </a:tr>
              <a:tr h="311986">
                <a:tc>
                  <a:txBody>
                    <a:bodyPr/>
                    <a:lstStyle/>
                    <a:p>
                      <a:pPr algn="l">
                        <a:buNone/>
                      </a:pPr>
                      <a:r>
                        <a:rPr lang="en-GB" sz="1000" i="1">
                          <a:effectLst/>
                          <a:latin typeface="Poppins" panose="00000500000000000000" pitchFamily="2" charset="0"/>
                        </a:rPr>
                        <a:t>Branta leucopsis</a:t>
                      </a:r>
                    </a:p>
                  </a:txBody>
                  <a:tcPr anchor="ctr"/>
                </a:tc>
                <a:tc>
                  <a:txBody>
                    <a:bodyPr/>
                    <a:lstStyle/>
                    <a:p>
                      <a:pPr algn="l">
                        <a:buNone/>
                      </a:pPr>
                      <a:r>
                        <a:rPr lang="en-GB" sz="1000" i="1">
                          <a:effectLst/>
                          <a:latin typeface="Poppins" panose="00000500000000000000" pitchFamily="2" charset="0"/>
                        </a:rPr>
                        <a:t>barnacle goose</a:t>
                      </a:r>
                    </a:p>
                  </a:txBody>
                  <a:tcPr anchor="ctr"/>
                </a:tc>
                <a:tc>
                  <a:txBody>
                    <a:bodyPr/>
                    <a:lstStyle/>
                    <a:p>
                      <a:pPr algn="l">
                        <a:buNone/>
                      </a:pPr>
                      <a:r>
                        <a:rPr lang="en-GB" sz="1000" i="1">
                          <a:effectLst/>
                          <a:latin typeface="Poppins" panose="00000500000000000000" pitchFamily="2" charset="0"/>
                        </a:rPr>
                        <a:t>Weißwangengans</a:t>
                      </a:r>
                    </a:p>
                  </a:txBody>
                  <a:tcPr anchor="ctr"/>
                </a:tc>
                <a:extLst>
                  <a:ext uri="{0D108BD9-81ED-4DB2-BD59-A6C34878D82A}">
                    <a16:rowId xmlns:a16="http://schemas.microsoft.com/office/drawing/2014/main" val="3101269414"/>
                  </a:ext>
                </a:extLst>
              </a:tr>
              <a:tr h="311986">
                <a:tc>
                  <a:txBody>
                    <a:bodyPr/>
                    <a:lstStyle/>
                    <a:p>
                      <a:pPr algn="l">
                        <a:buNone/>
                      </a:pPr>
                      <a:r>
                        <a:rPr lang="en-GB" sz="1000" i="1">
                          <a:effectLst/>
                          <a:latin typeface="Poppins" panose="00000500000000000000" pitchFamily="2" charset="0"/>
                        </a:rPr>
                        <a:t>Calidris maritima</a:t>
                      </a:r>
                    </a:p>
                  </a:txBody>
                  <a:tcPr anchor="ctr"/>
                </a:tc>
                <a:tc>
                  <a:txBody>
                    <a:bodyPr/>
                    <a:lstStyle/>
                    <a:p>
                      <a:pPr algn="l">
                        <a:buNone/>
                      </a:pPr>
                      <a:r>
                        <a:rPr lang="en-GB" sz="1000" i="1">
                          <a:effectLst/>
                          <a:latin typeface="Poppins" panose="00000500000000000000" pitchFamily="2" charset="0"/>
                        </a:rPr>
                        <a:t>purple sandpiper</a:t>
                      </a:r>
                    </a:p>
                  </a:txBody>
                  <a:tcPr anchor="ctr"/>
                </a:tc>
                <a:tc>
                  <a:txBody>
                    <a:bodyPr/>
                    <a:lstStyle/>
                    <a:p>
                      <a:pPr algn="l">
                        <a:buNone/>
                      </a:pPr>
                      <a:r>
                        <a:rPr lang="en-GB" sz="1000" i="1">
                          <a:effectLst/>
                          <a:latin typeface="Poppins" panose="00000500000000000000" pitchFamily="2" charset="0"/>
                        </a:rPr>
                        <a:t>Meerstrandläufer</a:t>
                      </a:r>
                    </a:p>
                  </a:txBody>
                  <a:tcPr anchor="ctr"/>
                </a:tc>
                <a:extLst>
                  <a:ext uri="{0D108BD9-81ED-4DB2-BD59-A6C34878D82A}">
                    <a16:rowId xmlns:a16="http://schemas.microsoft.com/office/drawing/2014/main" val="3954616967"/>
                  </a:ext>
                </a:extLst>
              </a:tr>
              <a:tr h="311986">
                <a:tc>
                  <a:txBody>
                    <a:bodyPr/>
                    <a:lstStyle/>
                    <a:p>
                      <a:pPr algn="l">
                        <a:buNone/>
                      </a:pPr>
                      <a:r>
                        <a:rPr lang="en-GB" sz="1000" i="1">
                          <a:effectLst/>
                          <a:latin typeface="Poppins" panose="00000500000000000000" pitchFamily="2" charset="0"/>
                        </a:rPr>
                        <a:t>Phalaropus fulicarius</a:t>
                      </a:r>
                    </a:p>
                  </a:txBody>
                  <a:tcPr anchor="ctr"/>
                </a:tc>
                <a:tc>
                  <a:txBody>
                    <a:bodyPr/>
                    <a:lstStyle/>
                    <a:p>
                      <a:pPr algn="l">
                        <a:buNone/>
                      </a:pPr>
                      <a:r>
                        <a:rPr lang="en-GB" sz="1000" i="1">
                          <a:effectLst/>
                          <a:latin typeface="Poppins" panose="00000500000000000000" pitchFamily="2" charset="0"/>
                        </a:rPr>
                        <a:t>red (grey) phalarope</a:t>
                      </a:r>
                    </a:p>
                  </a:txBody>
                  <a:tcPr anchor="ctr"/>
                </a:tc>
                <a:tc>
                  <a:txBody>
                    <a:bodyPr/>
                    <a:lstStyle/>
                    <a:p>
                      <a:pPr algn="l">
                        <a:buNone/>
                      </a:pPr>
                      <a:r>
                        <a:rPr lang="en-GB" sz="1000" i="1">
                          <a:effectLst/>
                          <a:latin typeface="Poppins" panose="00000500000000000000" pitchFamily="2" charset="0"/>
                        </a:rPr>
                        <a:t>Thorshühnchen</a:t>
                      </a:r>
                    </a:p>
                  </a:txBody>
                  <a:tcPr anchor="ctr"/>
                </a:tc>
                <a:extLst>
                  <a:ext uri="{0D108BD9-81ED-4DB2-BD59-A6C34878D82A}">
                    <a16:rowId xmlns:a16="http://schemas.microsoft.com/office/drawing/2014/main" val="1171799641"/>
                  </a:ext>
                </a:extLst>
              </a:tr>
              <a:tr h="311986">
                <a:tc>
                  <a:txBody>
                    <a:bodyPr/>
                    <a:lstStyle/>
                    <a:p>
                      <a:pPr algn="l">
                        <a:buNone/>
                      </a:pPr>
                      <a:r>
                        <a:rPr lang="en-GB" sz="1000" i="1">
                          <a:effectLst/>
                          <a:latin typeface="Poppins" panose="00000500000000000000" pitchFamily="2" charset="0"/>
                        </a:rPr>
                        <a:t>Gavia stellata</a:t>
                      </a:r>
                    </a:p>
                  </a:txBody>
                  <a:tcPr anchor="ctr"/>
                </a:tc>
                <a:tc>
                  <a:txBody>
                    <a:bodyPr/>
                    <a:lstStyle/>
                    <a:p>
                      <a:pPr algn="l">
                        <a:buNone/>
                      </a:pPr>
                      <a:r>
                        <a:rPr lang="en-GB" sz="1000" i="1">
                          <a:effectLst/>
                          <a:latin typeface="Poppins" panose="00000500000000000000" pitchFamily="2" charset="0"/>
                        </a:rPr>
                        <a:t>red-throated diver / loon</a:t>
                      </a:r>
                    </a:p>
                  </a:txBody>
                  <a:tcPr anchor="ctr"/>
                </a:tc>
                <a:tc>
                  <a:txBody>
                    <a:bodyPr/>
                    <a:lstStyle/>
                    <a:p>
                      <a:pPr algn="l">
                        <a:buNone/>
                      </a:pPr>
                      <a:r>
                        <a:rPr lang="en-GB" sz="1000" i="1">
                          <a:effectLst/>
                          <a:latin typeface="Poppins" panose="00000500000000000000" pitchFamily="2" charset="0"/>
                        </a:rPr>
                        <a:t>Sterntaucher</a:t>
                      </a:r>
                    </a:p>
                  </a:txBody>
                  <a:tcPr anchor="ctr"/>
                </a:tc>
                <a:extLst>
                  <a:ext uri="{0D108BD9-81ED-4DB2-BD59-A6C34878D82A}">
                    <a16:rowId xmlns:a16="http://schemas.microsoft.com/office/drawing/2014/main" val="1796514223"/>
                  </a:ext>
                </a:extLst>
              </a:tr>
              <a:tr h="311986">
                <a:tc>
                  <a:txBody>
                    <a:bodyPr/>
                    <a:lstStyle/>
                    <a:p>
                      <a:pPr algn="l">
                        <a:buNone/>
                      </a:pPr>
                      <a:r>
                        <a:rPr lang="en-GB" sz="1000" i="1">
                          <a:effectLst/>
                          <a:latin typeface="Poppins" panose="00000500000000000000" pitchFamily="2" charset="0"/>
                        </a:rPr>
                        <a:t>Somateria mollissima</a:t>
                      </a:r>
                    </a:p>
                  </a:txBody>
                  <a:tcPr anchor="ctr"/>
                </a:tc>
                <a:tc>
                  <a:txBody>
                    <a:bodyPr/>
                    <a:lstStyle/>
                    <a:p>
                      <a:pPr algn="l">
                        <a:buNone/>
                      </a:pPr>
                      <a:r>
                        <a:rPr lang="en-GB" sz="1000" i="1">
                          <a:effectLst/>
                          <a:latin typeface="Poppins" panose="00000500000000000000" pitchFamily="2" charset="0"/>
                        </a:rPr>
                        <a:t>common eider</a:t>
                      </a:r>
                    </a:p>
                  </a:txBody>
                  <a:tcPr anchor="ctr"/>
                </a:tc>
                <a:tc>
                  <a:txBody>
                    <a:bodyPr/>
                    <a:lstStyle/>
                    <a:p>
                      <a:pPr algn="l">
                        <a:buNone/>
                      </a:pPr>
                      <a:r>
                        <a:rPr lang="en-GB" sz="1000" i="1">
                          <a:effectLst/>
                          <a:latin typeface="Poppins" panose="00000500000000000000" pitchFamily="2" charset="0"/>
                        </a:rPr>
                        <a:t>Eiderente</a:t>
                      </a:r>
                    </a:p>
                  </a:txBody>
                  <a:tcPr anchor="ctr"/>
                </a:tc>
                <a:extLst>
                  <a:ext uri="{0D108BD9-81ED-4DB2-BD59-A6C34878D82A}">
                    <a16:rowId xmlns:a16="http://schemas.microsoft.com/office/drawing/2014/main" val="1196759952"/>
                  </a:ext>
                </a:extLst>
              </a:tr>
              <a:tr h="311986">
                <a:tc>
                  <a:txBody>
                    <a:bodyPr/>
                    <a:lstStyle/>
                    <a:p>
                      <a:pPr algn="l">
                        <a:buNone/>
                      </a:pPr>
                      <a:r>
                        <a:rPr lang="en-GB" sz="1000" i="1">
                          <a:effectLst/>
                          <a:latin typeface="Poppins" panose="00000500000000000000" pitchFamily="2" charset="0"/>
                        </a:rPr>
                        <a:t>Clangula hyemalis</a:t>
                      </a:r>
                    </a:p>
                  </a:txBody>
                  <a:tcPr anchor="ctr"/>
                </a:tc>
                <a:tc>
                  <a:txBody>
                    <a:bodyPr/>
                    <a:lstStyle/>
                    <a:p>
                      <a:pPr algn="l">
                        <a:buNone/>
                      </a:pPr>
                      <a:r>
                        <a:rPr lang="en-GB" sz="1000" i="1">
                          <a:effectLst/>
                          <a:latin typeface="Poppins" panose="00000500000000000000" pitchFamily="2" charset="0"/>
                        </a:rPr>
                        <a:t>long-tailed duck</a:t>
                      </a:r>
                    </a:p>
                  </a:txBody>
                  <a:tcPr anchor="ctr"/>
                </a:tc>
                <a:tc>
                  <a:txBody>
                    <a:bodyPr/>
                    <a:lstStyle/>
                    <a:p>
                      <a:pPr algn="l">
                        <a:buNone/>
                      </a:pPr>
                      <a:r>
                        <a:rPr lang="en-GB" sz="1000" i="1" dirty="0" err="1">
                          <a:effectLst/>
                          <a:latin typeface="Poppins" panose="00000500000000000000" pitchFamily="2" charset="0"/>
                        </a:rPr>
                        <a:t>Eisente</a:t>
                      </a:r>
                      <a:endParaRPr lang="en-GB" sz="1000" i="1" dirty="0">
                        <a:effectLst/>
                        <a:latin typeface="Poppins" panose="00000500000000000000" pitchFamily="2" charset="0"/>
                      </a:endParaRPr>
                    </a:p>
                  </a:txBody>
                  <a:tcPr anchor="ctr"/>
                </a:tc>
                <a:extLst>
                  <a:ext uri="{0D108BD9-81ED-4DB2-BD59-A6C34878D82A}">
                    <a16:rowId xmlns:a16="http://schemas.microsoft.com/office/drawing/2014/main" val="3017039098"/>
                  </a:ext>
                </a:extLst>
              </a:tr>
            </a:tbl>
          </a:graphicData>
        </a:graphic>
      </p:graphicFrame>
      <p:sp>
        <p:nvSpPr>
          <p:cNvPr id="3" name="Tittel 1">
            <a:extLst>
              <a:ext uri="{FF2B5EF4-FFF2-40B4-BE49-F238E27FC236}">
                <a16:creationId xmlns:a16="http://schemas.microsoft.com/office/drawing/2014/main" id="{93EC7E8D-1136-0D5B-1DBD-68C96D645B36}"/>
              </a:ext>
            </a:extLst>
          </p:cNvPr>
          <p:cNvSpPr txBox="1">
            <a:spLocks/>
          </p:cNvSpPr>
          <p:nvPr/>
        </p:nvSpPr>
        <p:spPr>
          <a:xfrm>
            <a:off x="344499" y="263492"/>
            <a:ext cx="7036801" cy="596787"/>
          </a:xfrm>
          <a:prstGeom prst="rect">
            <a:avLst/>
          </a:prstGeom>
        </p:spPr>
        <p:txBody>
          <a:bodyPr vert="horz" wrap="square" lIns="90000" tIns="90000" rIns="91440" bIns="0" rtlCol="0" anchor="b" anchorCtr="0">
            <a:spAutoFit/>
          </a:bodyPr>
          <a:lstStyle>
            <a:lvl1pPr algn="l" defTabSz="609585" rtl="0" eaLnBrk="1" latinLnBrk="0" hangingPunct="1">
              <a:lnSpc>
                <a:spcPts val="3467"/>
              </a:lnSpc>
              <a:spcBef>
                <a:spcPct val="0"/>
              </a:spcBef>
              <a:buNone/>
              <a:defRPr sz="5333" b="1" i="0" kern="1200">
                <a:solidFill>
                  <a:schemeClr val="bg1"/>
                </a:solidFill>
                <a:latin typeface="Hurtigruten Display Condensed" pitchFamily="2" charset="0"/>
                <a:ea typeface="+mj-ea"/>
                <a:cs typeface="Arial"/>
              </a:defRPr>
            </a:lvl1pPr>
          </a:lstStyle>
          <a:p>
            <a:pPr marL="0" marR="0" lvl="0" indent="0" algn="l" defTabSz="609585" rtl="0" eaLnBrk="1" fontAlgn="auto" latinLnBrk="0" hangingPunct="1">
              <a:lnSpc>
                <a:spcPts val="3467"/>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Jost SemiBold"/>
                <a:ea typeface="+mj-ea"/>
                <a:cs typeface="Arial"/>
              </a:rPr>
              <a:t>Wildlife List — Waterbirds</a:t>
            </a:r>
          </a:p>
        </p:txBody>
      </p:sp>
    </p:spTree>
    <p:extLst>
      <p:ext uri="{BB962C8B-B14F-4D97-AF65-F5344CB8AC3E}">
        <p14:creationId xmlns:p14="http://schemas.microsoft.com/office/powerpoint/2010/main" val="3432743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A4E4FBD-273B-F7B3-6BDE-11781493EF95}"/>
              </a:ext>
            </a:extLst>
          </p:cNvPr>
          <p:cNvGraphicFramePr>
            <a:graphicFrameLocks noGrp="1"/>
          </p:cNvGraphicFramePr>
          <p:nvPr>
            <p:extLst>
              <p:ext uri="{D42A27DB-BD31-4B8C-83A1-F6EECF244321}">
                <p14:modId xmlns:p14="http://schemas.microsoft.com/office/powerpoint/2010/main" val="437176962"/>
              </p:ext>
            </p:extLst>
          </p:nvPr>
        </p:nvGraphicFramePr>
        <p:xfrm>
          <a:off x="447972" y="1215317"/>
          <a:ext cx="10697358" cy="935958"/>
        </p:xfrm>
        <a:graphic>
          <a:graphicData uri="http://schemas.openxmlformats.org/drawingml/2006/table">
            <a:tbl>
              <a:tblPr firstRow="1">
                <a:tableStyleId>{775DCB02-9BB8-47FD-8907-85C794F793BA}</a:tableStyleId>
              </a:tblPr>
              <a:tblGrid>
                <a:gridCol w="3565786">
                  <a:extLst>
                    <a:ext uri="{9D8B030D-6E8A-4147-A177-3AD203B41FA5}">
                      <a16:colId xmlns:a16="http://schemas.microsoft.com/office/drawing/2014/main" val="3088101616"/>
                    </a:ext>
                  </a:extLst>
                </a:gridCol>
                <a:gridCol w="3565786">
                  <a:extLst>
                    <a:ext uri="{9D8B030D-6E8A-4147-A177-3AD203B41FA5}">
                      <a16:colId xmlns:a16="http://schemas.microsoft.com/office/drawing/2014/main" val="2578081934"/>
                    </a:ext>
                  </a:extLst>
                </a:gridCol>
                <a:gridCol w="3565786">
                  <a:extLst>
                    <a:ext uri="{9D8B030D-6E8A-4147-A177-3AD203B41FA5}">
                      <a16:colId xmlns:a16="http://schemas.microsoft.com/office/drawing/2014/main" val="3905369065"/>
                    </a:ext>
                  </a:extLst>
                </a:gridCol>
              </a:tblGrid>
              <a:tr h="311986">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200" b="0" dirty="0">
                          <a:solidFill>
                            <a:schemeClr val="tx1"/>
                          </a:solidFill>
                          <a:effectLst/>
                          <a:latin typeface="+mj-lt"/>
                          <a:ea typeface="Jost Medium" pitchFamily="2" charset="0"/>
                        </a:rPr>
                        <a:t>SCIENTIFIC NAME</a:t>
                      </a:r>
                      <a:endParaRPr lang="en-GB" sz="1200" b="0" i="0" dirty="0">
                        <a:solidFill>
                          <a:schemeClr val="tx1"/>
                        </a:solidFill>
                        <a:effectLst/>
                        <a:latin typeface="+mj-lt"/>
                        <a:ea typeface="Jost Medium" pitchFamily="2" charset="0"/>
                        <a:cs typeface="Times New Roman" panose="02020603050405020304" pitchFamily="18" charset="0"/>
                      </a:endParaRPr>
                    </a:p>
                  </a:txBody>
                  <a:tcPr anchor="ctr"/>
                </a:tc>
                <a:tc>
                  <a:txBody>
                    <a:bodyPr/>
                    <a:lstStyle/>
                    <a:p>
                      <a:pPr algn="ctr"/>
                      <a:r>
                        <a:rPr lang="en-US" sz="1200" b="0" dirty="0">
                          <a:solidFill>
                            <a:schemeClr val="tx1"/>
                          </a:solidFill>
                          <a:latin typeface="+mj-lt"/>
                          <a:ea typeface="Jost Medium" pitchFamily="2" charset="0"/>
                        </a:rPr>
                        <a:t>ENGLISH</a:t>
                      </a:r>
                      <a:endParaRPr lang="en-US" sz="1200" b="0" i="0" dirty="0">
                        <a:solidFill>
                          <a:schemeClr val="tx1"/>
                        </a:solidFill>
                        <a:latin typeface="+mj-lt"/>
                        <a:ea typeface="Jost Medium" pitchFamily="2" charset="0"/>
                      </a:endParaRPr>
                    </a:p>
                  </a:txBody>
                  <a:tcPr anchor="ctr"/>
                </a:tc>
                <a:tc>
                  <a:txBody>
                    <a:bodyPr/>
                    <a:lstStyle/>
                    <a:p>
                      <a:pPr algn="ctr"/>
                      <a:r>
                        <a:rPr lang="en-US" sz="1200" b="0" dirty="0">
                          <a:solidFill>
                            <a:schemeClr val="tx1"/>
                          </a:solidFill>
                          <a:latin typeface="+mj-lt"/>
                          <a:ea typeface="Jost Medium" pitchFamily="2" charset="0"/>
                        </a:rPr>
                        <a:t>DEUTSCH</a:t>
                      </a:r>
                      <a:endParaRPr lang="en-US" sz="1200" b="0" i="0" dirty="0">
                        <a:solidFill>
                          <a:schemeClr val="tx1"/>
                        </a:solidFill>
                        <a:latin typeface="+mj-lt"/>
                        <a:ea typeface="Jost Medium" pitchFamily="2" charset="0"/>
                      </a:endParaRPr>
                    </a:p>
                  </a:txBody>
                  <a:tcPr anchor="ctr"/>
                </a:tc>
                <a:extLst>
                  <a:ext uri="{0D108BD9-81ED-4DB2-BD59-A6C34878D82A}">
                    <a16:rowId xmlns:a16="http://schemas.microsoft.com/office/drawing/2014/main" val="2960362614"/>
                  </a:ext>
                </a:extLst>
              </a:tr>
              <a:tr h="311986">
                <a:tc>
                  <a:txBody>
                    <a:bodyPr/>
                    <a:lstStyle/>
                    <a:p>
                      <a:pPr algn="l">
                        <a:buNone/>
                      </a:pPr>
                      <a:r>
                        <a:rPr lang="en-GB" sz="1000" i="1">
                          <a:effectLst/>
                          <a:latin typeface="Poppins" panose="00000500000000000000" pitchFamily="2" charset="0"/>
                        </a:rPr>
                        <a:t>Lagopus muta</a:t>
                      </a:r>
                    </a:p>
                  </a:txBody>
                  <a:tcPr anchor="ctr"/>
                </a:tc>
                <a:tc>
                  <a:txBody>
                    <a:bodyPr/>
                    <a:lstStyle/>
                    <a:p>
                      <a:pPr algn="l">
                        <a:buNone/>
                      </a:pPr>
                      <a:r>
                        <a:rPr lang="en-GB" sz="1000" i="1">
                          <a:effectLst/>
                          <a:latin typeface="Poppins" panose="00000500000000000000" pitchFamily="2" charset="0"/>
                        </a:rPr>
                        <a:t>rock ptarmigan</a:t>
                      </a:r>
                    </a:p>
                  </a:txBody>
                  <a:tcPr anchor="ctr"/>
                </a:tc>
                <a:tc>
                  <a:txBody>
                    <a:bodyPr/>
                    <a:lstStyle/>
                    <a:p>
                      <a:pPr algn="l">
                        <a:buNone/>
                      </a:pPr>
                      <a:r>
                        <a:rPr lang="en-GB" sz="1000" i="1">
                          <a:effectLst/>
                          <a:latin typeface="Poppins" panose="00000500000000000000" pitchFamily="2" charset="0"/>
                        </a:rPr>
                        <a:t>Alpenschneehuhn</a:t>
                      </a:r>
                    </a:p>
                  </a:txBody>
                  <a:tcPr anchor="ctr"/>
                </a:tc>
                <a:extLst>
                  <a:ext uri="{0D108BD9-81ED-4DB2-BD59-A6C34878D82A}">
                    <a16:rowId xmlns:a16="http://schemas.microsoft.com/office/drawing/2014/main" val="3975566596"/>
                  </a:ext>
                </a:extLst>
              </a:tr>
              <a:tr h="311986">
                <a:tc>
                  <a:txBody>
                    <a:bodyPr/>
                    <a:lstStyle/>
                    <a:p>
                      <a:pPr algn="l">
                        <a:buNone/>
                      </a:pPr>
                      <a:r>
                        <a:rPr lang="en-GB" sz="1000" i="1">
                          <a:effectLst/>
                          <a:latin typeface="Poppins" panose="00000500000000000000" pitchFamily="2" charset="0"/>
                        </a:rPr>
                        <a:t>Plectrophenax nivalis</a:t>
                      </a:r>
                    </a:p>
                  </a:txBody>
                  <a:tcPr anchor="ctr"/>
                </a:tc>
                <a:tc>
                  <a:txBody>
                    <a:bodyPr/>
                    <a:lstStyle/>
                    <a:p>
                      <a:pPr algn="l">
                        <a:buNone/>
                      </a:pPr>
                      <a:r>
                        <a:rPr lang="en-GB" sz="1000" i="1">
                          <a:effectLst/>
                          <a:latin typeface="Poppins" panose="00000500000000000000" pitchFamily="2" charset="0"/>
                        </a:rPr>
                        <a:t>snow bunting</a:t>
                      </a:r>
                    </a:p>
                  </a:txBody>
                  <a:tcPr anchor="ctr"/>
                </a:tc>
                <a:tc>
                  <a:txBody>
                    <a:bodyPr/>
                    <a:lstStyle/>
                    <a:p>
                      <a:pPr algn="l">
                        <a:buNone/>
                      </a:pPr>
                      <a:r>
                        <a:rPr lang="en-GB" sz="1000" i="1" dirty="0" err="1">
                          <a:effectLst/>
                          <a:latin typeface="Poppins" panose="00000500000000000000" pitchFamily="2" charset="0"/>
                        </a:rPr>
                        <a:t>Schneeammer</a:t>
                      </a:r>
                      <a:endParaRPr lang="en-GB" sz="1000" i="1" dirty="0">
                        <a:effectLst/>
                        <a:latin typeface="Poppins" panose="00000500000000000000" pitchFamily="2" charset="0"/>
                      </a:endParaRPr>
                    </a:p>
                  </a:txBody>
                  <a:tcPr anchor="ctr"/>
                </a:tc>
                <a:extLst>
                  <a:ext uri="{0D108BD9-81ED-4DB2-BD59-A6C34878D82A}">
                    <a16:rowId xmlns:a16="http://schemas.microsoft.com/office/drawing/2014/main" val="2848237877"/>
                  </a:ext>
                </a:extLst>
              </a:tr>
            </a:tbl>
          </a:graphicData>
        </a:graphic>
      </p:graphicFrame>
      <p:sp>
        <p:nvSpPr>
          <p:cNvPr id="3" name="Tittel 1">
            <a:extLst>
              <a:ext uri="{FF2B5EF4-FFF2-40B4-BE49-F238E27FC236}">
                <a16:creationId xmlns:a16="http://schemas.microsoft.com/office/drawing/2014/main" id="{93EC7E8D-1136-0D5B-1DBD-68C96D645B36}"/>
              </a:ext>
            </a:extLst>
          </p:cNvPr>
          <p:cNvSpPr txBox="1">
            <a:spLocks/>
          </p:cNvSpPr>
          <p:nvPr/>
        </p:nvSpPr>
        <p:spPr>
          <a:xfrm>
            <a:off x="356240" y="362127"/>
            <a:ext cx="10320164" cy="596787"/>
          </a:xfrm>
          <a:prstGeom prst="rect">
            <a:avLst/>
          </a:prstGeom>
        </p:spPr>
        <p:txBody>
          <a:bodyPr vert="horz" wrap="square" lIns="90000" tIns="90000" rIns="91440" bIns="0" rtlCol="0" anchor="b" anchorCtr="0">
            <a:spAutoFit/>
          </a:bodyPr>
          <a:lstStyle>
            <a:lvl1pPr algn="l" defTabSz="609585" rtl="0" eaLnBrk="1" latinLnBrk="0" hangingPunct="1">
              <a:lnSpc>
                <a:spcPts val="3467"/>
              </a:lnSpc>
              <a:spcBef>
                <a:spcPct val="0"/>
              </a:spcBef>
              <a:buNone/>
              <a:defRPr sz="5333" b="1" i="0" kern="1200">
                <a:solidFill>
                  <a:schemeClr val="bg1"/>
                </a:solidFill>
                <a:latin typeface="Hurtigruten Display Condensed" pitchFamily="2" charset="0"/>
                <a:ea typeface="+mj-ea"/>
                <a:cs typeface="Arial"/>
              </a:defRPr>
            </a:lvl1pPr>
          </a:lstStyle>
          <a:p>
            <a:pPr marL="0" marR="0" lvl="0" indent="0" algn="l" defTabSz="609585" rtl="0" eaLnBrk="1" fontAlgn="auto" latinLnBrk="0" hangingPunct="1">
              <a:lnSpc>
                <a:spcPts val="3467"/>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Jost SemiBold"/>
                <a:ea typeface="+mj-ea"/>
                <a:cs typeface="Arial"/>
              </a:rPr>
              <a:t>Wildlife List — Landbirds</a:t>
            </a:r>
          </a:p>
        </p:txBody>
      </p:sp>
    </p:spTree>
    <p:extLst>
      <p:ext uri="{BB962C8B-B14F-4D97-AF65-F5344CB8AC3E}">
        <p14:creationId xmlns:p14="http://schemas.microsoft.com/office/powerpoint/2010/main" val="951449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37145" y="1232603"/>
            <a:ext cx="3438469" cy="1899066"/>
          </a:xfrm>
        </p:spPr>
        <p:txBody>
          <a:bodyPr/>
          <a:lstStyle/>
          <a:p>
            <a:r>
              <a:rPr lang="en-GB" dirty="0"/>
              <a:t>Lectures &amp; Discovery Sessions</a:t>
            </a:r>
            <a:r>
              <a:rPr lang="nb-NO" dirty="0"/>
              <a:t>	</a:t>
            </a:r>
            <a:endParaRPr lang="en-GB" dirty="0"/>
          </a:p>
        </p:txBody>
      </p:sp>
      <p:sp>
        <p:nvSpPr>
          <p:cNvPr id="4" name="Text Placeholder 3"/>
          <p:cNvSpPr>
            <a:spLocks noGrp="1"/>
          </p:cNvSpPr>
          <p:nvPr>
            <p:ph type="body" sz="quarter" idx="10"/>
          </p:nvPr>
        </p:nvSpPr>
        <p:spPr>
          <a:xfrm>
            <a:off x="8437145" y="3280968"/>
            <a:ext cx="3438469" cy="1119366"/>
          </a:xfrm>
        </p:spPr>
        <p:txBody>
          <a:bodyPr/>
          <a:lstStyle/>
          <a:p>
            <a:r>
              <a:rPr lang="en-GB" b="1" dirty="0"/>
              <a:t>6</a:t>
            </a:r>
            <a:r>
              <a:rPr lang="en-GB" dirty="0"/>
              <a:t> lectures </a:t>
            </a:r>
          </a:p>
          <a:p>
            <a:r>
              <a:rPr lang="en-GB" b="1" dirty="0"/>
              <a:t>2</a:t>
            </a:r>
            <a:r>
              <a:rPr lang="en-GB" dirty="0"/>
              <a:t> discovery sessions </a:t>
            </a:r>
          </a:p>
          <a:p>
            <a:r>
              <a:rPr lang="en-GB" b="1" dirty="0"/>
              <a:t>3 </a:t>
            </a:r>
            <a:r>
              <a:rPr lang="en-GB" dirty="0"/>
              <a:t>Citizen Science projects </a:t>
            </a:r>
          </a:p>
          <a:p>
            <a:r>
              <a:rPr lang="en-GB" b="1" dirty="0"/>
              <a:t>5 </a:t>
            </a:r>
            <a:r>
              <a:rPr lang="en-GB" dirty="0"/>
              <a:t>science boat sessions </a:t>
            </a:r>
          </a:p>
          <a:p>
            <a:r>
              <a:rPr lang="en-GB" b="1" dirty="0"/>
              <a:t>1 </a:t>
            </a:r>
            <a:r>
              <a:rPr lang="en-GB" dirty="0"/>
              <a:t>Guest Scientist project</a:t>
            </a:r>
            <a:endParaRPr lang="nb-NO" dirty="0"/>
          </a:p>
        </p:txBody>
      </p:sp>
      <p:pic>
        <p:nvPicPr>
          <p:cNvPr id="8" name="Picture Placeholder 7" descr="A window with a circle window and a statue on a table&#10;&#10;AI-generated content may be incorrect.">
            <a:extLst>
              <a:ext uri="{FF2B5EF4-FFF2-40B4-BE49-F238E27FC236}">
                <a16:creationId xmlns:a16="http://schemas.microsoft.com/office/drawing/2014/main" id="{06BA1A33-F009-6AE8-F183-D093804AC821}"/>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 Placeholder 2">
            <a:extLst>
              <a:ext uri="{FF2B5EF4-FFF2-40B4-BE49-F238E27FC236}">
                <a16:creationId xmlns:a16="http://schemas.microsoft.com/office/drawing/2014/main" id="{AB4D230D-D0EF-F96B-ADB4-F14B1F32C4CA}"/>
              </a:ext>
            </a:extLst>
          </p:cNvPr>
          <p:cNvSpPr txBox="1">
            <a:spLocks/>
          </p:cNvSpPr>
          <p:nvPr/>
        </p:nvSpPr>
        <p:spPr>
          <a:xfrm>
            <a:off x="10488706" y="6647566"/>
            <a:ext cx="1791685" cy="298628"/>
          </a:xfrm>
          <a:prstGeom prst="rect">
            <a:avLst/>
          </a:prstGeom>
        </p:spPr>
        <p:txBody>
          <a:bodyPr vert="horz" wrap="square" lIns="91440" tIns="0" rIns="91440" bIns="90000" rtlCol="0" anchor="t" anchorCtr="0">
            <a:spAutoFit/>
          </a:bodyPr>
          <a:lstStyle>
            <a:lvl1pPr marL="0" indent="0" algn="l" defTabSz="914400" rtl="0" eaLnBrk="1" latinLnBrk="0" hangingPunct="1">
              <a:lnSpc>
                <a:spcPts val="1600"/>
              </a:lnSpc>
              <a:spcBef>
                <a:spcPts val="0"/>
              </a:spcBef>
              <a:buClr>
                <a:schemeClr val="tx1"/>
              </a:buClr>
              <a:buSzPct val="100000"/>
              <a:buFont typeface="Arial" panose="020B0604020202020204" pitchFamily="34" charset="0"/>
              <a:buNone/>
              <a:tabLst/>
              <a:defRPr sz="1400" b="0" i="0" kern="1200">
                <a:solidFill>
                  <a:schemeClr val="bg2"/>
                </a:solidFill>
                <a:latin typeface="Jost" pitchFamily="2" charset="0"/>
                <a:ea typeface="Jost" pitchFamily="2" charset="0"/>
                <a:cs typeface="+mn-cs"/>
              </a:defRPr>
            </a:lvl1pPr>
            <a:lvl2pPr marL="421207" indent="-182029" algn="l" defTabSz="914400" rtl="0" eaLnBrk="1" latinLnBrk="0" hangingPunct="1">
              <a:lnSpc>
                <a:spcPct val="100000"/>
              </a:lnSpc>
              <a:spcBef>
                <a:spcPts val="0"/>
              </a:spcBef>
              <a:buClr>
                <a:schemeClr val="tx1"/>
              </a:buClr>
              <a:buFont typeface="Arial" panose="020B0604020202020204" pitchFamily="34" charset="0"/>
              <a:buChar char="•"/>
              <a:tabLst/>
              <a:defRPr sz="1333" b="0" i="0" kern="1200">
                <a:solidFill>
                  <a:schemeClr val="tx1"/>
                </a:solidFill>
                <a:latin typeface="Austin Text Roman" pitchFamily="2" charset="77"/>
                <a:ea typeface="Jost Light" pitchFamily="2" charset="0"/>
                <a:cs typeface="+mn-cs"/>
              </a:defRPr>
            </a:lvl2pPr>
            <a:lvl3pPr marL="592652" indent="-118530" algn="l" defTabSz="914400" rtl="0" eaLnBrk="1" latinLnBrk="0" hangingPunct="1">
              <a:lnSpc>
                <a:spcPct val="100000"/>
              </a:lnSpc>
              <a:spcBef>
                <a:spcPts val="0"/>
              </a:spcBef>
              <a:buClr>
                <a:schemeClr val="tx1"/>
              </a:buClr>
              <a:buSzPct val="80000"/>
              <a:buFont typeface="Arial" panose="020B0604020202020204" pitchFamily="34" charset="0"/>
              <a:buChar char="•"/>
              <a:tabLst/>
              <a:defRPr sz="1333" b="0" i="0" kern="1200">
                <a:solidFill>
                  <a:schemeClr val="tx1"/>
                </a:solidFill>
                <a:latin typeface="Austin Text Roman" pitchFamily="2" charset="77"/>
                <a:ea typeface="Jost Light" pitchFamily="2" charset="0"/>
                <a:cs typeface="+mn-cs"/>
              </a:defRPr>
            </a:lvl3pPr>
            <a:lvl4pPr marL="713300" indent="-120648" algn="l" defTabSz="914400" rtl="0" eaLnBrk="1" latinLnBrk="0" hangingPunct="1">
              <a:lnSpc>
                <a:spcPct val="100000"/>
              </a:lnSpc>
              <a:spcBef>
                <a:spcPts val="0"/>
              </a:spcBef>
              <a:buClr>
                <a:schemeClr val="tx1"/>
              </a:buClr>
              <a:buFont typeface="Systemfont normal"/>
              <a:buChar char="-"/>
              <a:tabLst/>
              <a:defRPr sz="1333" b="0" i="0" kern="1200">
                <a:solidFill>
                  <a:schemeClr val="tx1"/>
                </a:solidFill>
                <a:latin typeface="Austin Text Roman" pitchFamily="2" charset="77"/>
                <a:ea typeface="Jost Light" pitchFamily="2" charset="0"/>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67" b="0" i="0" kern="1200">
                <a:solidFill>
                  <a:schemeClr val="tx1"/>
                </a:solidFill>
                <a:latin typeface="Austin Text Roman" pitchFamily="2" charset="77"/>
                <a:ea typeface="Jost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prstClr val="black"/>
              </a:buClr>
              <a:defRPr/>
            </a:pPr>
            <a:r>
              <a:rPr kumimoji="0" lang="en-US" sz="1400" b="0" i="0" u="none" strike="noStrike" kern="1200" cap="none" spc="0" normalizeH="0" baseline="0" noProof="0" dirty="0">
                <a:ln>
                  <a:noFill/>
                </a:ln>
                <a:solidFill>
                  <a:srgbClr val="DED7CA"/>
                </a:solidFill>
                <a:effectLst/>
                <a:uLnTx/>
                <a:uFillTx/>
                <a:latin typeface="Jost SemiBold"/>
                <a:ea typeface="Jost" pitchFamily="2" charset="0"/>
                <a:cs typeface="Calibri Light" panose="020F0302020204030204" pitchFamily="34" charset="0"/>
              </a:rPr>
              <a:t>©</a:t>
            </a:r>
            <a:r>
              <a:rPr lang="en-GB" dirty="0"/>
              <a:t>Yuri Choufour/HX</a:t>
            </a:r>
            <a:endParaRPr kumimoji="0" lang="en-US" sz="1400" b="0" i="0" u="none" strike="noStrike" kern="1200" cap="none" spc="0" normalizeH="0" baseline="0" noProof="0" dirty="0">
              <a:ln>
                <a:noFill/>
              </a:ln>
              <a:solidFill>
                <a:srgbClr val="DED7CA"/>
              </a:solidFill>
              <a:effectLst/>
              <a:uLnTx/>
              <a:uFillTx/>
              <a:latin typeface="Jost SemiBold"/>
              <a:ea typeface="Jost" pitchFamily="2" charset="0"/>
              <a:cs typeface="+mn-cs"/>
            </a:endParaRPr>
          </a:p>
        </p:txBody>
      </p:sp>
    </p:spTree>
    <p:extLst>
      <p:ext uri="{BB962C8B-B14F-4D97-AF65-F5344CB8AC3E}">
        <p14:creationId xmlns:p14="http://schemas.microsoft.com/office/powerpoint/2010/main" val="2778656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lar bear swimming in the water&#10;&#10;AI-generated content may be incorrect.">
            <a:extLst>
              <a:ext uri="{FF2B5EF4-FFF2-40B4-BE49-F238E27FC236}">
                <a16:creationId xmlns:a16="http://schemas.microsoft.com/office/drawing/2014/main" id="{895CF658-D9F6-EC9B-F19B-50DEEA39B2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1142322"/>
            <a:ext cx="10158195" cy="5715678"/>
          </a:xfrm>
          <a:prstGeom prst="rect">
            <a:avLst/>
          </a:prstGeom>
        </p:spPr>
      </p:pic>
      <p:pic>
        <p:nvPicPr>
          <p:cNvPr id="6" name="Picture 5" descr="A polar bear on a beach&#10;&#10;AI-generated content may be incorrect.">
            <a:extLst>
              <a:ext uri="{FF2B5EF4-FFF2-40B4-BE49-F238E27FC236}">
                <a16:creationId xmlns:a16="http://schemas.microsoft.com/office/drawing/2014/main" id="{712FA346-F1C5-8091-4F17-6EE94CB5A36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142321"/>
            <a:ext cx="10160000" cy="5715679"/>
          </a:xfrm>
          <a:prstGeom prst="rect">
            <a:avLst/>
          </a:prstGeom>
        </p:spPr>
      </p:pic>
      <p:sp>
        <p:nvSpPr>
          <p:cNvPr id="4" name="Tittel 2">
            <a:extLst>
              <a:ext uri="{FF2B5EF4-FFF2-40B4-BE49-F238E27FC236}">
                <a16:creationId xmlns:a16="http://schemas.microsoft.com/office/drawing/2014/main" id="{87932F2C-36A9-7C2B-53BA-D7D21585C2C2}"/>
              </a:ext>
            </a:extLst>
          </p:cNvPr>
          <p:cNvSpPr txBox="1">
            <a:spLocks/>
          </p:cNvSpPr>
          <p:nvPr/>
        </p:nvSpPr>
        <p:spPr>
          <a:xfrm>
            <a:off x="934281" y="4197879"/>
            <a:ext cx="10042875" cy="3034204"/>
          </a:xfrm>
          <a:prstGeom prst="rect">
            <a:avLst/>
          </a:prstGeom>
        </p:spPr>
        <p:txBody>
          <a:bodyPr vert="horz"/>
          <a:lstStyle>
            <a:lvl1pPr algn="l" defTabSz="609585" rtl="0" eaLnBrk="1" latinLnBrk="0" hangingPunct="1">
              <a:spcBef>
                <a:spcPct val="0"/>
              </a:spcBef>
              <a:buNone/>
              <a:defRPr sz="3733" b="0" i="0" kern="1200">
                <a:solidFill>
                  <a:srgbClr val="000000"/>
                </a:solidFill>
                <a:latin typeface="+mj-lt"/>
                <a:ea typeface="+mj-ea"/>
                <a:cs typeface="Arial"/>
              </a:defRPr>
            </a:lvl1pPr>
          </a:lstStyle>
          <a:p>
            <a:pPr marL="0" marR="0" lvl="0" indent="0" algn="l" defTabSz="609585" rtl="0" eaLnBrk="1" fontAlgn="auto" latinLnBrk="0" hangingPunct="1">
              <a:lnSpc>
                <a:spcPts val="9000"/>
              </a:lnSpc>
              <a:spcBef>
                <a:spcPct val="0"/>
              </a:spcBef>
              <a:spcAft>
                <a:spcPts val="0"/>
              </a:spcAft>
              <a:buClrTx/>
              <a:buSzTx/>
              <a:buFontTx/>
              <a:buNone/>
              <a:tabLst/>
              <a:defRPr/>
            </a:pPr>
            <a:r>
              <a:rPr kumimoji="0" lang="pl-PL" sz="7200" b="1" i="0" u="none" strike="noStrike" kern="1200" cap="none" spc="0" normalizeH="0" baseline="0" noProof="0" dirty="0">
                <a:ln>
                  <a:noFill/>
                </a:ln>
                <a:solidFill>
                  <a:prstClr val="white"/>
                </a:solidFill>
                <a:effectLst/>
                <a:uLnTx/>
                <a:uFillTx/>
                <a:latin typeface="Jost SemiBold"/>
                <a:ea typeface="+mj-ea"/>
                <a:cs typeface="Arial"/>
              </a:rPr>
              <a:t>Wildlife List</a:t>
            </a:r>
            <a:r>
              <a:rPr kumimoji="0" lang="en-GB" sz="7200" b="1" i="0" u="none" strike="noStrike" kern="1200" cap="none" spc="0" normalizeH="0" baseline="0" noProof="0" dirty="0">
                <a:ln>
                  <a:noFill/>
                </a:ln>
                <a:solidFill>
                  <a:prstClr val="white"/>
                </a:solidFill>
                <a:effectLst/>
                <a:uLnTx/>
                <a:uFillTx/>
                <a:latin typeface="Jost SemiBold"/>
                <a:ea typeface="+mj-ea"/>
                <a:cs typeface="Arial"/>
              </a:rPr>
              <a:t> - </a:t>
            </a:r>
            <a:r>
              <a:rPr kumimoji="0" lang="pl-PL" sz="7200" b="1" i="0" u="none" strike="noStrike" kern="1200" cap="none" spc="0" normalizeH="0" baseline="0" noProof="0" dirty="0">
                <a:ln>
                  <a:noFill/>
                </a:ln>
                <a:solidFill>
                  <a:prstClr val="white"/>
                </a:solidFill>
                <a:effectLst/>
                <a:uLnTx/>
                <a:uFillTx/>
                <a:latin typeface="Jost SemiBold"/>
                <a:ea typeface="+mj-ea"/>
                <a:cs typeface="Arial"/>
              </a:rPr>
              <a:t>Marine Mammals</a:t>
            </a:r>
            <a:endParaRPr kumimoji="0" lang="en-GB" sz="7200" b="1" i="0" u="none" strike="noStrike" kern="1200" cap="none" spc="0" normalizeH="0" baseline="0" noProof="0" dirty="0">
              <a:ln>
                <a:noFill/>
              </a:ln>
              <a:solidFill>
                <a:prstClr val="white"/>
              </a:solidFill>
              <a:effectLst/>
              <a:uLnTx/>
              <a:uFillTx/>
              <a:latin typeface="Jost SemiBold"/>
              <a:ea typeface="+mj-ea"/>
              <a:cs typeface="Arial"/>
            </a:endParaRPr>
          </a:p>
        </p:txBody>
      </p:sp>
      <p:sp>
        <p:nvSpPr>
          <p:cNvPr id="3" name="TextBox 2">
            <a:extLst>
              <a:ext uri="{FF2B5EF4-FFF2-40B4-BE49-F238E27FC236}">
                <a16:creationId xmlns:a16="http://schemas.microsoft.com/office/drawing/2014/main" id="{4ECD39CD-51F2-2B05-B18B-8356F0AC5D04}"/>
              </a:ext>
            </a:extLst>
          </p:cNvPr>
          <p:cNvSpPr txBox="1"/>
          <p:nvPr/>
        </p:nvSpPr>
        <p:spPr>
          <a:xfrm>
            <a:off x="10284799" y="6472125"/>
            <a:ext cx="1971960" cy="276999"/>
          </a:xfrm>
          <a:prstGeom prst="rect">
            <a:avLst/>
          </a:prstGeom>
          <a:noFill/>
        </p:spPr>
        <p:txBody>
          <a:bodyPr wrap="square" rtlCol="0">
            <a:spAutoFit/>
          </a:bodyPr>
          <a:lstStyle/>
          <a:p>
            <a:r>
              <a:rPr kumimoji="0" lang="es-MX" sz="1200" b="0" i="0" u="none" strike="noStrike" kern="1200" cap="none" spc="0" normalizeH="0" baseline="0" noProof="0" dirty="0">
                <a:ln>
                  <a:noFill/>
                </a:ln>
                <a:solidFill>
                  <a:schemeClr val="bg2"/>
                </a:solidFill>
                <a:effectLst/>
                <a:uLnTx/>
                <a:uFillTx/>
                <a:latin typeface="Jost"/>
                <a:ea typeface="+mn-ea"/>
                <a:cs typeface="+mn-cs"/>
              </a:rPr>
              <a:t>Credit: </a:t>
            </a:r>
            <a:r>
              <a:rPr kumimoji="0" lang="en-US" sz="1200" b="0" i="0" u="none" strike="noStrike" kern="1200" cap="none" spc="0" normalizeH="0" baseline="0" noProof="0" dirty="0">
                <a:ln>
                  <a:noFill/>
                </a:ln>
                <a:solidFill>
                  <a:schemeClr val="bg2"/>
                </a:solidFill>
                <a:effectLst/>
                <a:uLnTx/>
                <a:uFillTx/>
                <a:latin typeface="Jost"/>
                <a:ea typeface="+mn-ea"/>
                <a:cs typeface="+mn-cs"/>
              </a:rPr>
              <a:t>Rosie Barrett</a:t>
            </a:r>
            <a:r>
              <a:rPr lang="en-US" sz="1200" dirty="0">
                <a:solidFill>
                  <a:schemeClr val="bg2"/>
                </a:solidFill>
              </a:rPr>
              <a:t>/HX</a:t>
            </a:r>
          </a:p>
        </p:txBody>
      </p:sp>
    </p:spTree>
    <p:extLst>
      <p:ext uri="{BB962C8B-B14F-4D97-AF65-F5344CB8AC3E}">
        <p14:creationId xmlns:p14="http://schemas.microsoft.com/office/powerpoint/2010/main" val="3409424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5E9321E3-840E-B4F3-4864-B958BEFBD0AA}"/>
              </a:ext>
            </a:extLst>
          </p:cNvPr>
          <p:cNvSpPr txBox="1">
            <a:spLocks/>
          </p:cNvSpPr>
          <p:nvPr/>
        </p:nvSpPr>
        <p:spPr>
          <a:xfrm>
            <a:off x="376396" y="270912"/>
            <a:ext cx="8501789" cy="596787"/>
          </a:xfrm>
          <a:prstGeom prst="rect">
            <a:avLst/>
          </a:prstGeom>
        </p:spPr>
        <p:txBody>
          <a:bodyPr vert="horz" wrap="square" lIns="90000" tIns="90000" rIns="91440" bIns="0" rtlCol="0" anchor="b" anchorCtr="0">
            <a:spAutoFit/>
          </a:bodyPr>
          <a:lstStyle>
            <a:lvl1pPr algn="l" defTabSz="609585" rtl="0" eaLnBrk="1" latinLnBrk="0" hangingPunct="1">
              <a:lnSpc>
                <a:spcPts val="3467"/>
              </a:lnSpc>
              <a:spcBef>
                <a:spcPct val="0"/>
              </a:spcBef>
              <a:buNone/>
              <a:defRPr sz="5333" b="1" i="0" kern="1200">
                <a:solidFill>
                  <a:schemeClr val="bg1"/>
                </a:solidFill>
                <a:latin typeface="Hurtigruten Display Condensed" pitchFamily="2" charset="0"/>
                <a:ea typeface="+mj-ea"/>
                <a:cs typeface="Arial"/>
              </a:defRPr>
            </a:lvl1pPr>
          </a:lstStyle>
          <a:p>
            <a:pPr marL="0" marR="0" lvl="0" indent="0" algn="l" defTabSz="609585" rtl="0" eaLnBrk="1" fontAlgn="auto" latinLnBrk="0" hangingPunct="1">
              <a:lnSpc>
                <a:spcPts val="3467"/>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Jost SemiBold"/>
                <a:ea typeface="+mj-ea"/>
                <a:cs typeface="Arial"/>
              </a:rPr>
              <a:t>Wildlife List — Marine Mammals</a:t>
            </a:r>
          </a:p>
        </p:txBody>
      </p:sp>
      <p:graphicFrame>
        <p:nvGraphicFramePr>
          <p:cNvPr id="4" name="Table 3">
            <a:extLst>
              <a:ext uri="{FF2B5EF4-FFF2-40B4-BE49-F238E27FC236}">
                <a16:creationId xmlns:a16="http://schemas.microsoft.com/office/drawing/2014/main" id="{3C4DEDD3-637C-0B94-0590-FF21E32EF364}"/>
              </a:ext>
            </a:extLst>
          </p:cNvPr>
          <p:cNvGraphicFramePr>
            <a:graphicFrameLocks noGrp="1"/>
          </p:cNvGraphicFramePr>
          <p:nvPr>
            <p:extLst>
              <p:ext uri="{D42A27DB-BD31-4B8C-83A1-F6EECF244321}">
                <p14:modId xmlns:p14="http://schemas.microsoft.com/office/powerpoint/2010/main" val="1073992331"/>
              </p:ext>
            </p:extLst>
          </p:nvPr>
        </p:nvGraphicFramePr>
        <p:xfrm>
          <a:off x="542954" y="1015049"/>
          <a:ext cx="10846110" cy="1983033"/>
        </p:xfrm>
        <a:graphic>
          <a:graphicData uri="http://schemas.openxmlformats.org/drawingml/2006/table">
            <a:tbl>
              <a:tblPr firstRow="1">
                <a:tableStyleId>{775DCB02-9BB8-47FD-8907-85C794F793BA}</a:tableStyleId>
              </a:tblPr>
              <a:tblGrid>
                <a:gridCol w="3615370">
                  <a:extLst>
                    <a:ext uri="{9D8B030D-6E8A-4147-A177-3AD203B41FA5}">
                      <a16:colId xmlns:a16="http://schemas.microsoft.com/office/drawing/2014/main" val="3088101616"/>
                    </a:ext>
                  </a:extLst>
                </a:gridCol>
                <a:gridCol w="3615370">
                  <a:extLst>
                    <a:ext uri="{9D8B030D-6E8A-4147-A177-3AD203B41FA5}">
                      <a16:colId xmlns:a16="http://schemas.microsoft.com/office/drawing/2014/main" val="2578081934"/>
                    </a:ext>
                  </a:extLst>
                </a:gridCol>
                <a:gridCol w="3615370">
                  <a:extLst>
                    <a:ext uri="{9D8B030D-6E8A-4147-A177-3AD203B41FA5}">
                      <a16:colId xmlns:a16="http://schemas.microsoft.com/office/drawing/2014/main" val="3905369065"/>
                    </a:ext>
                  </a:extLst>
                </a:gridCol>
              </a:tblGrid>
              <a:tr h="417033">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200" b="0" dirty="0">
                          <a:solidFill>
                            <a:schemeClr val="tx1"/>
                          </a:solidFill>
                          <a:effectLst/>
                          <a:latin typeface="+mn-lt"/>
                          <a:ea typeface="Jost Medium" pitchFamily="2" charset="0"/>
                        </a:rPr>
                        <a:t>SCIENTIFIC NAME</a:t>
                      </a:r>
                      <a:endParaRPr lang="en-GB" sz="1200" b="0" i="0" dirty="0">
                        <a:solidFill>
                          <a:schemeClr val="tx1"/>
                        </a:solidFill>
                        <a:effectLst/>
                        <a:latin typeface="+mn-lt"/>
                        <a:ea typeface="Jost Medium" pitchFamily="2" charset="0"/>
                        <a:cs typeface="Times New Roman" panose="02020603050405020304" pitchFamily="18" charset="0"/>
                      </a:endParaRPr>
                    </a:p>
                  </a:txBody>
                  <a:tcPr anchor="ctr"/>
                </a:tc>
                <a:tc>
                  <a:txBody>
                    <a:bodyPr/>
                    <a:lstStyle/>
                    <a:p>
                      <a:pPr algn="ctr"/>
                      <a:r>
                        <a:rPr lang="en-US" sz="1200" b="0" dirty="0">
                          <a:solidFill>
                            <a:schemeClr val="tx1"/>
                          </a:solidFill>
                          <a:latin typeface="+mn-lt"/>
                          <a:ea typeface="Jost Medium" pitchFamily="2" charset="0"/>
                        </a:rPr>
                        <a:t>ENGLISH</a:t>
                      </a:r>
                      <a:endParaRPr lang="en-US" sz="1200" b="0" i="0" dirty="0">
                        <a:solidFill>
                          <a:schemeClr val="tx1"/>
                        </a:solidFill>
                        <a:latin typeface="+mn-lt"/>
                        <a:ea typeface="Jost Medium" pitchFamily="2" charset="0"/>
                      </a:endParaRPr>
                    </a:p>
                  </a:txBody>
                  <a:tcPr anchor="ctr"/>
                </a:tc>
                <a:tc>
                  <a:txBody>
                    <a:bodyPr/>
                    <a:lstStyle/>
                    <a:p>
                      <a:pPr algn="ctr"/>
                      <a:r>
                        <a:rPr lang="en-US" sz="1200" b="0" dirty="0">
                          <a:solidFill>
                            <a:schemeClr val="tx1"/>
                          </a:solidFill>
                          <a:latin typeface="+mn-lt"/>
                          <a:ea typeface="Jost Medium" pitchFamily="2" charset="0"/>
                        </a:rPr>
                        <a:t>DEUTSCH</a:t>
                      </a:r>
                      <a:endParaRPr lang="en-US" sz="1200" b="0" i="0" dirty="0">
                        <a:solidFill>
                          <a:schemeClr val="tx1"/>
                        </a:solidFill>
                        <a:latin typeface="+mn-lt"/>
                        <a:ea typeface="Jost Medium" pitchFamily="2" charset="0"/>
                      </a:endParaRPr>
                    </a:p>
                  </a:txBody>
                  <a:tcPr anchor="ctr"/>
                </a:tc>
                <a:extLst>
                  <a:ext uri="{0D108BD9-81ED-4DB2-BD59-A6C34878D82A}">
                    <a16:rowId xmlns:a16="http://schemas.microsoft.com/office/drawing/2014/main" val="2960362614"/>
                  </a:ext>
                </a:extLst>
              </a:tr>
              <a:tr h="313200">
                <a:tc>
                  <a:txBody>
                    <a:bodyPr/>
                    <a:lstStyle/>
                    <a:p>
                      <a:pPr algn="l">
                        <a:buNone/>
                      </a:pPr>
                      <a:r>
                        <a:rPr lang="en-GB" sz="1000" i="1">
                          <a:effectLst/>
                          <a:latin typeface="Poppins" panose="00000500000000000000" pitchFamily="2" charset="0"/>
                        </a:rPr>
                        <a:t>Balaenoptera acutorostrata</a:t>
                      </a:r>
                    </a:p>
                  </a:txBody>
                  <a:tcPr anchor="ctr"/>
                </a:tc>
                <a:tc>
                  <a:txBody>
                    <a:bodyPr/>
                    <a:lstStyle/>
                    <a:p>
                      <a:pPr algn="l">
                        <a:buNone/>
                      </a:pPr>
                      <a:r>
                        <a:rPr lang="en-GB" sz="1000" i="1">
                          <a:effectLst/>
                          <a:latin typeface="Poppins" panose="00000500000000000000" pitchFamily="2" charset="0"/>
                        </a:rPr>
                        <a:t>minke whale</a:t>
                      </a:r>
                    </a:p>
                  </a:txBody>
                  <a:tcPr anchor="ctr"/>
                </a:tc>
                <a:tc>
                  <a:txBody>
                    <a:bodyPr/>
                    <a:lstStyle/>
                    <a:p>
                      <a:pPr algn="l">
                        <a:buNone/>
                      </a:pPr>
                      <a:r>
                        <a:rPr lang="en-GB" sz="1000" i="1">
                          <a:effectLst/>
                          <a:latin typeface="Poppins" panose="00000500000000000000" pitchFamily="2" charset="0"/>
                        </a:rPr>
                        <a:t>Zwergwal</a:t>
                      </a:r>
                    </a:p>
                  </a:txBody>
                  <a:tcPr anchor="ctr"/>
                </a:tc>
                <a:extLst>
                  <a:ext uri="{0D108BD9-81ED-4DB2-BD59-A6C34878D82A}">
                    <a16:rowId xmlns:a16="http://schemas.microsoft.com/office/drawing/2014/main" val="3314094890"/>
                  </a:ext>
                </a:extLst>
              </a:tr>
              <a:tr h="313200">
                <a:tc>
                  <a:txBody>
                    <a:bodyPr/>
                    <a:lstStyle/>
                    <a:p>
                      <a:pPr algn="l">
                        <a:buNone/>
                      </a:pPr>
                      <a:r>
                        <a:rPr lang="en-GB" sz="1000" i="1">
                          <a:effectLst/>
                          <a:latin typeface="Poppins" panose="00000500000000000000" pitchFamily="2" charset="0"/>
                        </a:rPr>
                        <a:t>Ursus maritimus</a:t>
                      </a:r>
                    </a:p>
                  </a:txBody>
                  <a:tcPr anchor="ctr"/>
                </a:tc>
                <a:tc>
                  <a:txBody>
                    <a:bodyPr/>
                    <a:lstStyle/>
                    <a:p>
                      <a:pPr algn="l">
                        <a:buNone/>
                      </a:pPr>
                      <a:r>
                        <a:rPr lang="en-GB" sz="1000" i="1">
                          <a:effectLst/>
                          <a:latin typeface="Poppins" panose="00000500000000000000" pitchFamily="2" charset="0"/>
                        </a:rPr>
                        <a:t>polar bear</a:t>
                      </a:r>
                    </a:p>
                  </a:txBody>
                  <a:tcPr anchor="ctr"/>
                </a:tc>
                <a:tc>
                  <a:txBody>
                    <a:bodyPr/>
                    <a:lstStyle/>
                    <a:p>
                      <a:pPr algn="l">
                        <a:buNone/>
                      </a:pPr>
                      <a:r>
                        <a:rPr lang="en-GB" sz="1000" i="1">
                          <a:effectLst/>
                          <a:latin typeface="Poppins" panose="00000500000000000000" pitchFamily="2" charset="0"/>
                        </a:rPr>
                        <a:t>Eisbär</a:t>
                      </a:r>
                    </a:p>
                  </a:txBody>
                  <a:tcPr anchor="ctr"/>
                </a:tc>
                <a:extLst>
                  <a:ext uri="{0D108BD9-81ED-4DB2-BD59-A6C34878D82A}">
                    <a16:rowId xmlns:a16="http://schemas.microsoft.com/office/drawing/2014/main" val="302392078"/>
                  </a:ext>
                </a:extLst>
              </a:tr>
              <a:tr h="313200">
                <a:tc>
                  <a:txBody>
                    <a:bodyPr/>
                    <a:lstStyle/>
                    <a:p>
                      <a:pPr algn="l">
                        <a:buNone/>
                      </a:pPr>
                      <a:r>
                        <a:rPr lang="en-GB" sz="1000" i="1" dirty="0">
                          <a:effectLst/>
                          <a:latin typeface="Poppins" panose="00000500000000000000" pitchFamily="2" charset="0"/>
                        </a:rPr>
                        <a:t>Phoca </a:t>
                      </a:r>
                      <a:r>
                        <a:rPr lang="en-GB" sz="1000" i="1" dirty="0" err="1">
                          <a:effectLst/>
                          <a:latin typeface="Poppins" panose="00000500000000000000" pitchFamily="2" charset="0"/>
                        </a:rPr>
                        <a:t>vitulina</a:t>
                      </a:r>
                      <a:endParaRPr lang="en-GB" sz="1000" i="1" dirty="0">
                        <a:effectLst/>
                        <a:latin typeface="Poppins" panose="00000500000000000000" pitchFamily="2" charset="0"/>
                      </a:endParaRPr>
                    </a:p>
                  </a:txBody>
                  <a:tcPr anchor="ctr"/>
                </a:tc>
                <a:tc>
                  <a:txBody>
                    <a:bodyPr/>
                    <a:lstStyle/>
                    <a:p>
                      <a:pPr algn="l">
                        <a:buNone/>
                      </a:pPr>
                      <a:r>
                        <a:rPr lang="en-GB" sz="1000" i="1">
                          <a:effectLst/>
                          <a:latin typeface="Poppins" panose="00000500000000000000" pitchFamily="2" charset="0"/>
                        </a:rPr>
                        <a:t>harbour seal / common seal</a:t>
                      </a:r>
                    </a:p>
                  </a:txBody>
                  <a:tcPr anchor="ctr"/>
                </a:tc>
                <a:tc>
                  <a:txBody>
                    <a:bodyPr/>
                    <a:lstStyle/>
                    <a:p>
                      <a:pPr algn="l">
                        <a:buNone/>
                      </a:pPr>
                      <a:r>
                        <a:rPr lang="en-GB" sz="1000" i="1">
                          <a:effectLst/>
                          <a:latin typeface="Poppins" panose="00000500000000000000" pitchFamily="2" charset="0"/>
                        </a:rPr>
                        <a:t>Seehund</a:t>
                      </a:r>
                    </a:p>
                  </a:txBody>
                  <a:tcPr anchor="ctr"/>
                </a:tc>
                <a:extLst>
                  <a:ext uri="{0D108BD9-81ED-4DB2-BD59-A6C34878D82A}">
                    <a16:rowId xmlns:a16="http://schemas.microsoft.com/office/drawing/2014/main" val="1255399832"/>
                  </a:ext>
                </a:extLst>
              </a:tr>
              <a:tr h="313200">
                <a:tc>
                  <a:txBody>
                    <a:bodyPr/>
                    <a:lstStyle/>
                    <a:p>
                      <a:pPr algn="l">
                        <a:buNone/>
                      </a:pPr>
                      <a:r>
                        <a:rPr lang="en-GB" sz="1000" i="1">
                          <a:effectLst/>
                          <a:latin typeface="Poppins" panose="00000500000000000000" pitchFamily="2" charset="0"/>
                        </a:rPr>
                        <a:t>Pusa hispida</a:t>
                      </a:r>
                    </a:p>
                  </a:txBody>
                  <a:tcPr anchor="ctr"/>
                </a:tc>
                <a:tc>
                  <a:txBody>
                    <a:bodyPr/>
                    <a:lstStyle/>
                    <a:p>
                      <a:pPr algn="l">
                        <a:buNone/>
                      </a:pPr>
                      <a:r>
                        <a:rPr lang="en-GB" sz="1000" i="1">
                          <a:effectLst/>
                          <a:latin typeface="Poppins" panose="00000500000000000000" pitchFamily="2" charset="0"/>
                        </a:rPr>
                        <a:t>ringed seal</a:t>
                      </a:r>
                    </a:p>
                  </a:txBody>
                  <a:tcPr anchor="ctr"/>
                </a:tc>
                <a:tc>
                  <a:txBody>
                    <a:bodyPr/>
                    <a:lstStyle/>
                    <a:p>
                      <a:pPr algn="l">
                        <a:buNone/>
                      </a:pPr>
                      <a:r>
                        <a:rPr lang="en-GB" sz="1000" i="1">
                          <a:effectLst/>
                          <a:latin typeface="Poppins" panose="00000500000000000000" pitchFamily="2" charset="0"/>
                        </a:rPr>
                        <a:t>Ringelrobbe</a:t>
                      </a:r>
                    </a:p>
                  </a:txBody>
                  <a:tcPr anchor="ctr"/>
                </a:tc>
                <a:extLst>
                  <a:ext uri="{0D108BD9-81ED-4DB2-BD59-A6C34878D82A}">
                    <a16:rowId xmlns:a16="http://schemas.microsoft.com/office/drawing/2014/main" val="1697727595"/>
                  </a:ext>
                </a:extLst>
              </a:tr>
              <a:tr h="313200">
                <a:tc>
                  <a:txBody>
                    <a:bodyPr/>
                    <a:lstStyle/>
                    <a:p>
                      <a:pPr algn="l">
                        <a:buNone/>
                      </a:pPr>
                      <a:r>
                        <a:rPr lang="en-GB" sz="1000" i="1">
                          <a:effectLst/>
                          <a:latin typeface="Poppins" panose="00000500000000000000" pitchFamily="2" charset="0"/>
                        </a:rPr>
                        <a:t>Odobenus rosmarus</a:t>
                      </a:r>
                    </a:p>
                  </a:txBody>
                  <a:tcPr anchor="ctr"/>
                </a:tc>
                <a:tc>
                  <a:txBody>
                    <a:bodyPr/>
                    <a:lstStyle/>
                    <a:p>
                      <a:pPr algn="l">
                        <a:buNone/>
                      </a:pPr>
                      <a:r>
                        <a:rPr lang="en-GB" sz="1000" i="1">
                          <a:effectLst/>
                          <a:latin typeface="Poppins" panose="00000500000000000000" pitchFamily="2" charset="0"/>
                        </a:rPr>
                        <a:t>walrus</a:t>
                      </a:r>
                    </a:p>
                  </a:txBody>
                  <a:tcPr anchor="ctr"/>
                </a:tc>
                <a:tc>
                  <a:txBody>
                    <a:bodyPr/>
                    <a:lstStyle/>
                    <a:p>
                      <a:pPr algn="l">
                        <a:buNone/>
                      </a:pPr>
                      <a:r>
                        <a:rPr lang="en-GB" sz="1000" i="1" dirty="0" err="1">
                          <a:effectLst/>
                          <a:latin typeface="Poppins" panose="00000500000000000000" pitchFamily="2" charset="0"/>
                        </a:rPr>
                        <a:t>Walross</a:t>
                      </a:r>
                      <a:endParaRPr lang="en-GB" sz="1000" i="1" dirty="0">
                        <a:effectLst/>
                        <a:latin typeface="Poppins" panose="00000500000000000000" pitchFamily="2" charset="0"/>
                      </a:endParaRPr>
                    </a:p>
                  </a:txBody>
                  <a:tcPr anchor="ctr"/>
                </a:tc>
                <a:extLst>
                  <a:ext uri="{0D108BD9-81ED-4DB2-BD59-A6C34878D82A}">
                    <a16:rowId xmlns:a16="http://schemas.microsoft.com/office/drawing/2014/main" val="4267265220"/>
                  </a:ext>
                </a:extLst>
              </a:tr>
            </a:tbl>
          </a:graphicData>
        </a:graphic>
      </p:graphicFrame>
      <p:pic>
        <p:nvPicPr>
          <p:cNvPr id="2" name="Picture 1" descr="A white whale tail on a black background&#10;&#10;Description automatically generated with low confidence">
            <a:extLst>
              <a:ext uri="{FF2B5EF4-FFF2-40B4-BE49-F238E27FC236}">
                <a16:creationId xmlns:a16="http://schemas.microsoft.com/office/drawing/2014/main" id="{6D5F45F0-BCBD-5EC6-FFB0-E59995F05614}"/>
              </a:ext>
            </a:extLst>
          </p:cNvPr>
          <p:cNvPicPr>
            <a:picLocks noChangeAspect="1"/>
          </p:cNvPicPr>
          <p:nvPr/>
        </p:nvPicPr>
        <p:blipFill>
          <a:blip r:embed="rId3" cstate="screen">
            <a:alphaModFix amt="10000"/>
            <a:extLst>
              <a:ext uri="{28A0092B-C50C-407E-A947-70E740481C1C}">
                <a14:useLocalDpi xmlns:a14="http://schemas.microsoft.com/office/drawing/2010/main"/>
              </a:ext>
            </a:extLst>
          </a:blip>
          <a:stretch>
            <a:fillRect/>
          </a:stretch>
        </p:blipFill>
        <p:spPr>
          <a:xfrm>
            <a:off x="7358786" y="123562"/>
            <a:ext cx="4521200" cy="744137"/>
          </a:xfrm>
          <a:prstGeom prst="rect">
            <a:avLst/>
          </a:prstGeom>
          <a:effectLst>
            <a:outerShdw blurRad="50800" dist="50800" dir="5400000" algn="ctr" rotWithShape="0">
              <a:srgbClr val="000000"/>
            </a:outerShdw>
          </a:effectLst>
        </p:spPr>
      </p:pic>
      <p:graphicFrame>
        <p:nvGraphicFramePr>
          <p:cNvPr id="5" name="Table 4">
            <a:extLst>
              <a:ext uri="{FF2B5EF4-FFF2-40B4-BE49-F238E27FC236}">
                <a16:creationId xmlns:a16="http://schemas.microsoft.com/office/drawing/2014/main" id="{9AED08A7-9C8F-04EB-45D5-63ED75FDF237}"/>
              </a:ext>
            </a:extLst>
          </p:cNvPr>
          <p:cNvGraphicFramePr>
            <a:graphicFrameLocks noGrp="1"/>
          </p:cNvGraphicFramePr>
          <p:nvPr/>
        </p:nvGraphicFramePr>
        <p:xfrm>
          <a:off x="70715" y="-627557"/>
          <a:ext cx="1589615" cy="200025"/>
        </p:xfrm>
        <a:graphic>
          <a:graphicData uri="http://schemas.openxmlformats.org/drawingml/2006/table">
            <a:tbl>
              <a:tblPr>
                <a:tableStyleId>{5C22544A-7EE6-4342-B048-85BDC9FD1C3A}</a:tableStyleId>
              </a:tblPr>
              <a:tblGrid>
                <a:gridCol w="1589615">
                  <a:extLst>
                    <a:ext uri="{9D8B030D-6E8A-4147-A177-3AD203B41FA5}">
                      <a16:colId xmlns:a16="http://schemas.microsoft.com/office/drawing/2014/main" val="1422749254"/>
                    </a:ext>
                  </a:extLst>
                </a:gridCol>
              </a:tblGrid>
              <a:tr h="200025">
                <a:tc>
                  <a:txBody>
                    <a:bodyPr/>
                    <a:lstStyle/>
                    <a:p>
                      <a:pPr algn="l" fontAlgn="b"/>
                      <a:endParaRPr lang="en-US"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77511633"/>
                  </a:ext>
                </a:extLst>
              </a:tr>
            </a:tbl>
          </a:graphicData>
        </a:graphic>
      </p:graphicFrame>
    </p:spTree>
    <p:extLst>
      <p:ext uri="{BB962C8B-B14F-4D97-AF65-F5344CB8AC3E}">
        <p14:creationId xmlns:p14="http://schemas.microsoft.com/office/powerpoint/2010/main" val="1774331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lar bear swimming in the water&#10;&#10;AI-generated content may be incorrect.">
            <a:extLst>
              <a:ext uri="{FF2B5EF4-FFF2-40B4-BE49-F238E27FC236}">
                <a16:creationId xmlns:a16="http://schemas.microsoft.com/office/drawing/2014/main" id="{895CF658-D9F6-EC9B-F19B-50DEEA39B2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5" y="1142322"/>
            <a:ext cx="10158195" cy="5715678"/>
          </a:xfrm>
          <a:prstGeom prst="rect">
            <a:avLst/>
          </a:prstGeom>
        </p:spPr>
      </p:pic>
      <p:pic>
        <p:nvPicPr>
          <p:cNvPr id="8" name="Picture 7" descr="A deer on a dirt road&#10;&#10;AI-generated content may be incorrect.">
            <a:extLst>
              <a:ext uri="{FF2B5EF4-FFF2-40B4-BE49-F238E27FC236}">
                <a16:creationId xmlns:a16="http://schemas.microsoft.com/office/drawing/2014/main" id="{F46A3A84-03BD-8078-EC10-3BB332DD7D2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142321"/>
            <a:ext cx="10160000" cy="5715679"/>
          </a:xfrm>
          <a:prstGeom prst="rect">
            <a:avLst/>
          </a:prstGeom>
        </p:spPr>
      </p:pic>
      <p:sp>
        <p:nvSpPr>
          <p:cNvPr id="4" name="Tittel 2">
            <a:extLst>
              <a:ext uri="{FF2B5EF4-FFF2-40B4-BE49-F238E27FC236}">
                <a16:creationId xmlns:a16="http://schemas.microsoft.com/office/drawing/2014/main" id="{87932F2C-36A9-7C2B-53BA-D7D21585C2C2}"/>
              </a:ext>
            </a:extLst>
          </p:cNvPr>
          <p:cNvSpPr txBox="1">
            <a:spLocks/>
          </p:cNvSpPr>
          <p:nvPr/>
        </p:nvSpPr>
        <p:spPr>
          <a:xfrm>
            <a:off x="934281" y="4197879"/>
            <a:ext cx="10042875" cy="3034204"/>
          </a:xfrm>
          <a:prstGeom prst="rect">
            <a:avLst/>
          </a:prstGeom>
        </p:spPr>
        <p:txBody>
          <a:bodyPr vert="horz"/>
          <a:lstStyle>
            <a:lvl1pPr algn="l" defTabSz="609585" rtl="0" eaLnBrk="1" latinLnBrk="0" hangingPunct="1">
              <a:spcBef>
                <a:spcPct val="0"/>
              </a:spcBef>
              <a:buNone/>
              <a:defRPr sz="3733" b="0" i="0" kern="1200">
                <a:solidFill>
                  <a:srgbClr val="000000"/>
                </a:solidFill>
                <a:latin typeface="+mj-lt"/>
                <a:ea typeface="+mj-ea"/>
                <a:cs typeface="Arial"/>
              </a:defRPr>
            </a:lvl1pPr>
          </a:lstStyle>
          <a:p>
            <a:pPr marL="0" marR="0" lvl="0" indent="0" algn="l" defTabSz="609585" rtl="0" eaLnBrk="1" fontAlgn="auto" latinLnBrk="0" hangingPunct="1">
              <a:lnSpc>
                <a:spcPts val="9000"/>
              </a:lnSpc>
              <a:spcBef>
                <a:spcPct val="0"/>
              </a:spcBef>
              <a:spcAft>
                <a:spcPts val="0"/>
              </a:spcAft>
              <a:buClrTx/>
              <a:buSzTx/>
              <a:buFontTx/>
              <a:buNone/>
              <a:tabLst/>
              <a:defRPr/>
            </a:pPr>
            <a:r>
              <a:rPr kumimoji="0" lang="pl-PL" sz="7200" b="1" i="0" u="none" strike="noStrike" kern="1200" cap="none" spc="0" normalizeH="0" baseline="0" noProof="0" dirty="0">
                <a:ln>
                  <a:noFill/>
                </a:ln>
                <a:solidFill>
                  <a:prstClr val="white"/>
                </a:solidFill>
                <a:effectLst/>
                <a:uLnTx/>
                <a:uFillTx/>
                <a:latin typeface="Jost SemiBold"/>
                <a:ea typeface="+mj-ea"/>
                <a:cs typeface="Arial"/>
              </a:rPr>
              <a:t>Wildlife </a:t>
            </a:r>
          </a:p>
          <a:p>
            <a:pPr marL="0" marR="0" lvl="0" indent="0" algn="l" defTabSz="609585" rtl="0" eaLnBrk="1" fontAlgn="auto" latinLnBrk="0" hangingPunct="1">
              <a:lnSpc>
                <a:spcPts val="9000"/>
              </a:lnSpc>
              <a:spcBef>
                <a:spcPct val="0"/>
              </a:spcBef>
              <a:spcAft>
                <a:spcPts val="0"/>
              </a:spcAft>
              <a:buClrTx/>
              <a:buSzTx/>
              <a:buFontTx/>
              <a:buNone/>
              <a:tabLst/>
              <a:defRPr/>
            </a:pPr>
            <a:r>
              <a:rPr kumimoji="0" lang="pl-PL" sz="7200" b="1" i="0" u="none" strike="noStrike" kern="1200" cap="none" spc="0" normalizeH="0" baseline="0" noProof="0" dirty="0">
                <a:ln>
                  <a:noFill/>
                </a:ln>
                <a:solidFill>
                  <a:prstClr val="white"/>
                </a:solidFill>
                <a:effectLst/>
                <a:uLnTx/>
                <a:uFillTx/>
                <a:latin typeface="Jost SemiBold"/>
                <a:ea typeface="+mj-ea"/>
                <a:cs typeface="Arial"/>
              </a:rPr>
              <a:t>List </a:t>
            </a:r>
            <a:r>
              <a:rPr kumimoji="0" lang="en-GB" sz="7200" b="1" i="0" u="none" strike="noStrike" kern="1200" cap="none" spc="0" normalizeH="0" baseline="0" noProof="0" dirty="0">
                <a:ln>
                  <a:noFill/>
                </a:ln>
                <a:solidFill>
                  <a:prstClr val="white"/>
                </a:solidFill>
                <a:effectLst/>
                <a:uLnTx/>
                <a:uFillTx/>
                <a:latin typeface="Jost SemiBold"/>
                <a:ea typeface="+mj-ea"/>
                <a:cs typeface="Arial"/>
              </a:rPr>
              <a:t>-</a:t>
            </a:r>
            <a:r>
              <a:rPr kumimoji="0" lang="pl-PL" sz="7200" b="1" i="0" u="none" strike="noStrike" kern="1200" cap="none" spc="0" normalizeH="0" baseline="0" noProof="0" dirty="0">
                <a:ln>
                  <a:noFill/>
                </a:ln>
                <a:solidFill>
                  <a:prstClr val="white"/>
                </a:solidFill>
                <a:effectLst/>
                <a:uLnTx/>
                <a:uFillTx/>
                <a:latin typeface="Jost SemiBold"/>
                <a:ea typeface="+mj-ea"/>
                <a:cs typeface="Arial"/>
              </a:rPr>
              <a:t> </a:t>
            </a:r>
            <a:r>
              <a:rPr kumimoji="0" lang="en-GB" sz="7200" b="1" i="0" u="none" strike="noStrike" kern="1200" cap="none" spc="0" normalizeH="0" baseline="0" noProof="0" dirty="0">
                <a:ln>
                  <a:noFill/>
                </a:ln>
                <a:solidFill>
                  <a:prstClr val="white"/>
                </a:solidFill>
                <a:effectLst/>
                <a:uLnTx/>
                <a:uFillTx/>
                <a:latin typeface="Jost SemiBold"/>
                <a:ea typeface="+mj-ea"/>
                <a:cs typeface="Arial"/>
              </a:rPr>
              <a:t>Land Mammals</a:t>
            </a:r>
          </a:p>
        </p:txBody>
      </p:sp>
      <p:sp>
        <p:nvSpPr>
          <p:cNvPr id="3" name="TextBox 2">
            <a:extLst>
              <a:ext uri="{FF2B5EF4-FFF2-40B4-BE49-F238E27FC236}">
                <a16:creationId xmlns:a16="http://schemas.microsoft.com/office/drawing/2014/main" id="{4ECD39CD-51F2-2B05-B18B-8356F0AC5D04}"/>
              </a:ext>
            </a:extLst>
          </p:cNvPr>
          <p:cNvSpPr txBox="1"/>
          <p:nvPr/>
        </p:nvSpPr>
        <p:spPr>
          <a:xfrm>
            <a:off x="10284799" y="6472125"/>
            <a:ext cx="1971960" cy="276999"/>
          </a:xfrm>
          <a:prstGeom prst="rect">
            <a:avLst/>
          </a:prstGeom>
          <a:noFill/>
        </p:spPr>
        <p:txBody>
          <a:bodyPr wrap="square" rtlCol="0">
            <a:spAutoFit/>
          </a:bodyPr>
          <a:lstStyle/>
          <a:p>
            <a:r>
              <a:rPr kumimoji="0" lang="es-MX" sz="1200" b="0" i="0" u="none" strike="noStrike" kern="1200" cap="none" spc="0" normalizeH="0" baseline="0" noProof="0" dirty="0">
                <a:ln>
                  <a:noFill/>
                </a:ln>
                <a:solidFill>
                  <a:schemeClr val="bg2"/>
                </a:solidFill>
                <a:effectLst/>
                <a:uLnTx/>
                <a:uFillTx/>
                <a:latin typeface="Jost"/>
                <a:ea typeface="+mn-ea"/>
                <a:cs typeface="+mn-cs"/>
              </a:rPr>
              <a:t>Credit: </a:t>
            </a:r>
            <a:r>
              <a:rPr kumimoji="0" lang="en-US" sz="1200" b="0" i="0" u="none" strike="noStrike" kern="1200" cap="none" spc="0" normalizeH="0" baseline="0" noProof="0" dirty="0">
                <a:ln>
                  <a:noFill/>
                </a:ln>
                <a:solidFill>
                  <a:schemeClr val="bg2"/>
                </a:solidFill>
                <a:effectLst/>
                <a:uLnTx/>
                <a:uFillTx/>
                <a:latin typeface="Jost"/>
                <a:ea typeface="+mn-ea"/>
                <a:cs typeface="+mn-cs"/>
              </a:rPr>
              <a:t>Rosie Barrett</a:t>
            </a:r>
            <a:r>
              <a:rPr lang="en-US" sz="1200" dirty="0">
                <a:solidFill>
                  <a:schemeClr val="bg2"/>
                </a:solidFill>
              </a:rPr>
              <a:t>/HX</a:t>
            </a:r>
          </a:p>
        </p:txBody>
      </p:sp>
    </p:spTree>
    <p:extLst>
      <p:ext uri="{BB962C8B-B14F-4D97-AF65-F5344CB8AC3E}">
        <p14:creationId xmlns:p14="http://schemas.microsoft.com/office/powerpoint/2010/main" val="221015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5E9321E3-840E-B4F3-4864-B958BEFBD0AA}"/>
              </a:ext>
            </a:extLst>
          </p:cNvPr>
          <p:cNvSpPr txBox="1">
            <a:spLocks/>
          </p:cNvSpPr>
          <p:nvPr/>
        </p:nvSpPr>
        <p:spPr>
          <a:xfrm>
            <a:off x="312014" y="495630"/>
            <a:ext cx="8501789" cy="596787"/>
          </a:xfrm>
          <a:prstGeom prst="rect">
            <a:avLst/>
          </a:prstGeom>
        </p:spPr>
        <p:txBody>
          <a:bodyPr vert="horz" wrap="square" lIns="90000" tIns="90000" rIns="91440" bIns="0" rtlCol="0" anchor="b" anchorCtr="0">
            <a:spAutoFit/>
          </a:bodyPr>
          <a:lstStyle>
            <a:lvl1pPr algn="l" defTabSz="609585" rtl="0" eaLnBrk="1" latinLnBrk="0" hangingPunct="1">
              <a:lnSpc>
                <a:spcPts val="3467"/>
              </a:lnSpc>
              <a:spcBef>
                <a:spcPct val="0"/>
              </a:spcBef>
              <a:buNone/>
              <a:defRPr sz="5333" b="1" i="0" kern="1200">
                <a:solidFill>
                  <a:schemeClr val="bg1"/>
                </a:solidFill>
                <a:latin typeface="Hurtigruten Display Condensed" pitchFamily="2" charset="0"/>
                <a:ea typeface="+mj-ea"/>
                <a:cs typeface="Arial"/>
              </a:defRPr>
            </a:lvl1pPr>
          </a:lstStyle>
          <a:p>
            <a:pPr marL="0" marR="0" lvl="0" indent="0" algn="l" defTabSz="609585" rtl="0" eaLnBrk="1" fontAlgn="auto" latinLnBrk="0" hangingPunct="1">
              <a:lnSpc>
                <a:spcPts val="3467"/>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Jost SemiBold"/>
                <a:ea typeface="+mj-ea"/>
                <a:cs typeface="Arial"/>
              </a:rPr>
              <a:t>Wildlife List – Land Mammals</a:t>
            </a:r>
          </a:p>
        </p:txBody>
      </p:sp>
      <p:graphicFrame>
        <p:nvGraphicFramePr>
          <p:cNvPr id="4" name="Table 3">
            <a:extLst>
              <a:ext uri="{FF2B5EF4-FFF2-40B4-BE49-F238E27FC236}">
                <a16:creationId xmlns:a16="http://schemas.microsoft.com/office/drawing/2014/main" id="{3C4DEDD3-637C-0B94-0590-FF21E32EF364}"/>
              </a:ext>
            </a:extLst>
          </p:cNvPr>
          <p:cNvGraphicFramePr>
            <a:graphicFrameLocks noGrp="1"/>
          </p:cNvGraphicFramePr>
          <p:nvPr>
            <p:extLst>
              <p:ext uri="{D42A27DB-BD31-4B8C-83A1-F6EECF244321}">
                <p14:modId xmlns:p14="http://schemas.microsoft.com/office/powerpoint/2010/main" val="1650734148"/>
              </p:ext>
            </p:extLst>
          </p:nvPr>
        </p:nvGraphicFramePr>
        <p:xfrm>
          <a:off x="452586" y="1666838"/>
          <a:ext cx="10846110" cy="1043433"/>
        </p:xfrm>
        <a:graphic>
          <a:graphicData uri="http://schemas.openxmlformats.org/drawingml/2006/table">
            <a:tbl>
              <a:tblPr firstRow="1">
                <a:tableStyleId>{775DCB02-9BB8-47FD-8907-85C794F793BA}</a:tableStyleId>
              </a:tblPr>
              <a:tblGrid>
                <a:gridCol w="3615370">
                  <a:extLst>
                    <a:ext uri="{9D8B030D-6E8A-4147-A177-3AD203B41FA5}">
                      <a16:colId xmlns:a16="http://schemas.microsoft.com/office/drawing/2014/main" val="3088101616"/>
                    </a:ext>
                  </a:extLst>
                </a:gridCol>
                <a:gridCol w="3615370">
                  <a:extLst>
                    <a:ext uri="{9D8B030D-6E8A-4147-A177-3AD203B41FA5}">
                      <a16:colId xmlns:a16="http://schemas.microsoft.com/office/drawing/2014/main" val="2578081934"/>
                    </a:ext>
                  </a:extLst>
                </a:gridCol>
                <a:gridCol w="3615370">
                  <a:extLst>
                    <a:ext uri="{9D8B030D-6E8A-4147-A177-3AD203B41FA5}">
                      <a16:colId xmlns:a16="http://schemas.microsoft.com/office/drawing/2014/main" val="3905369065"/>
                    </a:ext>
                  </a:extLst>
                </a:gridCol>
              </a:tblGrid>
              <a:tr h="417033">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200" b="0" dirty="0">
                          <a:solidFill>
                            <a:schemeClr val="tx1"/>
                          </a:solidFill>
                          <a:effectLst/>
                          <a:latin typeface="+mn-lt"/>
                          <a:ea typeface="Jost Medium" pitchFamily="2" charset="0"/>
                        </a:rPr>
                        <a:t>SCIENTIFIC NAME</a:t>
                      </a:r>
                      <a:endParaRPr lang="en-GB" sz="1200" b="0" i="0" dirty="0">
                        <a:solidFill>
                          <a:schemeClr val="tx1"/>
                        </a:solidFill>
                        <a:effectLst/>
                        <a:latin typeface="+mn-lt"/>
                        <a:ea typeface="Jost Medium" pitchFamily="2" charset="0"/>
                        <a:cs typeface="Times New Roman" panose="02020603050405020304" pitchFamily="18" charset="0"/>
                      </a:endParaRPr>
                    </a:p>
                  </a:txBody>
                  <a:tcPr anchor="ctr"/>
                </a:tc>
                <a:tc>
                  <a:txBody>
                    <a:bodyPr/>
                    <a:lstStyle/>
                    <a:p>
                      <a:pPr algn="ctr"/>
                      <a:r>
                        <a:rPr lang="en-US" sz="1200" b="0" dirty="0">
                          <a:solidFill>
                            <a:schemeClr val="tx1"/>
                          </a:solidFill>
                          <a:latin typeface="+mn-lt"/>
                          <a:ea typeface="Jost Medium" pitchFamily="2" charset="0"/>
                        </a:rPr>
                        <a:t>ENGLISH</a:t>
                      </a:r>
                      <a:endParaRPr lang="en-US" sz="1200" b="0" i="0" dirty="0">
                        <a:solidFill>
                          <a:schemeClr val="tx1"/>
                        </a:solidFill>
                        <a:latin typeface="+mn-lt"/>
                        <a:ea typeface="Jost Medium" pitchFamily="2" charset="0"/>
                      </a:endParaRPr>
                    </a:p>
                  </a:txBody>
                  <a:tcPr anchor="ctr"/>
                </a:tc>
                <a:tc>
                  <a:txBody>
                    <a:bodyPr/>
                    <a:lstStyle/>
                    <a:p>
                      <a:pPr algn="ctr"/>
                      <a:r>
                        <a:rPr lang="en-US" sz="1200" b="0" dirty="0">
                          <a:solidFill>
                            <a:schemeClr val="tx1"/>
                          </a:solidFill>
                          <a:latin typeface="+mn-lt"/>
                          <a:ea typeface="Jost Medium" pitchFamily="2" charset="0"/>
                        </a:rPr>
                        <a:t>DEUTSCH</a:t>
                      </a:r>
                      <a:endParaRPr lang="en-US" sz="1200" b="0" i="0" dirty="0">
                        <a:solidFill>
                          <a:schemeClr val="tx1"/>
                        </a:solidFill>
                        <a:latin typeface="+mn-lt"/>
                        <a:ea typeface="Jost Medium" pitchFamily="2" charset="0"/>
                      </a:endParaRPr>
                    </a:p>
                  </a:txBody>
                  <a:tcPr anchor="ctr"/>
                </a:tc>
                <a:extLst>
                  <a:ext uri="{0D108BD9-81ED-4DB2-BD59-A6C34878D82A}">
                    <a16:rowId xmlns:a16="http://schemas.microsoft.com/office/drawing/2014/main" val="2960362614"/>
                  </a:ext>
                </a:extLst>
              </a:tr>
              <a:tr h="313200">
                <a:tc>
                  <a:txBody>
                    <a:bodyPr/>
                    <a:lstStyle/>
                    <a:p>
                      <a:pPr algn="l">
                        <a:buNone/>
                      </a:pPr>
                      <a:r>
                        <a:rPr lang="en-GB" sz="1000" i="1">
                          <a:effectLst/>
                          <a:latin typeface="Poppins" panose="00000500000000000000" pitchFamily="2" charset="0"/>
                        </a:rPr>
                        <a:t>Rangifer tarandus</a:t>
                      </a:r>
                    </a:p>
                  </a:txBody>
                  <a:tcPr anchor="ctr"/>
                </a:tc>
                <a:tc>
                  <a:txBody>
                    <a:bodyPr/>
                    <a:lstStyle/>
                    <a:p>
                      <a:pPr algn="l">
                        <a:buNone/>
                      </a:pPr>
                      <a:r>
                        <a:rPr lang="en-GB" sz="1000" i="1">
                          <a:effectLst/>
                          <a:latin typeface="Poppins" panose="00000500000000000000" pitchFamily="2" charset="0"/>
                        </a:rPr>
                        <a:t>reindeer</a:t>
                      </a:r>
                    </a:p>
                  </a:txBody>
                  <a:tcPr anchor="ctr"/>
                </a:tc>
                <a:tc>
                  <a:txBody>
                    <a:bodyPr/>
                    <a:lstStyle/>
                    <a:p>
                      <a:pPr algn="l">
                        <a:buNone/>
                      </a:pPr>
                      <a:r>
                        <a:rPr lang="en-GB" sz="1000" i="1">
                          <a:effectLst/>
                          <a:latin typeface="Poppins" panose="00000500000000000000" pitchFamily="2" charset="0"/>
                        </a:rPr>
                        <a:t>Rentier</a:t>
                      </a:r>
                    </a:p>
                  </a:txBody>
                  <a:tcPr anchor="ctr"/>
                </a:tc>
                <a:extLst>
                  <a:ext uri="{0D108BD9-81ED-4DB2-BD59-A6C34878D82A}">
                    <a16:rowId xmlns:a16="http://schemas.microsoft.com/office/drawing/2014/main" val="2822916533"/>
                  </a:ext>
                </a:extLst>
              </a:tr>
              <a:tr h="313200">
                <a:tc>
                  <a:txBody>
                    <a:bodyPr/>
                    <a:lstStyle/>
                    <a:p>
                      <a:pPr algn="l">
                        <a:buNone/>
                      </a:pPr>
                      <a:r>
                        <a:rPr lang="en-GB" sz="1000" i="1">
                          <a:effectLst/>
                          <a:latin typeface="Poppins" panose="00000500000000000000" pitchFamily="2" charset="0"/>
                        </a:rPr>
                        <a:t>Vulpes lagopus</a:t>
                      </a:r>
                    </a:p>
                  </a:txBody>
                  <a:tcPr anchor="ctr"/>
                </a:tc>
                <a:tc>
                  <a:txBody>
                    <a:bodyPr/>
                    <a:lstStyle/>
                    <a:p>
                      <a:pPr algn="l">
                        <a:buNone/>
                      </a:pPr>
                      <a:r>
                        <a:rPr lang="en-GB" sz="1000" i="1">
                          <a:effectLst/>
                          <a:latin typeface="Poppins" panose="00000500000000000000" pitchFamily="2" charset="0"/>
                        </a:rPr>
                        <a:t>Arctic fox</a:t>
                      </a:r>
                    </a:p>
                  </a:txBody>
                  <a:tcPr anchor="ctr"/>
                </a:tc>
                <a:tc>
                  <a:txBody>
                    <a:bodyPr/>
                    <a:lstStyle/>
                    <a:p>
                      <a:pPr algn="l">
                        <a:buNone/>
                      </a:pPr>
                      <a:r>
                        <a:rPr lang="en-GB" sz="1000" i="1" dirty="0" err="1">
                          <a:effectLst/>
                          <a:latin typeface="Poppins" panose="00000500000000000000" pitchFamily="2" charset="0"/>
                        </a:rPr>
                        <a:t>Polarfuchs</a:t>
                      </a:r>
                      <a:endParaRPr lang="en-GB" sz="1000" i="1" dirty="0">
                        <a:effectLst/>
                        <a:latin typeface="Poppins" panose="00000500000000000000" pitchFamily="2" charset="0"/>
                      </a:endParaRPr>
                    </a:p>
                  </a:txBody>
                  <a:tcPr anchor="ctr"/>
                </a:tc>
                <a:extLst>
                  <a:ext uri="{0D108BD9-81ED-4DB2-BD59-A6C34878D82A}">
                    <a16:rowId xmlns:a16="http://schemas.microsoft.com/office/drawing/2014/main" val="633220060"/>
                  </a:ext>
                </a:extLst>
              </a:tr>
            </a:tbl>
          </a:graphicData>
        </a:graphic>
      </p:graphicFrame>
      <p:pic>
        <p:nvPicPr>
          <p:cNvPr id="2" name="Picture 1" descr="A white whale tail on a black background&#10;&#10;Description automatically generated with low confidence">
            <a:extLst>
              <a:ext uri="{FF2B5EF4-FFF2-40B4-BE49-F238E27FC236}">
                <a16:creationId xmlns:a16="http://schemas.microsoft.com/office/drawing/2014/main" id="{6D5F45F0-BCBD-5EC6-FFB0-E59995F05614}"/>
              </a:ext>
            </a:extLst>
          </p:cNvPr>
          <p:cNvPicPr>
            <a:picLocks noChangeAspect="1"/>
          </p:cNvPicPr>
          <p:nvPr/>
        </p:nvPicPr>
        <p:blipFill>
          <a:blip r:embed="rId3" cstate="screen">
            <a:alphaModFix amt="10000"/>
            <a:extLst>
              <a:ext uri="{28A0092B-C50C-407E-A947-70E740481C1C}">
                <a14:useLocalDpi xmlns:a14="http://schemas.microsoft.com/office/drawing/2010/main"/>
              </a:ext>
            </a:extLst>
          </a:blip>
          <a:stretch>
            <a:fillRect/>
          </a:stretch>
        </p:blipFill>
        <p:spPr>
          <a:xfrm>
            <a:off x="7358786" y="123562"/>
            <a:ext cx="4521200" cy="744137"/>
          </a:xfrm>
          <a:prstGeom prst="rect">
            <a:avLst/>
          </a:prstGeom>
          <a:effectLst>
            <a:outerShdw blurRad="50800" dist="50800" dir="5400000" algn="ctr" rotWithShape="0">
              <a:srgbClr val="000000"/>
            </a:outerShdw>
          </a:effectLst>
        </p:spPr>
      </p:pic>
      <p:graphicFrame>
        <p:nvGraphicFramePr>
          <p:cNvPr id="5" name="Table 4">
            <a:extLst>
              <a:ext uri="{FF2B5EF4-FFF2-40B4-BE49-F238E27FC236}">
                <a16:creationId xmlns:a16="http://schemas.microsoft.com/office/drawing/2014/main" id="{9AED08A7-9C8F-04EB-45D5-63ED75FDF237}"/>
              </a:ext>
            </a:extLst>
          </p:cNvPr>
          <p:cNvGraphicFramePr>
            <a:graphicFrameLocks noGrp="1"/>
          </p:cNvGraphicFramePr>
          <p:nvPr/>
        </p:nvGraphicFramePr>
        <p:xfrm>
          <a:off x="70715" y="-627557"/>
          <a:ext cx="1589615" cy="200025"/>
        </p:xfrm>
        <a:graphic>
          <a:graphicData uri="http://schemas.openxmlformats.org/drawingml/2006/table">
            <a:tbl>
              <a:tblPr>
                <a:tableStyleId>{5C22544A-7EE6-4342-B048-85BDC9FD1C3A}</a:tableStyleId>
              </a:tblPr>
              <a:tblGrid>
                <a:gridCol w="1589615">
                  <a:extLst>
                    <a:ext uri="{9D8B030D-6E8A-4147-A177-3AD203B41FA5}">
                      <a16:colId xmlns:a16="http://schemas.microsoft.com/office/drawing/2014/main" val="1422749254"/>
                    </a:ext>
                  </a:extLst>
                </a:gridCol>
              </a:tblGrid>
              <a:tr h="200025">
                <a:tc>
                  <a:txBody>
                    <a:bodyPr/>
                    <a:lstStyle/>
                    <a:p>
                      <a:pPr algn="l" fontAlgn="b"/>
                      <a:endParaRPr lang="en-US"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77511633"/>
                  </a:ext>
                </a:extLst>
              </a:tr>
            </a:tbl>
          </a:graphicData>
        </a:graphic>
      </p:graphicFrame>
    </p:spTree>
    <p:extLst>
      <p:ext uri="{BB962C8B-B14F-4D97-AF65-F5344CB8AC3E}">
        <p14:creationId xmlns:p14="http://schemas.microsoft.com/office/powerpoint/2010/main" val="3769891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60B728-121A-45CD-5A89-06F358A11CE1}"/>
              </a:ext>
            </a:extLst>
          </p:cNvPr>
          <p:cNvSpPr>
            <a:spLocks noGrp="1"/>
          </p:cNvSpPr>
          <p:nvPr>
            <p:ph type="title"/>
          </p:nvPr>
        </p:nvSpPr>
        <p:spPr>
          <a:xfrm>
            <a:off x="319303" y="435600"/>
            <a:ext cx="3515278" cy="696814"/>
          </a:xfrm>
        </p:spPr>
        <p:txBody>
          <a:bodyPr/>
          <a:lstStyle/>
          <a:p>
            <a:r>
              <a:rPr lang="en-GB" dirty="0"/>
              <a:t>Thank you!</a:t>
            </a:r>
          </a:p>
        </p:txBody>
      </p:sp>
      <p:sp>
        <p:nvSpPr>
          <p:cNvPr id="6" name="Text Placeholder 5">
            <a:extLst>
              <a:ext uri="{FF2B5EF4-FFF2-40B4-BE49-F238E27FC236}">
                <a16:creationId xmlns:a16="http://schemas.microsoft.com/office/drawing/2014/main" id="{53EDBB82-0AD7-3FAD-2D9A-62D30F290262}"/>
              </a:ext>
            </a:extLst>
          </p:cNvPr>
          <p:cNvSpPr>
            <a:spLocks noGrp="1"/>
          </p:cNvSpPr>
          <p:nvPr>
            <p:ph type="body" sz="quarter" idx="10"/>
          </p:nvPr>
        </p:nvSpPr>
        <p:spPr>
          <a:xfrm>
            <a:off x="319303" y="1272968"/>
            <a:ext cx="3515278" cy="4402316"/>
          </a:xfrm>
        </p:spPr>
        <p:txBody>
          <a:bodyPr/>
          <a:lstStyle/>
          <a:p>
            <a:r>
              <a:rPr lang="en-GB" dirty="0"/>
              <a:t>The Fram Science and Education Team extends warm thanks for choosing HX to explore the western Svalbard archipelago in springtime. Your participation supports the work of researchers and enables them to join our voyages, carry out meaningful studies, and access the logistical resources that are often hard to secure.</a:t>
            </a:r>
          </a:p>
          <a:p>
            <a:endParaRPr lang="en-GB" dirty="0"/>
          </a:p>
          <a:p>
            <a:r>
              <a:rPr lang="en-GB" dirty="0"/>
              <a:t>We are grateful for your genuine curiosity and shared enthusiasm for the natural world — from birds and marine mammals to flowers, lichens, mosses, and even the microscopic life found in a single drop of water.</a:t>
            </a:r>
          </a:p>
          <a:p>
            <a:endParaRPr lang="en-GB" dirty="0"/>
          </a:p>
          <a:p>
            <a:r>
              <a:rPr lang="en-GB" dirty="0"/>
              <a:t>It was a pleasure to exchange ideas, reflect on history over coffee, and observe together the diverse ecosystems we encountered. We hope this journey stays with you for a long time to come.</a:t>
            </a:r>
          </a:p>
        </p:txBody>
      </p:sp>
      <p:sp>
        <p:nvSpPr>
          <p:cNvPr id="2" name="TextBox 1">
            <a:extLst>
              <a:ext uri="{FF2B5EF4-FFF2-40B4-BE49-F238E27FC236}">
                <a16:creationId xmlns:a16="http://schemas.microsoft.com/office/drawing/2014/main" id="{2D7D65AB-D11A-3A90-2DF4-070E26E4BD08}"/>
              </a:ext>
            </a:extLst>
          </p:cNvPr>
          <p:cNvSpPr txBox="1"/>
          <p:nvPr/>
        </p:nvSpPr>
        <p:spPr>
          <a:xfrm>
            <a:off x="10822405" y="6581001"/>
            <a:ext cx="1648326" cy="276999"/>
          </a:xfrm>
          <a:prstGeom prst="rect">
            <a:avLst/>
          </a:prstGeom>
          <a:noFill/>
        </p:spPr>
        <p:txBody>
          <a:bodyPr wrap="square" rtlCol="0">
            <a:spAutoFit/>
          </a:bodyPr>
          <a:lstStyle/>
          <a:p>
            <a:r>
              <a:rPr lang="en-US" sz="1200" dirty="0">
                <a:solidFill>
                  <a:schemeClr val="bg2"/>
                </a:solidFill>
              </a:rPr>
              <a:t>Yuri </a:t>
            </a:r>
            <a:r>
              <a:rPr lang="en-US" sz="1200" dirty="0" err="1">
                <a:solidFill>
                  <a:schemeClr val="bg2"/>
                </a:solidFill>
              </a:rPr>
              <a:t>Choufour</a:t>
            </a:r>
            <a:endParaRPr lang="en-US" sz="1200" dirty="0">
              <a:solidFill>
                <a:schemeClr val="bg2"/>
              </a:solidFill>
            </a:endParaRPr>
          </a:p>
        </p:txBody>
      </p:sp>
      <p:sp>
        <p:nvSpPr>
          <p:cNvPr id="10" name="TextBox 9">
            <a:extLst>
              <a:ext uri="{FF2B5EF4-FFF2-40B4-BE49-F238E27FC236}">
                <a16:creationId xmlns:a16="http://schemas.microsoft.com/office/drawing/2014/main" id="{8655E4D7-A24C-691D-9797-A90A0BAEED67}"/>
              </a:ext>
            </a:extLst>
          </p:cNvPr>
          <p:cNvSpPr txBox="1"/>
          <p:nvPr/>
        </p:nvSpPr>
        <p:spPr>
          <a:xfrm>
            <a:off x="10376373" y="6544673"/>
            <a:ext cx="2311400" cy="276999"/>
          </a:xfrm>
          <a:prstGeom prst="rect">
            <a:avLst/>
          </a:prstGeom>
          <a:noFill/>
        </p:spPr>
        <p:txBody>
          <a:bodyPr wrap="square" rtlCol="0">
            <a:spAutoFit/>
          </a:bodyPr>
          <a:lstStyle/>
          <a:p>
            <a:r>
              <a:rPr kumimoji="0" lang="es-MX" sz="1200" b="0" i="0" u="none" strike="noStrike" kern="1200" cap="none" spc="0" normalizeH="0" baseline="0" noProof="0" dirty="0">
                <a:ln>
                  <a:noFill/>
                </a:ln>
                <a:solidFill>
                  <a:schemeClr val="bg2"/>
                </a:solidFill>
                <a:effectLst/>
                <a:uLnTx/>
                <a:uFillTx/>
                <a:latin typeface="Jost"/>
                <a:ea typeface="+mn-ea"/>
                <a:cs typeface="+mn-cs"/>
              </a:rPr>
              <a:t>Credit: </a:t>
            </a:r>
            <a:r>
              <a:rPr lang="en-US" sz="1200" dirty="0">
                <a:solidFill>
                  <a:schemeClr val="bg2"/>
                </a:solidFill>
              </a:rPr>
              <a:t>Jan </a:t>
            </a:r>
            <a:r>
              <a:rPr lang="en-US" sz="1200" dirty="0" err="1">
                <a:solidFill>
                  <a:schemeClr val="bg2"/>
                </a:solidFill>
              </a:rPr>
              <a:t>Hvizdal</a:t>
            </a:r>
            <a:r>
              <a:rPr lang="en-US" sz="1200" dirty="0">
                <a:solidFill>
                  <a:schemeClr val="bg2"/>
                </a:solidFill>
              </a:rPr>
              <a:t> /HX</a:t>
            </a:r>
          </a:p>
        </p:txBody>
      </p:sp>
      <p:sp>
        <p:nvSpPr>
          <p:cNvPr id="3" name="TextBox 2">
            <a:extLst>
              <a:ext uri="{FF2B5EF4-FFF2-40B4-BE49-F238E27FC236}">
                <a16:creationId xmlns:a16="http://schemas.microsoft.com/office/drawing/2014/main" id="{16993510-9C29-E405-35E9-47DF4F5CC0DB}"/>
              </a:ext>
            </a:extLst>
          </p:cNvPr>
          <p:cNvSpPr txBox="1"/>
          <p:nvPr/>
        </p:nvSpPr>
        <p:spPr>
          <a:xfrm>
            <a:off x="4124040" y="6544672"/>
            <a:ext cx="1971960" cy="276999"/>
          </a:xfrm>
          <a:prstGeom prst="rect">
            <a:avLst/>
          </a:prstGeom>
          <a:noFill/>
        </p:spPr>
        <p:txBody>
          <a:bodyPr wrap="square" rtlCol="0">
            <a:spAutoFit/>
          </a:bodyPr>
          <a:lstStyle/>
          <a:p>
            <a:r>
              <a:rPr kumimoji="0" lang="es-MX" sz="1200" b="0" i="0" u="none" strike="noStrike" kern="1200" cap="none" spc="0" normalizeH="0" baseline="0" noProof="0" dirty="0">
                <a:ln>
                  <a:noFill/>
                </a:ln>
                <a:solidFill>
                  <a:schemeClr val="bg2"/>
                </a:solidFill>
                <a:effectLst/>
                <a:uLnTx/>
                <a:uFillTx/>
                <a:latin typeface="Jost"/>
                <a:ea typeface="+mn-ea"/>
                <a:cs typeface="+mn-cs"/>
              </a:rPr>
              <a:t>Credit: </a:t>
            </a:r>
            <a:r>
              <a:rPr lang="en-US" sz="1200" dirty="0">
                <a:solidFill>
                  <a:schemeClr val="bg2"/>
                </a:solidFill>
              </a:rPr>
              <a:t>Yuri </a:t>
            </a:r>
            <a:r>
              <a:rPr lang="en-US" sz="1200" dirty="0" err="1">
                <a:solidFill>
                  <a:schemeClr val="bg2"/>
                </a:solidFill>
              </a:rPr>
              <a:t>Choufour</a:t>
            </a:r>
            <a:r>
              <a:rPr lang="en-US" sz="1200" dirty="0">
                <a:solidFill>
                  <a:schemeClr val="bg2"/>
                </a:solidFill>
              </a:rPr>
              <a:t>/HX</a:t>
            </a:r>
          </a:p>
        </p:txBody>
      </p:sp>
      <p:sp>
        <p:nvSpPr>
          <p:cNvPr id="9" name="TextBox 8">
            <a:extLst>
              <a:ext uri="{FF2B5EF4-FFF2-40B4-BE49-F238E27FC236}">
                <a16:creationId xmlns:a16="http://schemas.microsoft.com/office/drawing/2014/main" id="{8ECEB52C-2169-63C0-3548-AC9B9D05C2FB}"/>
              </a:ext>
            </a:extLst>
          </p:cNvPr>
          <p:cNvSpPr txBox="1"/>
          <p:nvPr/>
        </p:nvSpPr>
        <p:spPr>
          <a:xfrm>
            <a:off x="2232252" y="6562836"/>
            <a:ext cx="1971960" cy="276999"/>
          </a:xfrm>
          <a:prstGeom prst="rect">
            <a:avLst/>
          </a:prstGeom>
          <a:noFill/>
        </p:spPr>
        <p:txBody>
          <a:bodyPr wrap="square" rtlCol="0">
            <a:spAutoFit/>
          </a:bodyPr>
          <a:lstStyle/>
          <a:p>
            <a:r>
              <a:rPr kumimoji="0" lang="es-MX" sz="1200" b="0" i="0" u="none" strike="noStrike" kern="1200" cap="none" spc="0" normalizeH="0" baseline="0" noProof="0" dirty="0">
                <a:ln>
                  <a:noFill/>
                </a:ln>
                <a:solidFill>
                  <a:schemeClr val="bg2"/>
                </a:solidFill>
                <a:effectLst/>
                <a:uLnTx/>
                <a:uFillTx/>
                <a:latin typeface="Jost"/>
                <a:ea typeface="+mn-ea"/>
                <a:cs typeface="+mn-cs"/>
              </a:rPr>
              <a:t>Credit: </a:t>
            </a:r>
            <a:r>
              <a:rPr kumimoji="0" lang="en-US" sz="1200" b="0" i="0" u="none" strike="noStrike" kern="1200" cap="none" spc="0" normalizeH="0" baseline="0" noProof="0" dirty="0">
                <a:ln>
                  <a:noFill/>
                </a:ln>
                <a:solidFill>
                  <a:schemeClr val="bg2"/>
                </a:solidFill>
                <a:effectLst/>
                <a:uLnTx/>
                <a:uFillTx/>
                <a:latin typeface="Jost"/>
                <a:ea typeface="+mn-ea"/>
                <a:cs typeface="+mn-cs"/>
              </a:rPr>
              <a:t>Rosie Barrett</a:t>
            </a:r>
            <a:r>
              <a:rPr lang="en-US" sz="1200" dirty="0">
                <a:solidFill>
                  <a:schemeClr val="bg2"/>
                </a:solidFill>
              </a:rPr>
              <a:t>/HX</a:t>
            </a:r>
          </a:p>
        </p:txBody>
      </p:sp>
      <p:pic>
        <p:nvPicPr>
          <p:cNvPr id="11" name="Picture Placeholder 10">
            <a:extLst>
              <a:ext uri="{FF2B5EF4-FFF2-40B4-BE49-F238E27FC236}">
                <a16:creationId xmlns:a16="http://schemas.microsoft.com/office/drawing/2014/main" id="{C3A7CB7F-4078-7DA7-5EDB-81B90FF9A503}"/>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96330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269712"/>
            <a:ext cx="9144000" cy="763201"/>
          </a:xfrm>
        </p:spPr>
        <p:txBody>
          <a:bodyPr/>
          <a:lstStyle/>
          <a:p>
            <a:r>
              <a:rPr lang="nb-NO" dirty="0">
                <a:solidFill>
                  <a:schemeClr val="tx2"/>
                </a:solidFill>
              </a:rPr>
              <a:t>Connect </a:t>
            </a:r>
            <a:r>
              <a:rPr lang="nb-NO" dirty="0" err="1">
                <a:solidFill>
                  <a:schemeClr val="tx2"/>
                </a:solidFill>
              </a:rPr>
              <a:t>with</a:t>
            </a:r>
            <a:r>
              <a:rPr lang="nb-NO" dirty="0">
                <a:solidFill>
                  <a:schemeClr val="tx2"/>
                </a:solidFill>
              </a:rPr>
              <a:t> </a:t>
            </a:r>
            <a:r>
              <a:rPr lang="nb-NO" dirty="0" err="1">
                <a:solidFill>
                  <a:schemeClr val="tx2"/>
                </a:solidFill>
              </a:rPr>
              <a:t>your</a:t>
            </a:r>
            <a:r>
              <a:rPr lang="nb-NO" dirty="0">
                <a:solidFill>
                  <a:schemeClr val="tx2"/>
                </a:solidFill>
              </a:rPr>
              <a:t> </a:t>
            </a:r>
            <a:r>
              <a:rPr lang="nb-NO" dirty="0" err="1">
                <a:solidFill>
                  <a:schemeClr val="tx2"/>
                </a:solidFill>
              </a:rPr>
              <a:t>inner</a:t>
            </a:r>
            <a:r>
              <a:rPr lang="nb-NO" dirty="0">
                <a:solidFill>
                  <a:schemeClr val="tx2"/>
                </a:solidFill>
              </a:rPr>
              <a:t> scientist</a:t>
            </a:r>
            <a:endParaRPr lang="en-GB" dirty="0">
              <a:solidFill>
                <a:schemeClr val="tx2"/>
              </a:solidFill>
            </a:endParaRPr>
          </a:p>
        </p:txBody>
      </p:sp>
    </p:spTree>
    <p:extLst>
      <p:ext uri="{BB962C8B-B14F-4D97-AF65-F5344CB8AC3E}">
        <p14:creationId xmlns:p14="http://schemas.microsoft.com/office/powerpoint/2010/main" val="2947961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12823" y="1516833"/>
            <a:ext cx="3553294" cy="1296337"/>
          </a:xfrm>
        </p:spPr>
        <p:txBody>
          <a:bodyPr/>
          <a:lstStyle/>
          <a:p>
            <a:r>
              <a:rPr lang="nb-NO" dirty="0"/>
              <a:t>Wildlife Watch	</a:t>
            </a:r>
            <a:endParaRPr lang="en-GB" dirty="0"/>
          </a:p>
        </p:txBody>
      </p:sp>
      <p:sp>
        <p:nvSpPr>
          <p:cNvPr id="4" name="Text Placeholder 3"/>
          <p:cNvSpPr>
            <a:spLocks noGrp="1"/>
          </p:cNvSpPr>
          <p:nvPr>
            <p:ph type="body" sz="quarter" idx="10"/>
          </p:nvPr>
        </p:nvSpPr>
        <p:spPr>
          <a:xfrm>
            <a:off x="8670235" y="3305404"/>
            <a:ext cx="3438469" cy="1173226"/>
          </a:xfrm>
        </p:spPr>
        <p:txBody>
          <a:bodyPr/>
          <a:lstStyle/>
          <a:p>
            <a:r>
              <a:rPr lang="en-GB" sz="2800" dirty="0"/>
              <a:t>30 species:</a:t>
            </a:r>
          </a:p>
          <a:p>
            <a:endParaRPr lang="en-GB" sz="2800" dirty="0"/>
          </a:p>
          <a:p>
            <a:r>
              <a:rPr lang="en-GB" sz="2800" dirty="0"/>
              <a:t>8 mammals</a:t>
            </a:r>
          </a:p>
          <a:p>
            <a:endParaRPr lang="en-GB" sz="2800" dirty="0"/>
          </a:p>
          <a:p>
            <a:r>
              <a:rPr lang="en-GB" sz="2800" dirty="0"/>
              <a:t>22 birds</a:t>
            </a:r>
          </a:p>
        </p:txBody>
      </p:sp>
      <p:pic>
        <p:nvPicPr>
          <p:cNvPr id="8" name="Picture Placeholder 7">
            <a:extLst>
              <a:ext uri="{FF2B5EF4-FFF2-40B4-BE49-F238E27FC236}">
                <a16:creationId xmlns:a16="http://schemas.microsoft.com/office/drawing/2014/main" id="{14D8AA14-04E2-282B-5BC9-D6C775654EA5}"/>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60023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ABA81-5303-12BB-289C-FC08D1CE0170}"/>
            </a:ext>
          </a:extLst>
        </p:cNvPr>
        <p:cNvGrpSpPr/>
        <p:nvPr/>
      </p:nvGrpSpPr>
      <p:grpSpPr>
        <a:xfrm>
          <a:off x="0" y="0"/>
          <a:ext cx="0" cy="0"/>
          <a:chOff x="0" y="0"/>
          <a:chExt cx="0" cy="0"/>
        </a:xfrm>
      </p:grpSpPr>
      <p:pic>
        <p:nvPicPr>
          <p:cNvPr id="10" name="Picture Placeholder 9" descr="A blue building with a red sign on the side&#10;&#10;AI-generated content may be incorrect.">
            <a:extLst>
              <a:ext uri="{FF2B5EF4-FFF2-40B4-BE49-F238E27FC236}">
                <a16:creationId xmlns:a16="http://schemas.microsoft.com/office/drawing/2014/main" id="{54B36510-E51B-E553-D74C-A2945733FF4E}"/>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5" name="Title 4">
            <a:extLst>
              <a:ext uri="{FF2B5EF4-FFF2-40B4-BE49-F238E27FC236}">
                <a16:creationId xmlns:a16="http://schemas.microsoft.com/office/drawing/2014/main" id="{DA55D0CD-1FD5-D20A-01A3-8E275CAAA5C0}"/>
              </a:ext>
            </a:extLst>
          </p:cNvPr>
          <p:cNvSpPr>
            <a:spLocks noGrp="1"/>
          </p:cNvSpPr>
          <p:nvPr>
            <p:ph type="title"/>
          </p:nvPr>
        </p:nvSpPr>
        <p:spPr>
          <a:xfrm>
            <a:off x="319305" y="1112956"/>
            <a:ext cx="3438469" cy="1296337"/>
          </a:xfrm>
        </p:spPr>
        <p:txBody>
          <a:bodyPr/>
          <a:lstStyle/>
          <a:p>
            <a:r>
              <a:rPr lang="en-GB" dirty="0"/>
              <a:t>History &amp; Culture</a:t>
            </a:r>
          </a:p>
        </p:txBody>
      </p:sp>
      <p:sp>
        <p:nvSpPr>
          <p:cNvPr id="6" name="Text Placeholder 5">
            <a:extLst>
              <a:ext uri="{FF2B5EF4-FFF2-40B4-BE49-F238E27FC236}">
                <a16:creationId xmlns:a16="http://schemas.microsoft.com/office/drawing/2014/main" id="{29DDE9C7-2F59-9339-4DBF-2C7A7D32675E}"/>
              </a:ext>
            </a:extLst>
          </p:cNvPr>
          <p:cNvSpPr>
            <a:spLocks noGrp="1"/>
          </p:cNvSpPr>
          <p:nvPr>
            <p:ph type="body" sz="quarter" idx="10"/>
          </p:nvPr>
        </p:nvSpPr>
        <p:spPr>
          <a:xfrm>
            <a:off x="319304" y="2657919"/>
            <a:ext cx="3438469" cy="3171209"/>
          </a:xfrm>
        </p:spPr>
        <p:txBody>
          <a:bodyPr/>
          <a:lstStyle/>
          <a:p>
            <a:r>
              <a:rPr lang="en-GB" dirty="0"/>
              <a:t>During this voyage, we explored the legacy of Fridtjof Nansen, his expedition across the Arctic Ocean aboard the </a:t>
            </a:r>
            <a:r>
              <a:rPr lang="en-GB" i="1" dirty="0"/>
              <a:t>Fram</a:t>
            </a:r>
            <a:r>
              <a:rPr lang="en-GB" dirty="0"/>
              <a:t>, and the remarkable history of Svalbard.</a:t>
            </a:r>
          </a:p>
          <a:p>
            <a:endParaRPr lang="en-GB" dirty="0"/>
          </a:p>
          <a:p>
            <a:r>
              <a:rPr lang="en-GB" dirty="0"/>
              <a:t>At nearly 79°N, we visited Ny-</a:t>
            </a:r>
            <a:r>
              <a:rPr lang="en-GB" dirty="0" err="1"/>
              <a:t>Ålesund</a:t>
            </a:r>
            <a:r>
              <a:rPr lang="en-GB" dirty="0"/>
              <a:t>, the world's northernmost year-round research station — once a coal-mining outpost, now an international hub for Arctic science. In 1926, Roald Amundsen, the American Lincoln Ellsworth, and the Italian Umberto Nobile took the airship </a:t>
            </a:r>
            <a:r>
              <a:rPr lang="en-GB" i="1" dirty="0"/>
              <a:t>Norge</a:t>
            </a:r>
            <a:r>
              <a:rPr lang="en-GB" dirty="0"/>
              <a:t> over the North Pole from here. Amundsen's mooring mast and bronze bust still honour Svalbard's exploration legacy.</a:t>
            </a:r>
          </a:p>
        </p:txBody>
      </p:sp>
      <p:sp>
        <p:nvSpPr>
          <p:cNvPr id="3" name="TextBox 2">
            <a:extLst>
              <a:ext uri="{FF2B5EF4-FFF2-40B4-BE49-F238E27FC236}">
                <a16:creationId xmlns:a16="http://schemas.microsoft.com/office/drawing/2014/main" id="{26A0F166-62BA-68EF-A530-8E8BE60F3847}"/>
              </a:ext>
            </a:extLst>
          </p:cNvPr>
          <p:cNvSpPr txBox="1"/>
          <p:nvPr/>
        </p:nvSpPr>
        <p:spPr>
          <a:xfrm>
            <a:off x="10220040" y="6494320"/>
            <a:ext cx="19719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DED7CA"/>
                </a:solidFill>
                <a:effectLst/>
                <a:uLnTx/>
                <a:uFillTx/>
                <a:latin typeface="Jost"/>
                <a:ea typeface="+mn-ea"/>
                <a:cs typeface="+mn-cs"/>
              </a:rPr>
              <a:t>Credit: </a:t>
            </a:r>
            <a:r>
              <a:rPr kumimoji="0" lang="en-US" sz="1200" b="0" i="0" u="none" strike="noStrike" kern="1200" cap="none" spc="0" normalizeH="0" baseline="0" noProof="0" dirty="0">
                <a:ln>
                  <a:noFill/>
                </a:ln>
                <a:solidFill>
                  <a:srgbClr val="DED7CA"/>
                </a:solidFill>
                <a:effectLst/>
                <a:uLnTx/>
                <a:uFillTx/>
                <a:latin typeface="Jost"/>
                <a:ea typeface="+mn-ea"/>
                <a:cs typeface="+mn-cs"/>
              </a:rPr>
              <a:t>Yuri Choufour/HX</a:t>
            </a:r>
          </a:p>
        </p:txBody>
      </p:sp>
    </p:spTree>
    <p:extLst>
      <p:ext uri="{BB962C8B-B14F-4D97-AF65-F5344CB8AC3E}">
        <p14:creationId xmlns:p14="http://schemas.microsoft.com/office/powerpoint/2010/main" val="3711880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6D7539-814F-1A35-BAA3-E96FC342067D}"/>
              </a:ext>
            </a:extLst>
          </p:cNvPr>
          <p:cNvSpPr>
            <a:spLocks noGrp="1"/>
          </p:cNvSpPr>
          <p:nvPr>
            <p:ph type="title"/>
          </p:nvPr>
        </p:nvSpPr>
        <p:spPr>
          <a:xfrm>
            <a:off x="8382001" y="435600"/>
            <a:ext cx="3438469" cy="696814"/>
          </a:xfrm>
        </p:spPr>
        <p:txBody>
          <a:bodyPr/>
          <a:lstStyle/>
          <a:p>
            <a:r>
              <a:rPr lang="en-GB" dirty="0" err="1"/>
              <a:t>iNaturalist</a:t>
            </a:r>
            <a:endParaRPr lang="en-GB" dirty="0"/>
          </a:p>
        </p:txBody>
      </p:sp>
      <p:sp>
        <p:nvSpPr>
          <p:cNvPr id="7" name="Text Placeholder 6">
            <a:extLst>
              <a:ext uri="{FF2B5EF4-FFF2-40B4-BE49-F238E27FC236}">
                <a16:creationId xmlns:a16="http://schemas.microsoft.com/office/drawing/2014/main" id="{3F217A73-E518-37EC-A161-0AF78B0A52EF}"/>
              </a:ext>
            </a:extLst>
          </p:cNvPr>
          <p:cNvSpPr>
            <a:spLocks noGrp="1"/>
          </p:cNvSpPr>
          <p:nvPr>
            <p:ph type="body" sz="quarter" idx="10"/>
          </p:nvPr>
        </p:nvSpPr>
        <p:spPr>
          <a:xfrm>
            <a:off x="8382001" y="1152764"/>
            <a:ext cx="3370379" cy="3786762"/>
          </a:xfrm>
        </p:spPr>
        <p:txBody>
          <a:bodyPr/>
          <a:lstStyle/>
          <a:p>
            <a:r>
              <a:rPr lang="en-GB" dirty="0"/>
              <a:t>Thanks to your efforts, we recorded 59 opportunistic observations representing nearly 31 different species - and the count is still rising.</a:t>
            </a:r>
          </a:p>
          <a:p>
            <a:endParaRPr lang="en-GB" dirty="0"/>
          </a:p>
          <a:p>
            <a:r>
              <a:rPr lang="en-GB" dirty="0"/>
              <a:t>You can upload further photographs to the iNaturalist website (inaturalist.org) or app on any platform. By sharing your data on iNaturalist, you contribute to a global, open-access database that fuels scientific research and conservation monitoring. </a:t>
            </a:r>
          </a:p>
          <a:p>
            <a:endParaRPr lang="en-GB" dirty="0"/>
          </a:p>
          <a:p>
            <a:r>
              <a:rPr lang="en-GB" dirty="0"/>
              <a:t>These records are vital for researchers tracking species distribution and assessing ecosystem health.</a:t>
            </a:r>
          </a:p>
          <a:p>
            <a:pPr algn="just"/>
            <a:r>
              <a:rPr lang="en-GB" dirty="0"/>
              <a:t>You can view the project and upload your observations from our voyage </a:t>
            </a:r>
            <a:r>
              <a:rPr lang="en-US" dirty="0">
                <a:hlinkClick r:id="rId3">
                  <a:extLst>
                    <a:ext uri="{A12FA001-AC4F-418D-AE19-62706E023703}">
                      <ahyp:hlinkClr xmlns:ahyp="http://schemas.microsoft.com/office/drawing/2018/hyperlinkcolor" val="tx"/>
                    </a:ext>
                  </a:extLst>
                </a:hlinkClick>
              </a:rPr>
              <a:t>by clicking here.</a:t>
            </a:r>
            <a:endParaRPr lang="en-US" dirty="0"/>
          </a:p>
        </p:txBody>
      </p:sp>
      <p:sp>
        <p:nvSpPr>
          <p:cNvPr id="11" name="TextBox 10">
            <a:extLst>
              <a:ext uri="{FF2B5EF4-FFF2-40B4-BE49-F238E27FC236}">
                <a16:creationId xmlns:a16="http://schemas.microsoft.com/office/drawing/2014/main" id="{C4C1BD54-9109-A222-8BD5-86EC222DFC18}"/>
              </a:ext>
            </a:extLst>
          </p:cNvPr>
          <p:cNvSpPr txBox="1"/>
          <p:nvPr/>
        </p:nvSpPr>
        <p:spPr>
          <a:xfrm>
            <a:off x="0" y="6557211"/>
            <a:ext cx="16483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ED7CA"/>
                </a:solidFill>
                <a:effectLst/>
                <a:uLnTx/>
                <a:uFillTx/>
                <a:latin typeface="Jost"/>
                <a:ea typeface="+mn-ea"/>
                <a:cs typeface="+mn-cs"/>
              </a:rPr>
              <a:t>Yuri </a:t>
            </a:r>
            <a:r>
              <a:rPr kumimoji="0" lang="en-US" sz="1200" b="0" i="0" u="none" strike="noStrike" kern="1200" cap="none" spc="0" normalizeH="0" baseline="0" noProof="0" dirty="0" err="1">
                <a:ln>
                  <a:noFill/>
                </a:ln>
                <a:solidFill>
                  <a:srgbClr val="DED7CA"/>
                </a:solidFill>
                <a:effectLst/>
                <a:uLnTx/>
                <a:uFillTx/>
                <a:latin typeface="Jost"/>
                <a:ea typeface="+mn-ea"/>
                <a:cs typeface="+mn-cs"/>
              </a:rPr>
              <a:t>Choufour</a:t>
            </a:r>
            <a:endParaRPr kumimoji="0" lang="en-US" sz="1200" b="0" i="0" u="none" strike="noStrike" kern="1200" cap="none" spc="0" normalizeH="0" baseline="0" noProof="0" dirty="0">
              <a:ln>
                <a:noFill/>
              </a:ln>
              <a:solidFill>
                <a:srgbClr val="DED7CA"/>
              </a:solidFill>
              <a:effectLst/>
              <a:uLnTx/>
              <a:uFillTx/>
              <a:latin typeface="Jost"/>
              <a:ea typeface="+mn-ea"/>
              <a:cs typeface="+mn-cs"/>
            </a:endParaRPr>
          </a:p>
        </p:txBody>
      </p:sp>
      <p:sp>
        <p:nvSpPr>
          <p:cNvPr id="15" name="TextBox 14">
            <a:extLst>
              <a:ext uri="{FF2B5EF4-FFF2-40B4-BE49-F238E27FC236}">
                <a16:creationId xmlns:a16="http://schemas.microsoft.com/office/drawing/2014/main" id="{A33C6151-C872-2300-E512-3D03494C8A42}"/>
              </a:ext>
            </a:extLst>
          </p:cNvPr>
          <p:cNvSpPr txBox="1"/>
          <p:nvPr/>
        </p:nvSpPr>
        <p:spPr>
          <a:xfrm>
            <a:off x="0" y="6403323"/>
            <a:ext cx="272401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srgbClr val="DED7CA"/>
                </a:solidFill>
                <a:effectLst/>
                <a:uLnTx/>
                <a:uFillTx/>
                <a:latin typeface="Jost"/>
                <a:ea typeface="+mn-ea"/>
                <a:cs typeface="+mn-cs"/>
              </a:rPr>
              <a:t>Fernandocrambus</a:t>
            </a:r>
            <a:r>
              <a:rPr kumimoji="0" lang="en-US" sz="1100" b="0" i="1" u="none" strike="noStrike" kern="1200" cap="none" spc="0" normalizeH="0" baseline="0" noProof="0" dirty="0">
                <a:ln>
                  <a:noFill/>
                </a:ln>
                <a:solidFill>
                  <a:srgbClr val="DED7CA"/>
                </a:solidFill>
                <a:effectLst/>
                <a:uLnTx/>
                <a:uFillTx/>
                <a:latin typeface="Jost"/>
                <a:ea typeface="+mn-ea"/>
                <a:cs typeface="+mn-cs"/>
              </a:rPr>
              <a:t> </a:t>
            </a:r>
            <a:r>
              <a:rPr kumimoji="0" lang="en-US" sz="1100" b="0" i="1" u="none" strike="noStrike" kern="1200" cap="none" spc="0" normalizeH="0" baseline="0" noProof="0" dirty="0" err="1">
                <a:ln>
                  <a:noFill/>
                </a:ln>
                <a:solidFill>
                  <a:srgbClr val="DED7CA"/>
                </a:solidFill>
                <a:effectLst/>
                <a:uLnTx/>
                <a:uFillTx/>
                <a:latin typeface="Jost"/>
                <a:ea typeface="+mn-ea"/>
                <a:cs typeface="+mn-cs"/>
              </a:rPr>
              <a:t>falklandicellus</a:t>
            </a:r>
            <a:r>
              <a:rPr kumimoji="0" lang="en-US" sz="1100" b="0" i="1" u="none" strike="noStrike" kern="1200" cap="none" spc="0" normalizeH="0" baseline="0" noProof="0" dirty="0">
                <a:ln>
                  <a:noFill/>
                </a:ln>
                <a:solidFill>
                  <a:srgbClr val="DED7CA"/>
                </a:solidFill>
                <a:effectLst/>
                <a:uLnTx/>
                <a:uFillTx/>
                <a:latin typeface="Jost"/>
                <a:ea typeface="+mn-ea"/>
                <a:cs typeface="+mn-cs"/>
              </a:rPr>
              <a:t> </a:t>
            </a:r>
            <a:r>
              <a:rPr kumimoji="0" lang="en-US" sz="1100" b="0" i="0" u="none" strike="noStrike" kern="1200" cap="none" spc="0" normalizeH="0" baseline="0" noProof="0" dirty="0">
                <a:ln>
                  <a:noFill/>
                </a:ln>
                <a:solidFill>
                  <a:srgbClr val="DED7CA"/>
                </a:solidFill>
                <a:effectLst/>
                <a:uLnTx/>
                <a:uFillTx/>
                <a:latin typeface="Jost"/>
                <a:ea typeface="+mn-ea"/>
                <a:cs typeface="+mn-cs"/>
              </a:rPr>
              <a:t>photographed by Vivi Bolin on New Island</a:t>
            </a:r>
          </a:p>
        </p:txBody>
      </p:sp>
      <p:sp>
        <p:nvSpPr>
          <p:cNvPr id="8" name="TextBox 7">
            <a:extLst>
              <a:ext uri="{FF2B5EF4-FFF2-40B4-BE49-F238E27FC236}">
                <a16:creationId xmlns:a16="http://schemas.microsoft.com/office/drawing/2014/main" id="{6C7EF191-EC22-12E2-220F-20CF391B4C4B}"/>
              </a:ext>
            </a:extLst>
          </p:cNvPr>
          <p:cNvSpPr txBox="1"/>
          <p:nvPr/>
        </p:nvSpPr>
        <p:spPr>
          <a:xfrm>
            <a:off x="0" y="6581001"/>
            <a:ext cx="2311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DED7CA"/>
                </a:solidFill>
                <a:effectLst/>
                <a:uLnTx/>
                <a:uFillTx/>
                <a:latin typeface="Jost"/>
                <a:ea typeface="+mn-ea"/>
                <a:cs typeface="+mn-cs"/>
              </a:rPr>
              <a:t>Credit: </a:t>
            </a:r>
            <a:r>
              <a:rPr kumimoji="0" lang="en-US" sz="1200" b="0" i="0" u="none" strike="noStrike" kern="1200" cap="none" spc="0" normalizeH="0" baseline="0" noProof="0" dirty="0">
                <a:ln>
                  <a:noFill/>
                </a:ln>
                <a:solidFill>
                  <a:srgbClr val="DED7CA"/>
                </a:solidFill>
                <a:effectLst/>
                <a:uLnTx/>
                <a:uFillTx/>
                <a:latin typeface="Jost"/>
                <a:ea typeface="+mn-ea"/>
                <a:cs typeface="+mn-cs"/>
              </a:rPr>
              <a:t>Vivi Bolin/HX</a:t>
            </a:r>
          </a:p>
        </p:txBody>
      </p:sp>
      <p:sp>
        <p:nvSpPr>
          <p:cNvPr id="6" name="TextBox 5">
            <a:extLst>
              <a:ext uri="{FF2B5EF4-FFF2-40B4-BE49-F238E27FC236}">
                <a16:creationId xmlns:a16="http://schemas.microsoft.com/office/drawing/2014/main" id="{72916208-A80B-6B35-A889-E8EAE876A050}"/>
              </a:ext>
            </a:extLst>
          </p:cNvPr>
          <p:cNvSpPr txBox="1"/>
          <p:nvPr/>
        </p:nvSpPr>
        <p:spPr>
          <a:xfrm>
            <a:off x="123001" y="6533421"/>
            <a:ext cx="2311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DED7CA"/>
                </a:solidFill>
                <a:effectLst/>
                <a:uLnTx/>
                <a:uFillTx/>
                <a:latin typeface="Jost"/>
                <a:ea typeface="+mn-ea"/>
                <a:cs typeface="+mn-cs"/>
              </a:rPr>
              <a:t>Credit: </a:t>
            </a:r>
            <a:r>
              <a:rPr kumimoji="0" lang="en-US" sz="1200" b="0" i="0" u="none" strike="noStrike" kern="1200" cap="none" spc="0" normalizeH="0" baseline="0" noProof="0" dirty="0">
                <a:ln>
                  <a:noFill/>
                </a:ln>
                <a:solidFill>
                  <a:srgbClr val="DED7CA"/>
                </a:solidFill>
                <a:effectLst/>
                <a:uLnTx/>
                <a:uFillTx/>
                <a:latin typeface="Jost"/>
                <a:ea typeface="+mn-ea"/>
                <a:cs typeface="+mn-cs"/>
              </a:rPr>
              <a:t>Jan </a:t>
            </a:r>
            <a:r>
              <a:rPr kumimoji="0" lang="en-US" sz="1200" b="0" i="0" u="none" strike="noStrike" kern="1200" cap="none" spc="0" normalizeH="0" baseline="0" noProof="0" dirty="0" err="1">
                <a:ln>
                  <a:noFill/>
                </a:ln>
                <a:solidFill>
                  <a:srgbClr val="DED7CA"/>
                </a:solidFill>
                <a:effectLst/>
                <a:uLnTx/>
                <a:uFillTx/>
                <a:latin typeface="Jost"/>
                <a:ea typeface="+mn-ea"/>
                <a:cs typeface="+mn-cs"/>
              </a:rPr>
              <a:t>Hvizdal</a:t>
            </a:r>
            <a:r>
              <a:rPr kumimoji="0" lang="en-US" sz="1200" b="0" i="0" u="none" strike="noStrike" kern="1200" cap="none" spc="0" normalizeH="0" baseline="0" noProof="0" dirty="0">
                <a:ln>
                  <a:noFill/>
                </a:ln>
                <a:solidFill>
                  <a:srgbClr val="DED7CA"/>
                </a:solidFill>
                <a:effectLst/>
                <a:uLnTx/>
                <a:uFillTx/>
                <a:latin typeface="Jost"/>
                <a:ea typeface="+mn-ea"/>
                <a:cs typeface="+mn-cs"/>
              </a:rPr>
              <a:t> /HX</a:t>
            </a:r>
          </a:p>
        </p:txBody>
      </p:sp>
      <p:pic>
        <p:nvPicPr>
          <p:cNvPr id="5" name="Picture Placeholder 4" descr="A group of purple flowers growing on rocks&#10;&#10;AI-generated content may be incorrect.">
            <a:extLst>
              <a:ext uri="{FF2B5EF4-FFF2-40B4-BE49-F238E27FC236}">
                <a16:creationId xmlns:a16="http://schemas.microsoft.com/office/drawing/2014/main" id="{BC5B18E9-9B1A-2431-607F-0566E192478C}"/>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F646C324-1F0D-0069-7259-130245D541AA}"/>
              </a:ext>
            </a:extLst>
          </p:cNvPr>
          <p:cNvSpPr txBox="1"/>
          <p:nvPr/>
        </p:nvSpPr>
        <p:spPr>
          <a:xfrm>
            <a:off x="104078" y="6521204"/>
            <a:ext cx="19719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DED7CA"/>
                </a:solidFill>
                <a:effectLst/>
                <a:uLnTx/>
                <a:uFillTx/>
                <a:latin typeface="Jost"/>
                <a:ea typeface="+mn-ea"/>
                <a:cs typeface="+mn-cs"/>
              </a:rPr>
              <a:t>Credit: </a:t>
            </a:r>
            <a:r>
              <a:rPr kumimoji="0" lang="en-US" sz="1200" b="0" i="0" u="none" strike="noStrike" kern="1200" cap="none" spc="0" normalizeH="0" baseline="0" noProof="0" dirty="0">
                <a:ln>
                  <a:noFill/>
                </a:ln>
                <a:solidFill>
                  <a:srgbClr val="DED7CA"/>
                </a:solidFill>
                <a:effectLst/>
                <a:uLnTx/>
                <a:uFillTx/>
                <a:latin typeface="Jost"/>
                <a:ea typeface="+mn-ea"/>
                <a:cs typeface="+mn-cs"/>
              </a:rPr>
              <a:t>Yuri </a:t>
            </a:r>
            <a:r>
              <a:rPr kumimoji="0" lang="en-US" sz="1200" b="0" i="0" u="none" strike="noStrike" kern="1200" cap="none" spc="0" normalizeH="0" baseline="0" noProof="0" dirty="0" err="1">
                <a:ln>
                  <a:noFill/>
                </a:ln>
                <a:solidFill>
                  <a:srgbClr val="DED7CA"/>
                </a:solidFill>
                <a:effectLst/>
                <a:uLnTx/>
                <a:uFillTx/>
                <a:latin typeface="Jost"/>
                <a:ea typeface="+mn-ea"/>
                <a:cs typeface="+mn-cs"/>
              </a:rPr>
              <a:t>Choufour</a:t>
            </a:r>
            <a:r>
              <a:rPr kumimoji="0" lang="en-US" sz="1200" b="0" i="0" u="none" strike="noStrike" kern="1200" cap="none" spc="0" normalizeH="0" baseline="0" noProof="0" dirty="0">
                <a:ln>
                  <a:noFill/>
                </a:ln>
                <a:solidFill>
                  <a:srgbClr val="DED7CA"/>
                </a:solidFill>
                <a:effectLst/>
                <a:uLnTx/>
                <a:uFillTx/>
                <a:latin typeface="Jost"/>
                <a:ea typeface="+mn-ea"/>
                <a:cs typeface="+mn-cs"/>
              </a:rPr>
              <a:t>/HX</a:t>
            </a:r>
          </a:p>
        </p:txBody>
      </p:sp>
    </p:spTree>
    <p:extLst>
      <p:ext uri="{BB962C8B-B14F-4D97-AF65-F5344CB8AC3E}">
        <p14:creationId xmlns:p14="http://schemas.microsoft.com/office/powerpoint/2010/main" val="1270930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DC7FF-882E-1C06-6B68-283D516EEDAD}"/>
              </a:ext>
            </a:extLst>
          </p:cNvPr>
          <p:cNvSpPr>
            <a:spLocks noGrp="1"/>
          </p:cNvSpPr>
          <p:nvPr>
            <p:ph type="title"/>
          </p:nvPr>
        </p:nvSpPr>
        <p:spPr>
          <a:xfrm>
            <a:off x="8437145" y="2438061"/>
            <a:ext cx="3438469" cy="693608"/>
          </a:xfrm>
        </p:spPr>
        <p:txBody>
          <a:bodyPr/>
          <a:lstStyle/>
          <a:p>
            <a:r>
              <a:rPr lang="en-US" dirty="0"/>
              <a:t>eBird</a:t>
            </a:r>
          </a:p>
        </p:txBody>
      </p:sp>
      <p:sp>
        <p:nvSpPr>
          <p:cNvPr id="3" name="Text Placeholder 2">
            <a:extLst>
              <a:ext uri="{FF2B5EF4-FFF2-40B4-BE49-F238E27FC236}">
                <a16:creationId xmlns:a16="http://schemas.microsoft.com/office/drawing/2014/main" id="{EA3859AB-018D-B1A8-5D45-0BC25B60E774}"/>
              </a:ext>
            </a:extLst>
          </p:cNvPr>
          <p:cNvSpPr>
            <a:spLocks noGrp="1"/>
          </p:cNvSpPr>
          <p:nvPr>
            <p:ph type="body" sz="quarter" idx="10"/>
          </p:nvPr>
        </p:nvSpPr>
        <p:spPr>
          <a:xfrm>
            <a:off x="8437145" y="3280968"/>
            <a:ext cx="3438469" cy="2350472"/>
          </a:xfrm>
        </p:spPr>
        <p:txBody>
          <a:bodyPr/>
          <a:lstStyle/>
          <a:p>
            <a:r>
              <a:rPr lang="en-GB" dirty="0"/>
              <a:t>Our onboard Ornithologist Simon completed 14 eBird checklists, recording 21 species across our seven-day voyage. The most abundant species was the black-legged kittiwake, followed by </a:t>
            </a:r>
            <a:r>
              <a:rPr lang="en-GB" dirty="0" err="1"/>
              <a:t>Brünnich's</a:t>
            </a:r>
            <a:r>
              <a:rPr lang="en-GB" dirty="0"/>
              <a:t> guillemot (thick-billed murre) and the little auk (dovekie). For complete survey details, follow the link:</a:t>
            </a:r>
          </a:p>
          <a:p>
            <a:pPr algn="just"/>
            <a:endParaRPr lang="en-ZA" dirty="0"/>
          </a:p>
          <a:p>
            <a:pPr algn="just"/>
            <a:r>
              <a:rPr lang="en-ZA" b="1" dirty="0">
                <a:solidFill>
                  <a:schemeClr val="bg1"/>
                </a:solidFill>
              </a:rPr>
              <a:t>https://ebird.org/tripreport/538746</a:t>
            </a:r>
          </a:p>
          <a:p>
            <a:pPr algn="just"/>
            <a:endParaRPr lang="en-ZA" dirty="0"/>
          </a:p>
        </p:txBody>
      </p:sp>
      <p:sp>
        <p:nvSpPr>
          <p:cNvPr id="8" name="TextBox 7">
            <a:extLst>
              <a:ext uri="{FF2B5EF4-FFF2-40B4-BE49-F238E27FC236}">
                <a16:creationId xmlns:a16="http://schemas.microsoft.com/office/drawing/2014/main" id="{1D048FCD-7281-249E-05FA-7CA16C46B99B}"/>
              </a:ext>
            </a:extLst>
          </p:cNvPr>
          <p:cNvSpPr txBox="1"/>
          <p:nvPr/>
        </p:nvSpPr>
        <p:spPr>
          <a:xfrm>
            <a:off x="123001" y="6533421"/>
            <a:ext cx="2311400" cy="276999"/>
          </a:xfrm>
          <a:prstGeom prst="rect">
            <a:avLst/>
          </a:prstGeom>
          <a:noFill/>
        </p:spPr>
        <p:txBody>
          <a:bodyPr wrap="square" rtlCol="0">
            <a:spAutoFit/>
          </a:bodyPr>
          <a:lstStyle/>
          <a:p>
            <a:r>
              <a:rPr kumimoji="0" lang="es-MX" sz="1200" b="0" i="0" u="none" strike="noStrike" kern="1200" cap="none" spc="0" normalizeH="0" baseline="0" noProof="0" dirty="0">
                <a:ln>
                  <a:noFill/>
                </a:ln>
                <a:solidFill>
                  <a:schemeClr val="tx2"/>
                </a:solidFill>
                <a:effectLst/>
                <a:uLnTx/>
                <a:uFillTx/>
                <a:latin typeface="Jost"/>
                <a:ea typeface="+mn-ea"/>
                <a:cs typeface="+mn-cs"/>
              </a:rPr>
              <a:t>Credit: </a:t>
            </a:r>
            <a:r>
              <a:rPr lang="en-US" sz="1200" dirty="0">
                <a:solidFill>
                  <a:schemeClr val="tx2"/>
                </a:solidFill>
              </a:rPr>
              <a:t>Jan </a:t>
            </a:r>
            <a:r>
              <a:rPr lang="en-US" sz="1200" dirty="0" err="1">
                <a:solidFill>
                  <a:schemeClr val="tx2"/>
                </a:solidFill>
              </a:rPr>
              <a:t>Hvizdal</a:t>
            </a:r>
            <a:r>
              <a:rPr lang="en-US" sz="1200" dirty="0">
                <a:solidFill>
                  <a:schemeClr val="tx2"/>
                </a:solidFill>
              </a:rPr>
              <a:t> /HX</a:t>
            </a:r>
          </a:p>
        </p:txBody>
      </p:sp>
      <p:pic>
        <p:nvPicPr>
          <p:cNvPr id="11" name="Picture Placeholder 10" descr="A bird flying in the air&#10;&#10;AI-generated content may be incorrect.">
            <a:extLst>
              <a:ext uri="{FF2B5EF4-FFF2-40B4-BE49-F238E27FC236}">
                <a16:creationId xmlns:a16="http://schemas.microsoft.com/office/drawing/2014/main" id="{6F91E3FC-155F-650F-B515-E10C641867CF}"/>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F733E498-30A7-2F6E-7E20-24E08C4B4328}"/>
              </a:ext>
            </a:extLst>
          </p:cNvPr>
          <p:cNvSpPr txBox="1"/>
          <p:nvPr/>
        </p:nvSpPr>
        <p:spPr>
          <a:xfrm>
            <a:off x="104078" y="6521204"/>
            <a:ext cx="1971960" cy="276999"/>
          </a:xfrm>
          <a:prstGeom prst="rect">
            <a:avLst/>
          </a:prstGeom>
          <a:noFill/>
        </p:spPr>
        <p:txBody>
          <a:bodyPr wrap="square" rtlCol="0">
            <a:spAutoFit/>
          </a:bodyPr>
          <a:lstStyle/>
          <a:p>
            <a:r>
              <a:rPr kumimoji="0" lang="es-MX" sz="1200" b="0" i="0" u="none" strike="noStrike" kern="1200" cap="none" spc="0" normalizeH="0" baseline="0" noProof="0" dirty="0">
                <a:ln>
                  <a:noFill/>
                </a:ln>
                <a:solidFill>
                  <a:schemeClr val="bg2"/>
                </a:solidFill>
                <a:effectLst/>
                <a:uLnTx/>
                <a:uFillTx/>
                <a:latin typeface="Jost"/>
                <a:ea typeface="+mn-ea"/>
                <a:cs typeface="+mn-cs"/>
              </a:rPr>
              <a:t>Credit: </a:t>
            </a:r>
            <a:r>
              <a:rPr lang="en-US" sz="1200" dirty="0">
                <a:solidFill>
                  <a:schemeClr val="bg2"/>
                </a:solidFill>
              </a:rPr>
              <a:t>Yuri </a:t>
            </a:r>
            <a:r>
              <a:rPr lang="en-US" sz="1200" dirty="0" err="1">
                <a:solidFill>
                  <a:schemeClr val="bg2"/>
                </a:solidFill>
              </a:rPr>
              <a:t>Choufour</a:t>
            </a:r>
            <a:r>
              <a:rPr lang="en-US" sz="1200" dirty="0">
                <a:solidFill>
                  <a:schemeClr val="bg2"/>
                </a:solidFill>
              </a:rPr>
              <a:t>/HX</a:t>
            </a:r>
          </a:p>
        </p:txBody>
      </p:sp>
      <p:pic>
        <p:nvPicPr>
          <p:cNvPr id="7" name="Picture 6" descr="A bird on an ice floe in the water&#10;&#10;AI-generated content may be incorrect.">
            <a:extLst>
              <a:ext uri="{FF2B5EF4-FFF2-40B4-BE49-F238E27FC236}">
                <a16:creationId xmlns:a16="http://schemas.microsoft.com/office/drawing/2014/main" id="{2584C084-A66A-9457-E357-275887BE27D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435600"/>
            <a:ext cx="8136000" cy="6422401"/>
          </a:xfrm>
          <a:prstGeom prst="rect">
            <a:avLst/>
          </a:prstGeom>
        </p:spPr>
      </p:pic>
    </p:spTree>
    <p:extLst>
      <p:ext uri="{BB962C8B-B14F-4D97-AF65-F5344CB8AC3E}">
        <p14:creationId xmlns:p14="http://schemas.microsoft.com/office/powerpoint/2010/main" val="3698812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F9ABC-4C3C-A250-CB80-D222BE9B0748}"/>
              </a:ext>
            </a:extLst>
          </p:cNvPr>
          <p:cNvSpPr>
            <a:spLocks noGrp="1"/>
          </p:cNvSpPr>
          <p:nvPr>
            <p:ph type="title"/>
          </p:nvPr>
        </p:nvSpPr>
        <p:spPr>
          <a:xfrm>
            <a:off x="7149947" y="80836"/>
            <a:ext cx="4846856" cy="537281"/>
          </a:xfrm>
        </p:spPr>
        <p:txBody>
          <a:bodyPr/>
          <a:lstStyle/>
          <a:p>
            <a:r>
              <a:rPr lang="en-US" sz="2800" dirty="0"/>
              <a:t>Locations of eBird Surveys</a:t>
            </a:r>
          </a:p>
        </p:txBody>
      </p:sp>
      <p:pic>
        <p:nvPicPr>
          <p:cNvPr id="4" name="Picture 3">
            <a:extLst>
              <a:ext uri="{FF2B5EF4-FFF2-40B4-BE49-F238E27FC236}">
                <a16:creationId xmlns:a16="http://schemas.microsoft.com/office/drawing/2014/main" id="{7290F5A7-EB98-C595-DEBF-978D545695D7}"/>
              </a:ext>
            </a:extLst>
          </p:cNvPr>
          <p:cNvPicPr>
            <a:picLocks noChangeAspect="1"/>
          </p:cNvPicPr>
          <p:nvPr/>
        </p:nvPicPr>
        <p:blipFill>
          <a:blip r:embed="rId2"/>
          <a:stretch>
            <a:fillRect/>
          </a:stretch>
        </p:blipFill>
        <p:spPr>
          <a:xfrm>
            <a:off x="1239556" y="294611"/>
            <a:ext cx="5426420" cy="6115645"/>
          </a:xfrm>
          <a:prstGeom prst="rect">
            <a:avLst/>
          </a:prstGeom>
        </p:spPr>
      </p:pic>
    </p:spTree>
    <p:extLst>
      <p:ext uri="{BB962C8B-B14F-4D97-AF65-F5344CB8AC3E}">
        <p14:creationId xmlns:p14="http://schemas.microsoft.com/office/powerpoint/2010/main" val="3216490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F9ABC-4C3C-A250-CB80-D222BE9B0748}"/>
              </a:ext>
            </a:extLst>
          </p:cNvPr>
          <p:cNvSpPr>
            <a:spLocks noGrp="1"/>
          </p:cNvSpPr>
          <p:nvPr>
            <p:ph type="title"/>
          </p:nvPr>
        </p:nvSpPr>
        <p:spPr>
          <a:xfrm>
            <a:off x="8437377" y="189525"/>
            <a:ext cx="3503010" cy="1902272"/>
          </a:xfrm>
        </p:spPr>
        <p:txBody>
          <a:bodyPr/>
          <a:lstStyle/>
          <a:p>
            <a:r>
              <a:rPr lang="en-GB" b="0" dirty="0"/>
              <a:t>Species Totals from eBird Surveys </a:t>
            </a:r>
            <a:endParaRPr lang="en-US" sz="2800" dirty="0"/>
          </a:p>
        </p:txBody>
      </p:sp>
      <p:pic>
        <p:nvPicPr>
          <p:cNvPr id="5" name="Picture 4">
            <a:extLst>
              <a:ext uri="{FF2B5EF4-FFF2-40B4-BE49-F238E27FC236}">
                <a16:creationId xmlns:a16="http://schemas.microsoft.com/office/drawing/2014/main" id="{11E75394-DBD6-F932-8E84-BBEB3EC4E2E3}"/>
              </a:ext>
            </a:extLst>
          </p:cNvPr>
          <p:cNvPicPr>
            <a:picLocks noChangeAspect="1"/>
          </p:cNvPicPr>
          <p:nvPr/>
        </p:nvPicPr>
        <p:blipFill>
          <a:blip r:embed="rId2"/>
          <a:stretch>
            <a:fillRect/>
          </a:stretch>
        </p:blipFill>
        <p:spPr>
          <a:xfrm>
            <a:off x="377114" y="520474"/>
            <a:ext cx="3852998" cy="5045592"/>
          </a:xfrm>
          <a:prstGeom prst="rect">
            <a:avLst/>
          </a:prstGeom>
        </p:spPr>
      </p:pic>
      <p:pic>
        <p:nvPicPr>
          <p:cNvPr id="6" name="Picture 5">
            <a:extLst>
              <a:ext uri="{FF2B5EF4-FFF2-40B4-BE49-F238E27FC236}">
                <a16:creationId xmlns:a16="http://schemas.microsoft.com/office/drawing/2014/main" id="{8B3C75E0-22E7-111A-565D-E6BFD4ABC804}"/>
              </a:ext>
            </a:extLst>
          </p:cNvPr>
          <p:cNvPicPr>
            <a:picLocks noChangeAspect="1"/>
          </p:cNvPicPr>
          <p:nvPr/>
        </p:nvPicPr>
        <p:blipFill>
          <a:blip r:embed="rId3"/>
          <a:stretch>
            <a:fillRect/>
          </a:stretch>
        </p:blipFill>
        <p:spPr>
          <a:xfrm>
            <a:off x="4230112" y="520474"/>
            <a:ext cx="3569720" cy="5052914"/>
          </a:xfrm>
          <a:prstGeom prst="rect">
            <a:avLst/>
          </a:prstGeom>
        </p:spPr>
      </p:pic>
    </p:spTree>
    <p:extLst>
      <p:ext uri="{BB962C8B-B14F-4D97-AF65-F5344CB8AC3E}">
        <p14:creationId xmlns:p14="http://schemas.microsoft.com/office/powerpoint/2010/main" val="1043710232"/>
      </p:ext>
    </p:extLst>
  </p:cSld>
  <p:clrMapOvr>
    <a:masterClrMapping/>
  </p:clrMapOvr>
</p:sld>
</file>

<file path=ppt/theme/theme1.xml><?xml version="1.0" encoding="utf-8"?>
<a:theme xmlns:a="http://schemas.openxmlformats.org/drawingml/2006/main" name="HX | Hurtigruten Expeditions">
  <a:themeElements>
    <a:clrScheme name="HX | Hurtigruten Expeditions">
      <a:dk1>
        <a:sysClr val="windowText" lastClr="000000"/>
      </a:dk1>
      <a:lt1>
        <a:sysClr val="window" lastClr="FFFFFF"/>
      </a:lt1>
      <a:dk2>
        <a:srgbClr val="374D67"/>
      </a:dk2>
      <a:lt2>
        <a:srgbClr val="DED7CA"/>
      </a:lt2>
      <a:accent1>
        <a:srgbClr val="0B2831"/>
      </a:accent1>
      <a:accent2>
        <a:srgbClr val="374D67"/>
      </a:accent2>
      <a:accent3>
        <a:srgbClr val="C8BBA2"/>
      </a:accent3>
      <a:accent4>
        <a:srgbClr val="DED7CA"/>
      </a:accent4>
      <a:accent5>
        <a:srgbClr val="A3002B"/>
      </a:accent5>
      <a:accent6>
        <a:srgbClr val="FFFFFF"/>
      </a:accent6>
      <a:hlink>
        <a:srgbClr val="A3002B"/>
      </a:hlink>
      <a:folHlink>
        <a:srgbClr val="D8D8D8"/>
      </a:folHlink>
    </a:clrScheme>
    <a:fontScheme name="HX | Hurtigruten Expeditions">
      <a:majorFont>
        <a:latin typeface="Jost SemiBold"/>
        <a:ea typeface=""/>
        <a:cs typeface=""/>
      </a:majorFont>
      <a:minorFont>
        <a:latin typeface="Jo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X Suggested simplified lecture template " id="{3F5723ED-AEC2-4668-BAC6-D7CBC72D26D9}" vid="{07FA7E23-E5FF-47CC-AC1E-B5185285AD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6a65166-6316-4d42-acbf-182dccb373f3" xsi:nil="true"/>
    <lcf76f155ced4ddcb4097134ff3c332f xmlns="dcc718a1-850d-4ee6-9f27-05d585fce8fe">
      <Terms xmlns="http://schemas.microsoft.com/office/infopath/2007/PartnerControls"/>
    </lcf76f155ced4ddcb4097134ff3c332f>
    <DateTime xmlns="dcc718a1-850d-4ee6-9f27-05d585fce8f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599F2C90F9744DBF70BD52B2628898" ma:contentTypeVersion="6" ma:contentTypeDescription="Create a new document." ma:contentTypeScope="" ma:versionID="56ac23d55018fcb8ad0b238215be6fe3">
  <xsd:schema xmlns:xsd="http://www.w3.org/2001/XMLSchema" xmlns:xs="http://www.w3.org/2001/XMLSchema" xmlns:p="http://schemas.microsoft.com/office/2006/metadata/properties" xmlns:ns2="a02791fa-9437-4ae1-8b3b-b0e2a23b78dd" xmlns:ns3="bf1ec468-9bb5-474c-9c7e-28bbad6fc0ec" xmlns:ns4="dcc718a1-850d-4ee6-9f27-05d585fce8fe" xmlns:ns5="76a65166-6316-4d42-acbf-182dccb373f3" targetNamespace="http://schemas.microsoft.com/office/2006/metadata/properties" ma:root="true" ma:fieldsID="17cffc1a6e8253ca6aa31b8b8bbf9921" ns2:_="" ns3:_="" ns4:_="" ns5:_="">
    <xsd:import namespace="a02791fa-9437-4ae1-8b3b-b0e2a23b78dd"/>
    <xsd:import namespace="bf1ec468-9bb5-474c-9c7e-28bbad6fc0ec"/>
    <xsd:import namespace="dcc718a1-850d-4ee6-9f27-05d585fce8fe"/>
    <xsd:import namespace="76a65166-6316-4d42-acbf-182dccb373f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3:SharedWithUsers" minOccurs="0"/>
                <xsd:element ref="ns3:SharedWithDetails" minOccurs="0"/>
                <xsd:element ref="ns2:MediaServiceSearchProperties" minOccurs="0"/>
                <xsd:element ref="ns2:MediaServiceObjectDetectorVersions" minOccurs="0"/>
                <xsd:element ref="ns4:lcf76f155ced4ddcb4097134ff3c332f" minOccurs="0"/>
                <xsd:element ref="ns5:TaxCatchAll" minOccurs="0"/>
                <xsd:element ref="ns4:DateTime"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2791fa-9437-4ae1-8b3b-b0e2a23b78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1ec468-9bb5-474c-9c7e-28bbad6fc0e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cc718a1-850d-4ee6-9f27-05d585fce8fe" elementFormDefault="qualified">
    <xsd:import namespace="http://schemas.microsoft.com/office/2006/documentManagement/types"/>
    <xsd:import namespace="http://schemas.microsoft.com/office/infopath/2007/PartnerControls"/>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51107af-9397-46b6-b35f-c3dc28f53108" ma:termSetId="09814cd3-568e-fe90-9814-8d621ff8fb84" ma:anchorId="fba54fb3-c3e1-fe81-a776-ca4b69148c4d" ma:open="true" ma:isKeyword="false">
      <xsd:complexType>
        <xsd:sequence>
          <xsd:element ref="pc:Terms" minOccurs="0" maxOccurs="1"/>
        </xsd:sequence>
      </xsd:complexType>
    </xsd:element>
    <xsd:element name="DateTime" ma:index="25" nillable="true" ma:displayName="Date &amp; Time" ma:format="DateTime" ma:internalName="DateTime">
      <xsd:simpleType>
        <xsd:restriction base="dms:DateTim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a65166-6316-4d42-acbf-182dccb373f3"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eb50a918-70ce-43c9-ab8e-5e588410491f}" ma:internalName="TaxCatchAll" ma:showField="CatchAllData" ma:web="76a65166-6316-4d42-acbf-182dccb373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D4A538-AF35-48CA-A958-E06860A84A12}">
  <ds:schemaRefs>
    <ds:schemaRef ds:uri="http://purl.org/dc/elements/1.1/"/>
    <ds:schemaRef ds:uri="c2a4f1fb-7f40-41fb-83a9-a5805dfe2a12"/>
    <ds:schemaRef ds:uri="http://purl.org/dc/dcmitype/"/>
    <ds:schemaRef ds:uri="http://purl.org/dc/terms/"/>
    <ds:schemaRef ds:uri="http://schemas.microsoft.com/office/2006/metadata/properties"/>
    <ds:schemaRef ds:uri="http://schemas.microsoft.com/office/2006/documentManagement/types"/>
    <ds:schemaRef ds:uri="276781f2-a29d-4d96-98a7-183608f59644"/>
    <ds:schemaRef ds:uri="http://schemas.microsoft.com/office/infopath/2007/PartnerControls"/>
    <ds:schemaRef ds:uri="http://schemas.openxmlformats.org/package/2006/metadata/core-properties"/>
    <ds:schemaRef ds:uri="http://www.w3.org/XML/1998/namespace"/>
    <ds:schemaRef ds:uri="76a65166-6316-4d42-acbf-182dccb373f3"/>
    <ds:schemaRef ds:uri="dcc718a1-850d-4ee6-9f27-05d585fce8fe"/>
  </ds:schemaRefs>
</ds:datastoreItem>
</file>

<file path=customXml/itemProps2.xml><?xml version="1.0" encoding="utf-8"?>
<ds:datastoreItem xmlns:ds="http://schemas.openxmlformats.org/officeDocument/2006/customXml" ds:itemID="{DC786E9F-5681-433B-A32B-D06E18BE8038}">
  <ds:schemaRefs>
    <ds:schemaRef ds:uri="http://schemas.microsoft.com/sharepoint/v3/contenttype/forms"/>
  </ds:schemaRefs>
</ds:datastoreItem>
</file>

<file path=customXml/itemProps3.xml><?xml version="1.0" encoding="utf-8"?>
<ds:datastoreItem xmlns:ds="http://schemas.openxmlformats.org/officeDocument/2006/customXml" ds:itemID="{150B4CFE-66F5-467E-9E79-639C29322D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2791fa-9437-4ae1-8b3b-b0e2a23b78dd"/>
    <ds:schemaRef ds:uri="bf1ec468-9bb5-474c-9c7e-28bbad6fc0ec"/>
    <ds:schemaRef ds:uri="dcc718a1-850d-4ee6-9f27-05d585fce8fe"/>
    <ds:schemaRef ds:uri="76a65166-6316-4d42-acbf-182dccb373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18cc655-f1af-4448-b4b4-f4865c0f28ba}" enabled="1" method="Standard" siteId="{e1fa7b0b-5572-424d-bece-ad8c734d3496}" contentBits="0" removed="0"/>
</clbl:labelList>
</file>

<file path=docProps/app.xml><?xml version="1.0" encoding="utf-8"?>
<Properties xmlns="http://schemas.openxmlformats.org/officeDocument/2006/extended-properties" xmlns:vt="http://schemas.openxmlformats.org/officeDocument/2006/docPropsVTypes">
  <Template>HX Suggested simplified lecture template </Template>
  <TotalTime>0</TotalTime>
  <Words>2026</Words>
  <Application>Microsoft Office PowerPoint</Application>
  <PresentationFormat>Widescreen</PresentationFormat>
  <Paragraphs>304</Paragraphs>
  <Slides>35</Slides>
  <Notes>29</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Jost</vt:lpstr>
      <vt:lpstr>Austin Text Roman</vt:lpstr>
      <vt:lpstr>Jost Light</vt:lpstr>
      <vt:lpstr>Systemfont normal</vt:lpstr>
      <vt:lpstr>Jost SemiBold</vt:lpstr>
      <vt:lpstr>Arial</vt:lpstr>
      <vt:lpstr>Poppins</vt:lpstr>
      <vt:lpstr>Calibri</vt:lpstr>
      <vt:lpstr>HX | Hurtigruten Expeditions</vt:lpstr>
      <vt:lpstr>MS Fram 14 - 21 June 2026</vt:lpstr>
      <vt:lpstr>Science &amp; education program</vt:lpstr>
      <vt:lpstr>Lectures &amp; Discovery Sessions </vt:lpstr>
      <vt:lpstr>Wildlife Watch </vt:lpstr>
      <vt:lpstr>History &amp; Culture</vt:lpstr>
      <vt:lpstr>iNaturalist</vt:lpstr>
      <vt:lpstr>eBird</vt:lpstr>
      <vt:lpstr>Locations of eBird Surveys</vt:lpstr>
      <vt:lpstr>Species Totals from eBird Surveys </vt:lpstr>
      <vt:lpstr>MAMMALS</vt:lpstr>
      <vt:lpstr>Science Boat</vt:lpstr>
      <vt:lpstr>Science Boat</vt:lpstr>
      <vt:lpstr>CTD Profiles</vt:lpstr>
      <vt:lpstr>Plankton Samples</vt:lpstr>
      <vt:lpstr>Plankton Samples: Barnacle Larvae </vt:lpstr>
      <vt:lpstr>Plankton Samples: Copepod</vt:lpstr>
      <vt:lpstr>Plankton Samples: Crab Larvae</vt:lpstr>
      <vt:lpstr>Plankton Samples: Comb Jelly</vt:lpstr>
      <vt:lpstr>Plankton Samples: Comb Jelly</vt:lpstr>
      <vt:lpstr>Plankton Samples: Phyto Plankton</vt:lpstr>
      <vt:lpstr>Plankton Samples: Arrow Worms</vt:lpstr>
      <vt:lpstr>Plankton Samples: Hyperiid Amphipods</vt:lpstr>
      <vt:lpstr>Climate Change Survey</vt:lpstr>
      <vt:lpstr>Guest Scientist's Project: FRAM-PLANKTO</vt:lpstr>
      <vt:lpstr>Guest Scientist's Project: FRAM-PLANKTO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Connect with your inner scientist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Szintia Viola Marton</dc:creator>
  <cp:lastModifiedBy>Alice Ransom</cp:lastModifiedBy>
  <cp:revision>355</cp:revision>
  <dcterms:created xsi:type="dcterms:W3CDTF">2023-07-04T10:06:11Z</dcterms:created>
  <dcterms:modified xsi:type="dcterms:W3CDTF">2026-06-23T12:32:40Z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0x0101003B599F2C90F9744DBF70BD52B2628898</vt:lpwstr>
  </property>
  <property fmtid="{D5CDD505-2E9C-101B-9397-08002B2CF9AE}" pid="3" name="MediaServiceImageTags">
    <vt:lpwstr/>
  </property>
</Properties>
</file>