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87" r:id="rId4"/>
  </p:sldMasterIdLst>
  <p:notesMasterIdLst>
    <p:notesMasterId r:id="rId51"/>
  </p:notesMasterIdLst>
  <p:sldIdLst>
    <p:sldId id="303" r:id="rId5"/>
    <p:sldId id="284" r:id="rId6"/>
    <p:sldId id="286" r:id="rId7"/>
    <p:sldId id="287" r:id="rId8"/>
    <p:sldId id="388" r:id="rId9"/>
    <p:sldId id="302" r:id="rId10"/>
    <p:sldId id="288" r:id="rId11"/>
    <p:sldId id="2556" r:id="rId12"/>
    <p:sldId id="2554" r:id="rId13"/>
    <p:sldId id="2575" r:id="rId14"/>
    <p:sldId id="373" r:id="rId15"/>
    <p:sldId id="389" r:id="rId16"/>
    <p:sldId id="2576" r:id="rId17"/>
    <p:sldId id="385" r:id="rId18"/>
    <p:sldId id="293" r:id="rId19"/>
    <p:sldId id="2567" r:id="rId20"/>
    <p:sldId id="2562" r:id="rId21"/>
    <p:sldId id="265" r:id="rId22"/>
    <p:sldId id="2568" r:id="rId23"/>
    <p:sldId id="2566" r:id="rId24"/>
    <p:sldId id="296" r:id="rId25"/>
    <p:sldId id="2558" r:id="rId26"/>
    <p:sldId id="2569" r:id="rId27"/>
    <p:sldId id="297" r:id="rId28"/>
    <p:sldId id="2538" r:id="rId29"/>
    <p:sldId id="2577" r:id="rId30"/>
    <p:sldId id="294" r:id="rId31"/>
    <p:sldId id="2573" r:id="rId32"/>
    <p:sldId id="295" r:id="rId33"/>
    <p:sldId id="398" r:id="rId34"/>
    <p:sldId id="2579" r:id="rId35"/>
    <p:sldId id="2640" r:id="rId36"/>
    <p:sldId id="2635" r:id="rId37"/>
    <p:sldId id="2639" r:id="rId38"/>
    <p:sldId id="2641" r:id="rId39"/>
    <p:sldId id="2658" r:id="rId40"/>
    <p:sldId id="2659" r:id="rId41"/>
    <p:sldId id="2660" r:id="rId42"/>
    <p:sldId id="2661" r:id="rId43"/>
    <p:sldId id="2662" r:id="rId44"/>
    <p:sldId id="2581" r:id="rId45"/>
    <p:sldId id="259" r:id="rId46"/>
    <p:sldId id="2663" r:id="rId47"/>
    <p:sldId id="2664" r:id="rId48"/>
    <p:sldId id="2665" r:id="rId49"/>
    <p:sldId id="393" r:id="rId50"/>
  </p:sldIdLst>
  <p:sldSz cx="12192000" cy="6858000"/>
  <p:notesSz cx="6858000" cy="9144000"/>
  <p:embeddedFontLst>
    <p:embeddedFont>
      <p:font typeface="DengXian" panose="02010600030101010101" pitchFamily="2" charset="-122"/>
      <p:regular r:id="rId52"/>
      <p:bold r:id="rId53"/>
    </p:embeddedFont>
    <p:embeddedFont>
      <p:font typeface="Jost" pitchFamily="2" charset="0"/>
      <p:regular r:id="rId54"/>
      <p:bold r:id="rId55"/>
      <p:italic r:id="rId56"/>
      <p:boldItalic r:id="rId57"/>
    </p:embeddedFont>
    <p:embeddedFont>
      <p:font typeface="Jost Light" pitchFamily="2" charset="0"/>
      <p:regular r:id="rId58"/>
      <p:italic r:id="rId59"/>
    </p:embeddedFont>
    <p:embeddedFont>
      <p:font typeface="Jost SemiBold" pitchFamily="2" charset="0"/>
      <p:bold r:id="rId60"/>
      <p:boldItalic r:id="rId61"/>
    </p:embeddedFont>
    <p:embeddedFont>
      <p:font typeface="Poppins" panose="00000500000000000000" pitchFamily="2" charset="0"/>
      <p:regular r:id="rId62"/>
      <p:bold r:id="rId63"/>
      <p:italic r:id="rId64"/>
      <p:boldItalic r:id="rId65"/>
    </p:embeddedFont>
    <p:embeddedFont>
      <p:font typeface="Tahoma" panose="020B0604030504040204" pitchFamily="34" charset="0"/>
      <p:regular r:id="rId66"/>
      <p:bold r:id="rId6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046"/>
    <a:srgbClr val="1F5579"/>
    <a:srgbClr val="1D1D1D"/>
    <a:srgbClr val="D4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645" autoAdjust="0"/>
    <p:restoredTop sz="88299" autoAdjust="0"/>
  </p:normalViewPr>
  <p:slideViewPr>
    <p:cSldViewPr snapToGrid="0">
      <p:cViewPr>
        <p:scale>
          <a:sx n="65" d="100"/>
          <a:sy n="65" d="100"/>
        </p:scale>
        <p:origin x="544" y="56"/>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font" Target="fonts/font12.fntdata"/><Relationship Id="rId68"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font" Target="fonts/font2.fntdata"/><Relationship Id="rId58" Type="http://schemas.openxmlformats.org/officeDocument/2006/relationships/font" Target="fonts/font7.fntdata"/><Relationship Id="rId66" Type="http://schemas.openxmlformats.org/officeDocument/2006/relationships/font" Target="fonts/font15.fntdata"/><Relationship Id="rId5" Type="http://schemas.openxmlformats.org/officeDocument/2006/relationships/slide" Target="slides/slide1.xml"/><Relationship Id="rId61" Type="http://schemas.openxmlformats.org/officeDocument/2006/relationships/font" Target="fonts/font10.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font" Target="fonts/font5.fntdata"/><Relationship Id="rId64" Type="http://schemas.openxmlformats.org/officeDocument/2006/relationships/font" Target="fonts/font13.fntdata"/><Relationship Id="rId69"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8.fntdata"/><Relationship Id="rId67" Type="http://schemas.openxmlformats.org/officeDocument/2006/relationships/font" Target="fonts/font16.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3.fntdata"/><Relationship Id="rId62" Type="http://schemas.openxmlformats.org/officeDocument/2006/relationships/font" Target="fonts/font11.fntdata"/><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font" Target="fonts/font6.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font" Target="fonts/font1.fntdata"/><Relationship Id="rId60" Type="http://schemas.openxmlformats.org/officeDocument/2006/relationships/font" Target="fonts/font9.fntdata"/><Relationship Id="rId65" Type="http://schemas.openxmlformats.org/officeDocument/2006/relationships/font" Target="fonts/font14.fntdata"/><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BC2E75-6DD5-4483-AA3A-C54AD5E3C5D0}" type="datetimeFigureOut">
              <a:rPr lang="en-GB" smtClean="0"/>
              <a:t>25/06/2026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B41D9F-C7AA-4AD3-B65F-D89B288EC5E5}" type="slidenum">
              <a:rPr lang="en-GB" smtClean="0"/>
              <a:t>‹#›</a:t>
            </a:fld>
            <a:endParaRPr lang="en-GB"/>
          </a:p>
        </p:txBody>
      </p:sp>
    </p:spTree>
    <p:extLst>
      <p:ext uri="{BB962C8B-B14F-4D97-AF65-F5344CB8AC3E}">
        <p14:creationId xmlns:p14="http://schemas.microsoft.com/office/powerpoint/2010/main" val="8849213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FB41D9F-C7AA-4AD3-B65F-D89B288EC5E5}" type="slidenum">
              <a:rPr lang="en-GB" smtClean="0"/>
              <a:t>1</a:t>
            </a:fld>
            <a:endParaRPr lang="en-GB"/>
          </a:p>
        </p:txBody>
      </p:sp>
    </p:spTree>
    <p:extLst>
      <p:ext uri="{BB962C8B-B14F-4D97-AF65-F5344CB8AC3E}">
        <p14:creationId xmlns:p14="http://schemas.microsoft.com/office/powerpoint/2010/main" val="30936724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UPATE</a:t>
            </a:r>
            <a:r>
              <a:rPr lang="en-GB" b="1" baseline="0" dirty="0"/>
              <a:t> PHOTOS:</a:t>
            </a:r>
          </a:p>
          <a:p>
            <a:r>
              <a:rPr lang="en-GB" b="1" dirty="0"/>
              <a:t>Add any interesting finds </a:t>
            </a:r>
            <a:r>
              <a:rPr lang="en-GB" dirty="0"/>
              <a:t>in the plankton samples and pictures taken down the microscopes</a:t>
            </a:r>
          </a:p>
        </p:txBody>
      </p:sp>
      <p:sp>
        <p:nvSpPr>
          <p:cNvPr id="4" name="Slide Number Placeholder 3"/>
          <p:cNvSpPr>
            <a:spLocks noGrp="1"/>
          </p:cNvSpPr>
          <p:nvPr>
            <p:ph type="sldNum" sz="quarter" idx="5"/>
          </p:nvPr>
        </p:nvSpPr>
        <p:spPr/>
        <p:txBody>
          <a:bodyPr/>
          <a:lstStyle/>
          <a:p>
            <a:fld id="{AFB41D9F-C7AA-4AD3-B65F-D89B288EC5E5}" type="slidenum">
              <a:rPr lang="en-GB" smtClean="0"/>
              <a:t>13</a:t>
            </a:fld>
            <a:endParaRPr lang="en-GB"/>
          </a:p>
        </p:txBody>
      </p:sp>
    </p:spTree>
    <p:extLst>
      <p:ext uri="{BB962C8B-B14F-4D97-AF65-F5344CB8AC3E}">
        <p14:creationId xmlns:p14="http://schemas.microsoft.com/office/powerpoint/2010/main" val="32979504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UPATE</a:t>
            </a:r>
            <a:r>
              <a:rPr lang="en-GB" b="1" baseline="0" dirty="0"/>
              <a:t> PHOTOS:</a:t>
            </a:r>
          </a:p>
          <a:p>
            <a:r>
              <a:rPr lang="en-GB" b="1" dirty="0"/>
              <a:t>Add any interesting finds </a:t>
            </a:r>
            <a:r>
              <a:rPr lang="en-GB" dirty="0"/>
              <a:t>in the plankton samples and pictures taken down the microscopes</a:t>
            </a:r>
          </a:p>
        </p:txBody>
      </p:sp>
      <p:sp>
        <p:nvSpPr>
          <p:cNvPr id="4" name="Slide Number Placeholder 3"/>
          <p:cNvSpPr>
            <a:spLocks noGrp="1"/>
          </p:cNvSpPr>
          <p:nvPr>
            <p:ph type="sldNum" sz="quarter" idx="5"/>
          </p:nvPr>
        </p:nvSpPr>
        <p:spPr/>
        <p:txBody>
          <a:bodyPr/>
          <a:lstStyle/>
          <a:p>
            <a:fld id="{AFB41D9F-C7AA-4AD3-B65F-D89B288EC5E5}" type="slidenum">
              <a:rPr lang="en-GB" smtClean="0"/>
              <a:t>14</a:t>
            </a:fld>
            <a:endParaRPr lang="en-GB"/>
          </a:p>
        </p:txBody>
      </p:sp>
    </p:spTree>
    <p:extLst>
      <p:ext uri="{BB962C8B-B14F-4D97-AF65-F5344CB8AC3E}">
        <p14:creationId xmlns:p14="http://schemas.microsoft.com/office/powerpoint/2010/main" val="18909350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b="1" dirty="0"/>
              <a:t>Right image – </a:t>
            </a:r>
            <a:r>
              <a:rPr lang="nb-NO" b="0" dirty="0"/>
              <a:t>In </a:t>
            </a:r>
            <a:r>
              <a:rPr lang="nb-NO" b="0" dirty="0" err="1"/>
              <a:t>the</a:t>
            </a:r>
            <a:r>
              <a:rPr lang="nb-NO" b="0" dirty="0"/>
              <a:t> </a:t>
            </a:r>
            <a:r>
              <a:rPr lang="en-US" b="0" dirty="0"/>
              <a:t>Pacific Northwest, USA, Coastal upwelling causes cold water to rise from deep in the ocean to replace the surface water. The cold water cools the air above it and as the moist marine air cools, low clouds form when the water vapor condenses into water droplets. Hence the iconic cloudy trees of Alaska’s coastline. This also brings nutrients to the forests from the marine water </a:t>
            </a:r>
            <a:r>
              <a:rPr lang="en-US" b="0" dirty="0" err="1"/>
              <a:t>vapour</a:t>
            </a:r>
            <a:r>
              <a:rPr lang="en-US" b="0" dirty="0"/>
              <a:t>.</a:t>
            </a:r>
            <a:endParaRPr lang="en-GB"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B41D9F-C7AA-4AD3-B65F-D89B288EC5E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29688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 summary</a:t>
            </a:r>
            <a:r>
              <a:rPr lang="en-GB" dirty="0"/>
              <a:t> of number of sessions and observations submitted, any special observations and </a:t>
            </a:r>
            <a:r>
              <a:rPr lang="en-GB" b="1" dirty="0"/>
              <a:t>add specific link to NASA Cloud observations if possible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B41D9F-C7AA-4AD3-B65F-D89B288EC5E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51598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b="1" dirty="0"/>
              <a:t>Update </a:t>
            </a:r>
            <a:endParaRPr lang="en-GB"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B41D9F-C7AA-4AD3-B65F-D89B288EC5E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69686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FB41D9F-C7AA-4AD3-B65F-D89B288EC5E5}" type="slidenum">
              <a:rPr lang="en-GB" smtClean="0"/>
              <a:t>22</a:t>
            </a:fld>
            <a:endParaRPr lang="en-GB"/>
          </a:p>
        </p:txBody>
      </p:sp>
    </p:spTree>
    <p:extLst>
      <p:ext uri="{BB962C8B-B14F-4D97-AF65-F5344CB8AC3E}">
        <p14:creationId xmlns:p14="http://schemas.microsoft.com/office/powerpoint/2010/main" val="24329901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n-GB" dirty="0"/>
              <a:t>Picture: Day 5 – Icy Arm</a:t>
            </a:r>
          </a:p>
        </p:txBody>
      </p:sp>
      <p:sp>
        <p:nvSpPr>
          <p:cNvPr id="4" name="Plassholder for lysbildenummer 3"/>
          <p:cNvSpPr>
            <a:spLocks noGrp="1"/>
          </p:cNvSpPr>
          <p:nvPr>
            <p:ph type="sldNum" sz="quarter" idx="5"/>
          </p:nvPr>
        </p:nvSpPr>
        <p:spPr/>
        <p:txBody>
          <a:bodyPr/>
          <a:lstStyle/>
          <a:p>
            <a:fld id="{0EB61BCC-B7AE-4D81-8B23-DA62EB623691}" type="slidenum">
              <a:rPr lang="en-GB" smtClean="0"/>
              <a:t>25</a:t>
            </a:fld>
            <a:endParaRPr lang="en-GB"/>
          </a:p>
        </p:txBody>
      </p:sp>
    </p:spTree>
    <p:extLst>
      <p:ext uri="{BB962C8B-B14F-4D97-AF65-F5344CB8AC3E}">
        <p14:creationId xmlns:p14="http://schemas.microsoft.com/office/powerpoint/2010/main" val="17305294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11.06.2026</a:t>
            </a:r>
          </a:p>
        </p:txBody>
      </p:sp>
      <p:sp>
        <p:nvSpPr>
          <p:cNvPr id="4" name="Foliennummernplatzhalter 3"/>
          <p:cNvSpPr>
            <a:spLocks noGrp="1"/>
          </p:cNvSpPr>
          <p:nvPr>
            <p:ph type="sldNum" sz="quarter" idx="5"/>
          </p:nvPr>
        </p:nvSpPr>
        <p:spPr/>
        <p:txBody>
          <a:bodyPr/>
          <a:lstStyle/>
          <a:p>
            <a:fld id="{02E78963-ECFB-4D11-B2DC-293ED262C975}" type="slidenum">
              <a:rPr lang="en-US" smtClean="0"/>
              <a:t>26</a:t>
            </a:fld>
            <a:endParaRPr lang="en-US"/>
          </a:p>
        </p:txBody>
      </p:sp>
    </p:spTree>
    <p:extLst>
      <p:ext uri="{BB962C8B-B14F-4D97-AF65-F5344CB8AC3E}">
        <p14:creationId xmlns:p14="http://schemas.microsoft.com/office/powerpoint/2010/main" val="42379257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 summary </a:t>
            </a:r>
            <a:r>
              <a:rPr lang="en-GB" dirty="0"/>
              <a:t>of number of observations, number of species etc. </a:t>
            </a:r>
            <a:r>
              <a:rPr lang="en-GB" b="1" dirty="0"/>
              <a:t>and add link to the </a:t>
            </a:r>
            <a:r>
              <a:rPr lang="en-GB" b="1" dirty="0" err="1"/>
              <a:t>iNaturalist</a:t>
            </a:r>
            <a:r>
              <a:rPr lang="en-GB" b="1" dirty="0"/>
              <a:t> project for the specific trip</a:t>
            </a:r>
          </a:p>
        </p:txBody>
      </p:sp>
      <p:sp>
        <p:nvSpPr>
          <p:cNvPr id="4" name="Slide Number Placeholder 3"/>
          <p:cNvSpPr>
            <a:spLocks noGrp="1"/>
          </p:cNvSpPr>
          <p:nvPr>
            <p:ph type="sldNum" sz="quarter" idx="5"/>
          </p:nvPr>
        </p:nvSpPr>
        <p:spPr/>
        <p:txBody>
          <a:bodyPr/>
          <a:lstStyle/>
          <a:p>
            <a:fld id="{AFB41D9F-C7AA-4AD3-B65F-D89B288EC5E5}" type="slidenum">
              <a:rPr lang="en-GB" smtClean="0"/>
              <a:t>27</a:t>
            </a:fld>
            <a:endParaRPr lang="en-GB"/>
          </a:p>
        </p:txBody>
      </p:sp>
    </p:spTree>
    <p:extLst>
      <p:ext uri="{BB962C8B-B14F-4D97-AF65-F5344CB8AC3E}">
        <p14:creationId xmlns:p14="http://schemas.microsoft.com/office/powerpoint/2010/main" val="42281404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a:t>Not in </a:t>
            </a:r>
            <a:r>
              <a:rPr lang="nb-NO" dirty="0" err="1"/>
              <a:t>logbook</a:t>
            </a:r>
            <a:endParaRPr lang="en-US" dirty="0"/>
          </a:p>
        </p:txBody>
      </p:sp>
      <p:sp>
        <p:nvSpPr>
          <p:cNvPr id="4" name="Slide Number Placeholder 3"/>
          <p:cNvSpPr>
            <a:spLocks noGrp="1"/>
          </p:cNvSpPr>
          <p:nvPr>
            <p:ph type="sldNum" sz="quarter" idx="5"/>
          </p:nvPr>
        </p:nvSpPr>
        <p:spPr/>
        <p:txBody>
          <a:bodyPr/>
          <a:lstStyle/>
          <a:p>
            <a:fld id="{AFB41D9F-C7AA-4AD3-B65F-D89B288EC5E5}" type="slidenum">
              <a:rPr lang="en-GB" smtClean="0"/>
              <a:t>28</a:t>
            </a:fld>
            <a:endParaRPr lang="en-GB"/>
          </a:p>
        </p:txBody>
      </p:sp>
    </p:spTree>
    <p:extLst>
      <p:ext uri="{BB962C8B-B14F-4D97-AF65-F5344CB8AC3E}">
        <p14:creationId xmlns:p14="http://schemas.microsoft.com/office/powerpoint/2010/main" val="16255496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Add Ship name, dates and voyage name</a:t>
            </a:r>
          </a:p>
        </p:txBody>
      </p:sp>
      <p:sp>
        <p:nvSpPr>
          <p:cNvPr id="4" name="Slide Number Placeholder 3"/>
          <p:cNvSpPr>
            <a:spLocks noGrp="1"/>
          </p:cNvSpPr>
          <p:nvPr>
            <p:ph type="sldNum" sz="quarter" idx="5"/>
          </p:nvPr>
        </p:nvSpPr>
        <p:spPr/>
        <p:txBody>
          <a:bodyPr/>
          <a:lstStyle/>
          <a:p>
            <a:fld id="{AFB41D9F-C7AA-4AD3-B65F-D89B288EC5E5}" type="slidenum">
              <a:rPr lang="en-GB" smtClean="0"/>
              <a:t>2</a:t>
            </a:fld>
            <a:endParaRPr lang="en-GB"/>
          </a:p>
        </p:txBody>
      </p:sp>
    </p:spTree>
    <p:extLst>
      <p:ext uri="{BB962C8B-B14F-4D97-AF65-F5344CB8AC3E}">
        <p14:creationId xmlns:p14="http://schemas.microsoft.com/office/powerpoint/2010/main" val="30913677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Give overview of the number of bird species found, number of observations etc. and </a:t>
            </a:r>
            <a:r>
              <a:rPr lang="en-GB" b="1" dirty="0"/>
              <a:t>add link to the e-Bird trip report</a:t>
            </a:r>
          </a:p>
        </p:txBody>
      </p:sp>
      <p:sp>
        <p:nvSpPr>
          <p:cNvPr id="4" name="Slide Number Placeholder 3"/>
          <p:cNvSpPr>
            <a:spLocks noGrp="1"/>
          </p:cNvSpPr>
          <p:nvPr>
            <p:ph type="sldNum" sz="quarter" idx="5"/>
          </p:nvPr>
        </p:nvSpPr>
        <p:spPr/>
        <p:txBody>
          <a:bodyPr/>
          <a:lstStyle/>
          <a:p>
            <a:fld id="{AFB41D9F-C7AA-4AD3-B65F-D89B288EC5E5}" type="slidenum">
              <a:rPr lang="en-GB" smtClean="0"/>
              <a:t>29</a:t>
            </a:fld>
            <a:endParaRPr lang="en-GB"/>
          </a:p>
        </p:txBody>
      </p:sp>
    </p:spTree>
    <p:extLst>
      <p:ext uri="{BB962C8B-B14F-4D97-AF65-F5344CB8AC3E}">
        <p14:creationId xmlns:p14="http://schemas.microsoft.com/office/powerpoint/2010/main" val="12165064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a:t>Not in </a:t>
            </a:r>
            <a:r>
              <a:rPr lang="nb-NO" dirty="0" err="1"/>
              <a:t>logbook</a:t>
            </a:r>
            <a:endParaRPr lang="en-US" dirty="0"/>
          </a:p>
        </p:txBody>
      </p:sp>
      <p:sp>
        <p:nvSpPr>
          <p:cNvPr id="4" name="Slide Number Placeholder 3"/>
          <p:cNvSpPr>
            <a:spLocks noGrp="1"/>
          </p:cNvSpPr>
          <p:nvPr>
            <p:ph type="sldNum" sz="quarter" idx="5"/>
          </p:nvPr>
        </p:nvSpPr>
        <p:spPr/>
        <p:txBody>
          <a:bodyPr/>
          <a:lstStyle/>
          <a:p>
            <a:fld id="{AFB41D9F-C7AA-4AD3-B65F-D89B288EC5E5}" type="slidenum">
              <a:rPr lang="en-GB" smtClean="0"/>
              <a:t>30</a:t>
            </a:fld>
            <a:endParaRPr lang="en-GB"/>
          </a:p>
        </p:txBody>
      </p:sp>
    </p:spTree>
    <p:extLst>
      <p:ext uri="{BB962C8B-B14F-4D97-AF65-F5344CB8AC3E}">
        <p14:creationId xmlns:p14="http://schemas.microsoft.com/office/powerpoint/2010/main" val="5274726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E74315-ED1E-81FE-B146-C6315C21A2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5C1FD9-7C7B-9F06-B028-8F1511A052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32BA84-0FB1-21FD-98C5-3631B857AAB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CB9A183-1C7D-7400-02B7-722B563C07D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10FC3E-999A-1145-AE56-866FE8F06E5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402106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3E4372-08CB-4864-92F4-F80CAC3CBB35}" type="slidenum">
              <a:rPr lang="en-US" smtClean="0"/>
              <a:t>33</a:t>
            </a:fld>
            <a:endParaRPr lang="en-US"/>
          </a:p>
        </p:txBody>
      </p:sp>
    </p:spTree>
    <p:extLst>
      <p:ext uri="{BB962C8B-B14F-4D97-AF65-F5344CB8AC3E}">
        <p14:creationId xmlns:p14="http://schemas.microsoft.com/office/powerpoint/2010/main" val="4988265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3E4372-08CB-4864-92F4-F80CAC3CBB35}" type="slidenum">
              <a:rPr lang="en-US" smtClean="0"/>
              <a:t>34</a:t>
            </a:fld>
            <a:endParaRPr lang="en-US"/>
          </a:p>
        </p:txBody>
      </p:sp>
    </p:spTree>
    <p:extLst>
      <p:ext uri="{BB962C8B-B14F-4D97-AF65-F5344CB8AC3E}">
        <p14:creationId xmlns:p14="http://schemas.microsoft.com/office/powerpoint/2010/main" val="38937743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CHANGE PHOTO APRIL 2025</a:t>
            </a:r>
          </a:p>
        </p:txBody>
      </p:sp>
      <p:sp>
        <p:nvSpPr>
          <p:cNvPr id="4" name="Slide Number Placeholder 3"/>
          <p:cNvSpPr>
            <a:spLocks noGrp="1"/>
          </p:cNvSpPr>
          <p:nvPr>
            <p:ph type="sldNum" sz="quarter" idx="5"/>
          </p:nvPr>
        </p:nvSpPr>
        <p:spPr/>
        <p:txBody>
          <a:bodyPr/>
          <a:lstStyle/>
          <a:p>
            <a:fld id="{AFB41D9F-C7AA-4AD3-B65F-D89B288EC5E5}" type="slidenum">
              <a:rPr lang="en-GB" smtClean="0"/>
              <a:t>36</a:t>
            </a:fld>
            <a:endParaRPr lang="en-GB"/>
          </a:p>
        </p:txBody>
      </p:sp>
    </p:spTree>
    <p:extLst>
      <p:ext uri="{BB962C8B-B14F-4D97-AF65-F5344CB8AC3E}">
        <p14:creationId xmlns:p14="http://schemas.microsoft.com/office/powerpoint/2010/main" val="15960020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Copy and paste water birds observed – make sure </a:t>
            </a:r>
            <a:r>
              <a:rPr lang="en-GB" i="1" dirty="0"/>
              <a:t>scientific name is in italics</a:t>
            </a:r>
          </a:p>
          <a:p>
            <a:endParaRPr lang="en-GB" dirty="0"/>
          </a:p>
        </p:txBody>
      </p:sp>
      <p:sp>
        <p:nvSpPr>
          <p:cNvPr id="4" name="Slide Number Placeholder 3"/>
          <p:cNvSpPr>
            <a:spLocks noGrp="1"/>
          </p:cNvSpPr>
          <p:nvPr>
            <p:ph type="sldNum" sz="quarter" idx="5"/>
          </p:nvPr>
        </p:nvSpPr>
        <p:spPr/>
        <p:txBody>
          <a:bodyPr/>
          <a:lstStyle/>
          <a:p>
            <a:fld id="{AFB41D9F-C7AA-4AD3-B65F-D89B288EC5E5}" type="slidenum">
              <a:rPr lang="en-GB" smtClean="0"/>
              <a:t>37</a:t>
            </a:fld>
            <a:endParaRPr lang="en-GB"/>
          </a:p>
        </p:txBody>
      </p:sp>
    </p:spTree>
    <p:extLst>
      <p:ext uri="{BB962C8B-B14F-4D97-AF65-F5344CB8AC3E}">
        <p14:creationId xmlns:p14="http://schemas.microsoft.com/office/powerpoint/2010/main" val="24890103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Copy and paste water birds observed – make sure </a:t>
            </a:r>
            <a:r>
              <a:rPr lang="en-GB" i="1" dirty="0"/>
              <a:t>scientific name is in italics</a:t>
            </a:r>
          </a:p>
          <a:p>
            <a:endParaRPr lang="en-GB" dirty="0"/>
          </a:p>
        </p:txBody>
      </p:sp>
      <p:sp>
        <p:nvSpPr>
          <p:cNvPr id="4" name="Slide Number Placeholder 3"/>
          <p:cNvSpPr>
            <a:spLocks noGrp="1"/>
          </p:cNvSpPr>
          <p:nvPr>
            <p:ph type="sldNum" sz="quarter" idx="5"/>
          </p:nvPr>
        </p:nvSpPr>
        <p:spPr/>
        <p:txBody>
          <a:bodyPr/>
          <a:lstStyle/>
          <a:p>
            <a:fld id="{AFB41D9F-C7AA-4AD3-B65F-D89B288EC5E5}" type="slidenum">
              <a:rPr lang="en-GB" smtClean="0"/>
              <a:t>38</a:t>
            </a:fld>
            <a:endParaRPr lang="en-GB"/>
          </a:p>
        </p:txBody>
      </p:sp>
    </p:spTree>
    <p:extLst>
      <p:ext uri="{BB962C8B-B14F-4D97-AF65-F5344CB8AC3E}">
        <p14:creationId xmlns:p14="http://schemas.microsoft.com/office/powerpoint/2010/main" val="36911065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Copy and paste water birds observed – make sure </a:t>
            </a:r>
            <a:r>
              <a:rPr lang="en-GB" i="1" dirty="0"/>
              <a:t>scientific name is in italics</a:t>
            </a:r>
          </a:p>
          <a:p>
            <a:endParaRPr lang="en-GB" dirty="0"/>
          </a:p>
        </p:txBody>
      </p:sp>
      <p:sp>
        <p:nvSpPr>
          <p:cNvPr id="4" name="Slide Number Placeholder 3"/>
          <p:cNvSpPr>
            <a:spLocks noGrp="1"/>
          </p:cNvSpPr>
          <p:nvPr>
            <p:ph type="sldNum" sz="quarter" idx="5"/>
          </p:nvPr>
        </p:nvSpPr>
        <p:spPr/>
        <p:txBody>
          <a:bodyPr/>
          <a:lstStyle/>
          <a:p>
            <a:fld id="{AFB41D9F-C7AA-4AD3-B65F-D89B288EC5E5}" type="slidenum">
              <a:rPr lang="en-GB" smtClean="0"/>
              <a:t>39</a:t>
            </a:fld>
            <a:endParaRPr lang="en-GB"/>
          </a:p>
        </p:txBody>
      </p:sp>
    </p:spTree>
    <p:extLst>
      <p:ext uri="{BB962C8B-B14F-4D97-AF65-F5344CB8AC3E}">
        <p14:creationId xmlns:p14="http://schemas.microsoft.com/office/powerpoint/2010/main" val="39666486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Copy and paste water birds observed – make sure </a:t>
            </a:r>
            <a:r>
              <a:rPr lang="en-GB" i="1" dirty="0"/>
              <a:t>scientific name is in italics</a:t>
            </a:r>
          </a:p>
          <a:p>
            <a:endParaRPr lang="en-GB" dirty="0"/>
          </a:p>
        </p:txBody>
      </p:sp>
      <p:sp>
        <p:nvSpPr>
          <p:cNvPr id="4" name="Slide Number Placeholder 3"/>
          <p:cNvSpPr>
            <a:spLocks noGrp="1"/>
          </p:cNvSpPr>
          <p:nvPr>
            <p:ph type="sldNum" sz="quarter" idx="5"/>
          </p:nvPr>
        </p:nvSpPr>
        <p:spPr/>
        <p:txBody>
          <a:bodyPr/>
          <a:lstStyle/>
          <a:p>
            <a:fld id="{AFB41D9F-C7AA-4AD3-B65F-D89B288EC5E5}" type="slidenum">
              <a:rPr lang="en-GB" smtClean="0"/>
              <a:t>40</a:t>
            </a:fld>
            <a:endParaRPr lang="en-GB"/>
          </a:p>
        </p:txBody>
      </p:sp>
    </p:spTree>
    <p:extLst>
      <p:ext uri="{BB962C8B-B14F-4D97-AF65-F5344CB8AC3E}">
        <p14:creationId xmlns:p14="http://schemas.microsoft.com/office/powerpoint/2010/main" val="41197894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b="1" dirty="0"/>
              <a:t>UPDATE PHOTO</a:t>
            </a:r>
            <a:endParaRPr lang="en-GB" dirty="0"/>
          </a:p>
        </p:txBody>
      </p:sp>
      <p:sp>
        <p:nvSpPr>
          <p:cNvPr id="4" name="Slide Number Placeholder 3"/>
          <p:cNvSpPr>
            <a:spLocks noGrp="1"/>
          </p:cNvSpPr>
          <p:nvPr>
            <p:ph type="sldNum" sz="quarter" idx="5"/>
          </p:nvPr>
        </p:nvSpPr>
        <p:spPr/>
        <p:txBody>
          <a:bodyPr/>
          <a:lstStyle/>
          <a:p>
            <a:fld id="{AFB41D9F-C7AA-4AD3-B65F-D89B288EC5E5}" type="slidenum">
              <a:rPr lang="en-GB" smtClean="0"/>
              <a:t>3</a:t>
            </a:fld>
            <a:endParaRPr lang="en-GB"/>
          </a:p>
        </p:txBody>
      </p:sp>
    </p:spTree>
    <p:extLst>
      <p:ext uri="{BB962C8B-B14F-4D97-AF65-F5344CB8AC3E}">
        <p14:creationId xmlns:p14="http://schemas.microsoft.com/office/powerpoint/2010/main" val="40322734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Copy and paste water birds observed – make sure </a:t>
            </a:r>
            <a:r>
              <a:rPr lang="en-GB" i="1" dirty="0"/>
              <a:t>scientific name is in italics</a:t>
            </a:r>
          </a:p>
          <a:p>
            <a:endParaRPr lang="en-GB" dirty="0"/>
          </a:p>
        </p:txBody>
      </p:sp>
      <p:sp>
        <p:nvSpPr>
          <p:cNvPr id="4" name="Slide Number Placeholder 3"/>
          <p:cNvSpPr>
            <a:spLocks noGrp="1"/>
          </p:cNvSpPr>
          <p:nvPr>
            <p:ph type="sldNum" sz="quarter" idx="5"/>
          </p:nvPr>
        </p:nvSpPr>
        <p:spPr/>
        <p:txBody>
          <a:bodyPr/>
          <a:lstStyle/>
          <a:p>
            <a:fld id="{AFB41D9F-C7AA-4AD3-B65F-D89B288EC5E5}" type="slidenum">
              <a:rPr lang="en-GB" smtClean="0"/>
              <a:t>41</a:t>
            </a:fld>
            <a:endParaRPr lang="en-GB"/>
          </a:p>
        </p:txBody>
      </p:sp>
    </p:spTree>
    <p:extLst>
      <p:ext uri="{BB962C8B-B14F-4D97-AF65-F5344CB8AC3E}">
        <p14:creationId xmlns:p14="http://schemas.microsoft.com/office/powerpoint/2010/main" val="11844204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Copy and paste marine mammals observed – make sure </a:t>
            </a:r>
            <a:r>
              <a:rPr lang="en-GB" i="1" dirty="0"/>
              <a:t>scientific name is in italics</a:t>
            </a:r>
          </a:p>
          <a:p>
            <a:endParaRPr lang="en-GB" dirty="0"/>
          </a:p>
        </p:txBody>
      </p:sp>
      <p:sp>
        <p:nvSpPr>
          <p:cNvPr id="4" name="Slide Number Placeholder 3"/>
          <p:cNvSpPr>
            <a:spLocks noGrp="1"/>
          </p:cNvSpPr>
          <p:nvPr>
            <p:ph type="sldNum" sz="quarter" idx="5"/>
          </p:nvPr>
        </p:nvSpPr>
        <p:spPr/>
        <p:txBody>
          <a:bodyPr/>
          <a:lstStyle/>
          <a:p>
            <a:fld id="{AFB41D9F-C7AA-4AD3-B65F-D89B288EC5E5}" type="slidenum">
              <a:rPr lang="en-GB" smtClean="0"/>
              <a:t>43</a:t>
            </a:fld>
            <a:endParaRPr lang="en-GB"/>
          </a:p>
        </p:txBody>
      </p:sp>
    </p:spTree>
    <p:extLst>
      <p:ext uri="{BB962C8B-B14F-4D97-AF65-F5344CB8AC3E}">
        <p14:creationId xmlns:p14="http://schemas.microsoft.com/office/powerpoint/2010/main" val="40002244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Copy and paste land mammals observed – make sure </a:t>
            </a:r>
            <a:r>
              <a:rPr lang="en-GB" i="1" dirty="0"/>
              <a:t>scientific name is in italics</a:t>
            </a:r>
          </a:p>
          <a:p>
            <a:endParaRPr lang="en-GB" dirty="0"/>
          </a:p>
        </p:txBody>
      </p:sp>
      <p:sp>
        <p:nvSpPr>
          <p:cNvPr id="4" name="Slide Number Placeholder 3"/>
          <p:cNvSpPr>
            <a:spLocks noGrp="1"/>
          </p:cNvSpPr>
          <p:nvPr>
            <p:ph type="sldNum" sz="quarter" idx="5"/>
          </p:nvPr>
        </p:nvSpPr>
        <p:spPr/>
        <p:txBody>
          <a:bodyPr/>
          <a:lstStyle/>
          <a:p>
            <a:fld id="{AFB41D9F-C7AA-4AD3-B65F-D89B288EC5E5}" type="slidenum">
              <a:rPr lang="en-GB" smtClean="0"/>
              <a:t>45</a:t>
            </a:fld>
            <a:endParaRPr lang="en-GB"/>
          </a:p>
        </p:txBody>
      </p:sp>
    </p:spTree>
    <p:extLst>
      <p:ext uri="{BB962C8B-B14F-4D97-AF65-F5344CB8AC3E}">
        <p14:creationId xmlns:p14="http://schemas.microsoft.com/office/powerpoint/2010/main" val="28313360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b="1" dirty="0" err="1"/>
              <a:t>Optional</a:t>
            </a:r>
            <a:r>
              <a:rPr lang="nb-NO" b="1" dirty="0"/>
              <a:t> to </a:t>
            </a:r>
            <a:r>
              <a:rPr lang="nb-NO" b="1" dirty="0" err="1"/>
              <a:t>update</a:t>
            </a:r>
            <a:r>
              <a:rPr lang="nb-NO" b="1" dirty="0"/>
              <a:t> </a:t>
            </a:r>
            <a:r>
              <a:rPr lang="nb-NO" b="1" dirty="0" err="1"/>
              <a:t>photo</a:t>
            </a:r>
            <a:r>
              <a:rPr lang="nb-NO" b="1" dirty="0"/>
              <a:t> to </a:t>
            </a:r>
            <a:r>
              <a:rPr lang="nb-NO" b="1" dirty="0" err="1"/>
              <a:t>trip-specific</a:t>
            </a:r>
            <a:endParaRPr lang="en-GB" b="0" dirty="0"/>
          </a:p>
        </p:txBody>
      </p:sp>
      <p:sp>
        <p:nvSpPr>
          <p:cNvPr id="4" name="Slide Number Placeholder 3"/>
          <p:cNvSpPr>
            <a:spLocks noGrp="1"/>
          </p:cNvSpPr>
          <p:nvPr>
            <p:ph type="sldNum" sz="quarter" idx="5"/>
          </p:nvPr>
        </p:nvSpPr>
        <p:spPr/>
        <p:txBody>
          <a:bodyPr/>
          <a:lstStyle/>
          <a:p>
            <a:fld id="{AFB41D9F-C7AA-4AD3-B65F-D89B288EC5E5}" type="slidenum">
              <a:rPr lang="en-GB" smtClean="0"/>
              <a:t>4</a:t>
            </a:fld>
            <a:endParaRPr lang="en-GB"/>
          </a:p>
        </p:txBody>
      </p:sp>
    </p:spTree>
    <p:extLst>
      <p:ext uri="{BB962C8B-B14F-4D97-AF65-F5344CB8AC3E}">
        <p14:creationId xmlns:p14="http://schemas.microsoft.com/office/powerpoint/2010/main" val="23140892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FB41D9F-C7AA-4AD3-B65F-D89B288EC5E5}" type="slidenum">
              <a:rPr lang="en-GB" smtClean="0"/>
              <a:t>5</a:t>
            </a:fld>
            <a:endParaRPr lang="en-GB"/>
          </a:p>
        </p:txBody>
      </p:sp>
    </p:spTree>
    <p:extLst>
      <p:ext uri="{BB962C8B-B14F-4D97-AF65-F5344CB8AC3E}">
        <p14:creationId xmlns:p14="http://schemas.microsoft.com/office/powerpoint/2010/main" val="4869852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FB41D9F-C7AA-4AD3-B65F-D89B288EC5E5}" type="slidenum">
              <a:rPr lang="en-GB" smtClean="0"/>
              <a:t>6</a:t>
            </a:fld>
            <a:endParaRPr lang="en-GB"/>
          </a:p>
        </p:txBody>
      </p:sp>
    </p:spTree>
    <p:extLst>
      <p:ext uri="{BB962C8B-B14F-4D97-AF65-F5344CB8AC3E}">
        <p14:creationId xmlns:p14="http://schemas.microsoft.com/office/powerpoint/2010/main" val="42750583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sz="1800" b="1" dirty="0"/>
              <a:t>UPDATE PHOTO</a:t>
            </a:r>
          </a:p>
          <a:p>
            <a:r>
              <a:rPr lang="nb-NO" sz="1800" b="1" dirty="0"/>
              <a:t>UPDATE #S, PLACES</a:t>
            </a:r>
            <a:endParaRPr lang="en-GB" sz="1800" dirty="0"/>
          </a:p>
        </p:txBody>
      </p:sp>
      <p:sp>
        <p:nvSpPr>
          <p:cNvPr id="4" name="Slide Number Placeholder 3"/>
          <p:cNvSpPr>
            <a:spLocks noGrp="1"/>
          </p:cNvSpPr>
          <p:nvPr>
            <p:ph type="sldNum" sz="quarter" idx="5"/>
          </p:nvPr>
        </p:nvSpPr>
        <p:spPr/>
        <p:txBody>
          <a:bodyPr/>
          <a:lstStyle/>
          <a:p>
            <a:fld id="{AFB41D9F-C7AA-4AD3-B65F-D89B288EC5E5}" type="slidenum">
              <a:rPr lang="en-GB" smtClean="0"/>
              <a:t>7</a:t>
            </a:fld>
            <a:endParaRPr lang="en-GB"/>
          </a:p>
        </p:txBody>
      </p:sp>
    </p:spTree>
    <p:extLst>
      <p:ext uri="{BB962C8B-B14F-4D97-AF65-F5344CB8AC3E}">
        <p14:creationId xmlns:p14="http://schemas.microsoft.com/office/powerpoint/2010/main" val="6254141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UPATE</a:t>
            </a:r>
            <a:r>
              <a:rPr lang="en-GB" b="1" baseline="0" dirty="0"/>
              <a:t> PHOTOS:</a:t>
            </a:r>
          </a:p>
          <a:p>
            <a:r>
              <a:rPr lang="en-GB" b="1" dirty="0"/>
              <a:t>Add any interesting finds </a:t>
            </a:r>
            <a:r>
              <a:rPr lang="en-GB" dirty="0"/>
              <a:t>in the plankton samples and pictures taken down the microscopes</a:t>
            </a:r>
          </a:p>
        </p:txBody>
      </p:sp>
      <p:sp>
        <p:nvSpPr>
          <p:cNvPr id="4" name="Slide Number Placeholder 3"/>
          <p:cNvSpPr>
            <a:spLocks noGrp="1"/>
          </p:cNvSpPr>
          <p:nvPr>
            <p:ph type="sldNum" sz="quarter" idx="5"/>
          </p:nvPr>
        </p:nvSpPr>
        <p:spPr/>
        <p:txBody>
          <a:bodyPr/>
          <a:lstStyle/>
          <a:p>
            <a:fld id="{AFB41D9F-C7AA-4AD3-B65F-D89B288EC5E5}" type="slidenum">
              <a:rPr lang="en-GB" smtClean="0"/>
              <a:t>11</a:t>
            </a:fld>
            <a:endParaRPr lang="en-GB"/>
          </a:p>
        </p:txBody>
      </p:sp>
    </p:spTree>
    <p:extLst>
      <p:ext uri="{BB962C8B-B14F-4D97-AF65-F5344CB8AC3E}">
        <p14:creationId xmlns:p14="http://schemas.microsoft.com/office/powerpoint/2010/main" val="17570825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UPATE</a:t>
            </a:r>
            <a:r>
              <a:rPr lang="en-GB" b="1" baseline="0" dirty="0"/>
              <a:t> PHOTOS:</a:t>
            </a:r>
          </a:p>
          <a:p>
            <a:r>
              <a:rPr lang="en-GB" b="1" dirty="0"/>
              <a:t>Add any interesting finds </a:t>
            </a:r>
            <a:r>
              <a:rPr lang="en-GB" dirty="0"/>
              <a:t>in the plankton samples and pictures taken down the microscopes</a:t>
            </a:r>
          </a:p>
        </p:txBody>
      </p:sp>
      <p:sp>
        <p:nvSpPr>
          <p:cNvPr id="4" name="Slide Number Placeholder 3"/>
          <p:cNvSpPr>
            <a:spLocks noGrp="1"/>
          </p:cNvSpPr>
          <p:nvPr>
            <p:ph type="sldNum" sz="quarter" idx="5"/>
          </p:nvPr>
        </p:nvSpPr>
        <p:spPr/>
        <p:txBody>
          <a:bodyPr/>
          <a:lstStyle/>
          <a:p>
            <a:fld id="{AFB41D9F-C7AA-4AD3-B65F-D89B288EC5E5}" type="slidenum">
              <a:rPr lang="en-GB" smtClean="0"/>
              <a:t>12</a:t>
            </a:fld>
            <a:endParaRPr lang="en-GB"/>
          </a:p>
        </p:txBody>
      </p:sp>
    </p:spTree>
    <p:extLst>
      <p:ext uri="{BB962C8B-B14F-4D97-AF65-F5344CB8AC3E}">
        <p14:creationId xmlns:p14="http://schemas.microsoft.com/office/powerpoint/2010/main" val="1498966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0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lgn="ct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9847896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7_Title Slide 0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27324736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8_Title Slide 0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35305498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5_Title Slide 0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38841543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1_Title Slide 0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41910483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0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7980395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2_Title Slide 0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29260098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6_Title Slide 0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22752148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3_Title Slide 0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29417265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ection Slide_Indigo 01">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B22373C-F58D-FF04-4005-596190486F2E}"/>
              </a:ext>
            </a:extLst>
          </p:cNvPr>
          <p:cNvSpPr/>
          <p:nvPr/>
        </p:nvSpPr>
        <p:spPr>
          <a:xfrm>
            <a:off x="-9600" y="-27709"/>
            <a:ext cx="12201600" cy="153772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778C4B2A-EE0A-252D-967D-EB8F5D94FC60}"/>
              </a:ext>
            </a:extLst>
          </p:cNvPr>
          <p:cNvSpPr>
            <a:spLocks noGrp="1"/>
          </p:cNvSpPr>
          <p:nvPr>
            <p:ph type="title"/>
          </p:nvPr>
        </p:nvSpPr>
        <p:spPr>
          <a:xfrm>
            <a:off x="822250" y="332499"/>
            <a:ext cx="10515600" cy="774524"/>
          </a:xfrm>
          <a:noFill/>
          <a:ln>
            <a:noFill/>
          </a:ln>
        </p:spPr>
        <p:style>
          <a:lnRef idx="2">
            <a:schemeClr val="accent2">
              <a:shade val="50000"/>
            </a:schemeClr>
          </a:lnRef>
          <a:fillRef idx="1">
            <a:schemeClr val="accent2"/>
          </a:fillRef>
          <a:effectRef idx="0">
            <a:schemeClr val="accent2"/>
          </a:effectRef>
          <a:fontRef idx="minor">
            <a:schemeClr val="lt1"/>
          </a:fontRef>
        </p:style>
        <p:txBody>
          <a:bodyPr anchor="b">
            <a:normAutofit/>
          </a:bodyPr>
          <a:lstStyle>
            <a:lvl1pPr>
              <a:defRPr sz="3200">
                <a:latin typeface="Jost SemiBold" pitchFamily="2" charset="0"/>
                <a:ea typeface="Jost SemiBold" pitchFamily="2"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0514003-E6F9-8192-EE5C-0E4EF3239E83}"/>
              </a:ext>
            </a:extLst>
          </p:cNvPr>
          <p:cNvSpPr>
            <a:spLocks noGrp="1"/>
          </p:cNvSpPr>
          <p:nvPr>
            <p:ph type="body" idx="1"/>
          </p:nvPr>
        </p:nvSpPr>
        <p:spPr>
          <a:xfrm>
            <a:off x="822250" y="1117574"/>
            <a:ext cx="10515600" cy="371049"/>
          </a:xfrm>
        </p:spPr>
        <p:txBody>
          <a:bodyPr>
            <a:normAutofit/>
          </a:bodyPr>
          <a:lstStyle>
            <a:lvl1pPr marL="0" indent="0">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5" name="Picture Placeholder 14">
            <a:extLst>
              <a:ext uri="{FF2B5EF4-FFF2-40B4-BE49-F238E27FC236}">
                <a16:creationId xmlns:a16="http://schemas.microsoft.com/office/drawing/2014/main" id="{222BAA3B-25D5-696A-C90D-2C898BE6046F}"/>
              </a:ext>
            </a:extLst>
          </p:cNvPr>
          <p:cNvSpPr>
            <a:spLocks noGrp="1"/>
          </p:cNvSpPr>
          <p:nvPr>
            <p:ph type="pic" sz="quarter" idx="13" hasCustomPrompt="1"/>
          </p:nvPr>
        </p:nvSpPr>
        <p:spPr>
          <a:xfrm>
            <a:off x="0" y="1521000"/>
            <a:ext cx="12201600" cy="5337000"/>
          </a:xfrm>
          <a:ln>
            <a:noFill/>
          </a:ln>
        </p:spPr>
        <p:txBody>
          <a:bodyPr anchor="ctr"/>
          <a:lstStyle>
            <a:lvl1pPr marL="0" indent="0" algn="ctr">
              <a:buNone/>
              <a:defRPr>
                <a:solidFill>
                  <a:schemeClr val="bg2"/>
                </a:solidFill>
              </a:defRPr>
            </a:lvl1pPr>
          </a:lstStyle>
          <a:p>
            <a:r>
              <a:rPr lang="en-GB"/>
              <a:t>Insert your picture here</a:t>
            </a:r>
          </a:p>
        </p:txBody>
      </p:sp>
      <p:pic>
        <p:nvPicPr>
          <p:cNvPr id="5" name="Picture 4" descr="A white letter on a black background&#10;&#10;Description automatically generated">
            <a:extLst>
              <a:ext uri="{FF2B5EF4-FFF2-40B4-BE49-F238E27FC236}">
                <a16:creationId xmlns:a16="http://schemas.microsoft.com/office/drawing/2014/main" id="{C282D56F-AA2B-5AD3-2EEA-9255855756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0000" y="6417274"/>
            <a:ext cx="211921" cy="304201"/>
          </a:xfrm>
          <a:prstGeom prst="rect">
            <a:avLst/>
          </a:prstGeom>
        </p:spPr>
      </p:pic>
    </p:spTree>
    <p:extLst>
      <p:ext uri="{BB962C8B-B14F-4D97-AF65-F5344CB8AC3E}">
        <p14:creationId xmlns:p14="http://schemas.microsoft.com/office/powerpoint/2010/main" val="15635755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ection Slide_Indigo 02">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B22373C-F58D-FF04-4005-596190486F2E}"/>
              </a:ext>
            </a:extLst>
          </p:cNvPr>
          <p:cNvSpPr/>
          <p:nvPr/>
        </p:nvSpPr>
        <p:spPr>
          <a:xfrm>
            <a:off x="-9600" y="0"/>
            <a:ext cx="12201600" cy="2671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778C4B2A-EE0A-252D-967D-EB8F5D94FC60}"/>
              </a:ext>
            </a:extLst>
          </p:cNvPr>
          <p:cNvSpPr>
            <a:spLocks noGrp="1"/>
          </p:cNvSpPr>
          <p:nvPr>
            <p:ph type="title"/>
          </p:nvPr>
        </p:nvSpPr>
        <p:spPr>
          <a:xfrm>
            <a:off x="822250" y="381600"/>
            <a:ext cx="10515600" cy="774524"/>
          </a:xfrm>
          <a:noFill/>
          <a:ln>
            <a:noFill/>
          </a:ln>
        </p:spPr>
        <p:style>
          <a:lnRef idx="2">
            <a:schemeClr val="accent2">
              <a:shade val="50000"/>
            </a:schemeClr>
          </a:lnRef>
          <a:fillRef idx="1">
            <a:schemeClr val="accent2"/>
          </a:fillRef>
          <a:effectRef idx="0">
            <a:schemeClr val="accent2"/>
          </a:effectRef>
          <a:fontRef idx="minor">
            <a:schemeClr val="lt1"/>
          </a:fontRef>
        </p:style>
        <p:txBody>
          <a:bodyPr anchor="b">
            <a:normAutofit/>
          </a:bodyPr>
          <a:lstStyle>
            <a:lvl1pPr>
              <a:defRPr sz="4000">
                <a:latin typeface="Jost SemiBold" pitchFamily="2" charset="0"/>
                <a:ea typeface="Jost SemiBold" pitchFamily="2"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0514003-E6F9-8192-EE5C-0E4EF3239E83}"/>
              </a:ext>
            </a:extLst>
          </p:cNvPr>
          <p:cNvSpPr>
            <a:spLocks noGrp="1"/>
          </p:cNvSpPr>
          <p:nvPr>
            <p:ph type="body" idx="1"/>
          </p:nvPr>
        </p:nvSpPr>
        <p:spPr>
          <a:xfrm>
            <a:off x="822250" y="1156124"/>
            <a:ext cx="10515600" cy="741325"/>
          </a:xfrm>
        </p:spPr>
        <p:txBody>
          <a:bodyPr>
            <a:normAutofit/>
          </a:bodyP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2" name="Slide Number Placeholder 5">
            <a:extLst>
              <a:ext uri="{FF2B5EF4-FFF2-40B4-BE49-F238E27FC236}">
                <a16:creationId xmlns:a16="http://schemas.microsoft.com/office/drawing/2014/main" id="{B9465DA2-9E04-466D-AB4C-F6FBDF0FA0C9}"/>
              </a:ext>
            </a:extLst>
          </p:cNvPr>
          <p:cNvSpPr>
            <a:spLocks noGrp="1"/>
          </p:cNvSpPr>
          <p:nvPr>
            <p:ph type="sldNum" sz="quarter" idx="12"/>
          </p:nvPr>
        </p:nvSpPr>
        <p:spPr>
          <a:xfrm>
            <a:off x="10284000" y="22896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
        <p:nvSpPr>
          <p:cNvPr id="15" name="Picture Placeholder 14">
            <a:extLst>
              <a:ext uri="{FF2B5EF4-FFF2-40B4-BE49-F238E27FC236}">
                <a16:creationId xmlns:a16="http://schemas.microsoft.com/office/drawing/2014/main" id="{222BAA3B-25D5-696A-C90D-2C898BE6046F}"/>
              </a:ext>
            </a:extLst>
          </p:cNvPr>
          <p:cNvSpPr>
            <a:spLocks noGrp="1"/>
          </p:cNvSpPr>
          <p:nvPr>
            <p:ph type="pic" sz="quarter" idx="13" hasCustomPrompt="1"/>
          </p:nvPr>
        </p:nvSpPr>
        <p:spPr>
          <a:xfrm>
            <a:off x="0" y="2671200"/>
            <a:ext cx="12192000" cy="4192200"/>
          </a:xfrm>
          <a:ln>
            <a:noFill/>
          </a:ln>
        </p:spPr>
        <p:txBody>
          <a:bodyPr anchor="ctr"/>
          <a:lstStyle>
            <a:lvl1pPr marL="0" indent="0" algn="ctr">
              <a:buNone/>
              <a:defRPr>
                <a:solidFill>
                  <a:schemeClr val="bg2"/>
                </a:solidFill>
              </a:defRPr>
            </a:lvl1pPr>
          </a:lstStyle>
          <a:p>
            <a:r>
              <a:rPr lang="en-GB"/>
              <a:t>Insert your picture here</a:t>
            </a:r>
          </a:p>
        </p:txBody>
      </p:sp>
      <p:pic>
        <p:nvPicPr>
          <p:cNvPr id="4" name="Picture 3" descr="A white letter on a black background&#10;&#10;Description automatically generated">
            <a:extLst>
              <a:ext uri="{FF2B5EF4-FFF2-40B4-BE49-F238E27FC236}">
                <a16:creationId xmlns:a16="http://schemas.microsoft.com/office/drawing/2014/main" id="{89935F44-0163-C01A-C693-65FD52FFA0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0000" y="6417274"/>
            <a:ext cx="211921" cy="304201"/>
          </a:xfrm>
          <a:prstGeom prst="rect">
            <a:avLst/>
          </a:prstGeom>
        </p:spPr>
      </p:pic>
    </p:spTree>
    <p:extLst>
      <p:ext uri="{BB962C8B-B14F-4D97-AF65-F5344CB8AC3E}">
        <p14:creationId xmlns:p14="http://schemas.microsoft.com/office/powerpoint/2010/main" val="887856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4_Title Slide 0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15411348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Content Slide_Indigo 01">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EEBF233-56CB-DC26-C0B8-1BAA9DA2F9B6}"/>
              </a:ext>
            </a:extLst>
          </p:cNvPr>
          <p:cNvSpPr>
            <a:spLocks noGrp="1" noRot="1" noMove="1" noResize="1" noEditPoints="1" noAdjustHandles="1" noChangeArrowheads="1" noChangeShapeType="1"/>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2BAD5615-05CF-8974-4F42-67D2CE0A4006}"/>
              </a:ext>
            </a:extLst>
          </p:cNvPr>
          <p:cNvSpPr>
            <a:spLocks noGrp="1" noRot="1" noMove="1" noResize="1" noEditPoints="1" noAdjustHandles="1" noChangeArrowheads="1" noChangeShapeType="1"/>
          </p:cNvSpPr>
          <p:nvPr/>
        </p:nvSpPr>
        <p:spPr>
          <a:xfrm>
            <a:off x="753600" y="757800"/>
            <a:ext cx="11448000" cy="5342400"/>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6618FB7B-F4E4-D716-C4CC-FE859A6044FE}"/>
              </a:ext>
            </a:extLst>
          </p:cNvPr>
          <p:cNvSpPr>
            <a:spLocks noGrp="1"/>
          </p:cNvSpPr>
          <p:nvPr>
            <p:ph type="title"/>
          </p:nvPr>
        </p:nvSpPr>
        <p:spPr>
          <a:xfrm>
            <a:off x="1135200" y="1139400"/>
            <a:ext cx="10303200" cy="686224"/>
          </a:xfrm>
        </p:spPr>
        <p:txBody>
          <a:bodyPr>
            <a:normAutofit/>
          </a:bodyPr>
          <a:lstStyle>
            <a:lvl1pPr>
              <a:defRPr sz="3200">
                <a:solidFill>
                  <a:schemeClr val="bg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51CFB8D-EBF9-F4EE-8859-4D12F3FAC0C7}"/>
              </a:ext>
            </a:extLst>
          </p:cNvPr>
          <p:cNvSpPr>
            <a:spLocks noGrp="1"/>
          </p:cNvSpPr>
          <p:nvPr>
            <p:ph sz="half" idx="1"/>
          </p:nvPr>
        </p:nvSpPr>
        <p:spPr>
          <a:xfrm>
            <a:off x="1135200" y="1902600"/>
            <a:ext cx="4960800" cy="3816000"/>
          </a:xfrm>
        </p:spPr>
        <p:txBody>
          <a:bodyPr/>
          <a:lstStyle>
            <a:lvl1pPr>
              <a:defRPr sz="2400">
                <a:solidFill>
                  <a:schemeClr val="bg1"/>
                </a:solidFill>
              </a:defRPr>
            </a:lvl1pPr>
            <a:lvl2pPr>
              <a:defRPr sz="2000">
                <a:solidFill>
                  <a:schemeClr val="bg1"/>
                </a:solidFill>
              </a:defRPr>
            </a:lvl2pPr>
            <a:lvl3pPr>
              <a:defRPr sz="1600">
                <a:solidFill>
                  <a:schemeClr val="bg1"/>
                </a:solidFill>
              </a:defRPr>
            </a:lvl3pPr>
            <a:lvl4pPr>
              <a:defRPr sz="1200">
                <a:solidFill>
                  <a:schemeClr val="bg1"/>
                </a:solidFill>
              </a:defRPr>
            </a:lvl4pPr>
            <a:lvl5pPr>
              <a:defRPr sz="1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6A2CD78-CF24-A039-98CB-5BEE2FA991DD}"/>
              </a:ext>
            </a:extLst>
          </p:cNvPr>
          <p:cNvSpPr>
            <a:spLocks noGrp="1"/>
          </p:cNvSpPr>
          <p:nvPr>
            <p:ph sz="half" idx="2"/>
          </p:nvPr>
        </p:nvSpPr>
        <p:spPr>
          <a:xfrm>
            <a:off x="6477600" y="1902600"/>
            <a:ext cx="4960800" cy="3816000"/>
          </a:xfrm>
        </p:spPr>
        <p:txBody>
          <a:bodyPr/>
          <a:lstStyle>
            <a:lvl1pPr>
              <a:defRPr sz="2400">
                <a:solidFill>
                  <a:schemeClr val="bg1"/>
                </a:solidFill>
              </a:defRPr>
            </a:lvl1pPr>
            <a:lvl2pPr>
              <a:defRPr sz="2000">
                <a:solidFill>
                  <a:schemeClr val="bg1"/>
                </a:solidFill>
              </a:defRPr>
            </a:lvl2pPr>
            <a:lvl3pPr>
              <a:defRPr sz="1600">
                <a:solidFill>
                  <a:schemeClr val="bg1"/>
                </a:solidFill>
              </a:defRPr>
            </a:lvl3pPr>
            <a:lvl4pPr>
              <a:defRPr sz="1200">
                <a:solidFill>
                  <a:schemeClr val="bg1"/>
                </a:solidFill>
              </a:defRPr>
            </a:lvl4pPr>
            <a:lvl5pPr>
              <a:defRPr sz="1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Date Placeholder 3">
            <a:extLst>
              <a:ext uri="{FF2B5EF4-FFF2-40B4-BE49-F238E27FC236}">
                <a16:creationId xmlns:a16="http://schemas.microsoft.com/office/drawing/2014/main" id="{309E14E3-3516-28F0-9D27-1CEDFD1CDD63}"/>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11" name="Footer Placeholder 4">
            <a:extLst>
              <a:ext uri="{FF2B5EF4-FFF2-40B4-BE49-F238E27FC236}">
                <a16:creationId xmlns:a16="http://schemas.microsoft.com/office/drawing/2014/main" id="{E0D014A5-33A7-B2D5-4FC5-9238B481DC21}"/>
              </a:ext>
            </a:extLst>
          </p:cNvPr>
          <p:cNvSpPr>
            <a:spLocks noGrp="1"/>
          </p:cNvSpPr>
          <p:nvPr>
            <p:ph type="ftr" sz="quarter" idx="11"/>
          </p:nvPr>
        </p:nvSpPr>
        <p:spPr>
          <a:xfrm>
            <a:off x="3806400" y="6481800"/>
            <a:ext cx="4579200" cy="239675"/>
          </a:xfrm>
          <a:prstGeom prst="rect">
            <a:avLst/>
          </a:prstGeom>
        </p:spPr>
        <p:txBody>
          <a:bodyPr/>
          <a:lstStyle>
            <a:lvl1pPr algn="ctr">
              <a:defRPr sz="800">
                <a:solidFill>
                  <a:schemeClr val="bg2"/>
                </a:solidFill>
                <a:latin typeface="Jost" pitchFamily="2" charset="0"/>
                <a:ea typeface="Jost" pitchFamily="2" charset="0"/>
              </a:defRPr>
            </a:lvl1pPr>
          </a:lstStyle>
          <a:p>
            <a:endParaRPr lang="en-US"/>
          </a:p>
        </p:txBody>
      </p:sp>
      <p:sp>
        <p:nvSpPr>
          <p:cNvPr id="12" name="Slide Number Placeholder 5">
            <a:extLst>
              <a:ext uri="{FF2B5EF4-FFF2-40B4-BE49-F238E27FC236}">
                <a16:creationId xmlns:a16="http://schemas.microsoft.com/office/drawing/2014/main" id="{D39D66CE-F483-BE79-7251-CF223BDF1701}"/>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pic>
        <p:nvPicPr>
          <p:cNvPr id="5" name="Picture 4" descr="A blue letter on a black background&#10;&#10;Description automatically generated">
            <a:extLst>
              <a:ext uri="{FF2B5EF4-FFF2-40B4-BE49-F238E27FC236}">
                <a16:creationId xmlns:a16="http://schemas.microsoft.com/office/drawing/2014/main" id="{FB75DD1B-39C9-0BF0-93C3-9C29D50158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19999" y="6417273"/>
            <a:ext cx="211921" cy="304201"/>
          </a:xfrm>
          <a:prstGeom prst="rect">
            <a:avLst/>
          </a:prstGeom>
        </p:spPr>
      </p:pic>
    </p:spTree>
    <p:extLst>
      <p:ext uri="{BB962C8B-B14F-4D97-AF65-F5344CB8AC3E}">
        <p14:creationId xmlns:p14="http://schemas.microsoft.com/office/powerpoint/2010/main" val="32548669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 + Image Slide_Sand 0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BAD5615-05CF-8974-4F42-67D2CE0A4006}"/>
              </a:ext>
            </a:extLst>
          </p:cNvPr>
          <p:cNvSpPr>
            <a:spLocks noGrp="1" noRot="1" noMove="1" noResize="1" noEditPoints="1" noAdjustHandles="1" noChangeArrowheads="1" noChangeShapeType="1"/>
          </p:cNvSpPr>
          <p:nvPr/>
        </p:nvSpPr>
        <p:spPr>
          <a:xfrm>
            <a:off x="753600" y="757800"/>
            <a:ext cx="11448000" cy="5342400"/>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6618FB7B-F4E4-D716-C4CC-FE859A6044FE}"/>
              </a:ext>
            </a:extLst>
          </p:cNvPr>
          <p:cNvSpPr>
            <a:spLocks noGrp="1"/>
          </p:cNvSpPr>
          <p:nvPr>
            <p:ph type="title"/>
          </p:nvPr>
        </p:nvSpPr>
        <p:spPr>
          <a:xfrm>
            <a:off x="1135200" y="1139400"/>
            <a:ext cx="10303200" cy="686224"/>
          </a:xfrm>
        </p:spPr>
        <p:txBody>
          <a:bodyPr>
            <a:normAutofit/>
          </a:bodyPr>
          <a:lstStyle>
            <a:lvl1pPr>
              <a:defRPr sz="3200">
                <a:solidFill>
                  <a:schemeClr val="bg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51CFB8D-EBF9-F4EE-8859-4D12F3FAC0C7}"/>
              </a:ext>
            </a:extLst>
          </p:cNvPr>
          <p:cNvSpPr>
            <a:spLocks noGrp="1"/>
          </p:cNvSpPr>
          <p:nvPr>
            <p:ph sz="half" idx="1"/>
          </p:nvPr>
        </p:nvSpPr>
        <p:spPr>
          <a:xfrm>
            <a:off x="1135200" y="1902600"/>
            <a:ext cx="4960800" cy="3816000"/>
          </a:xfrm>
        </p:spPr>
        <p:txBody>
          <a:bodyPr/>
          <a:lstStyle>
            <a:lvl1pPr>
              <a:defRPr sz="2400">
                <a:solidFill>
                  <a:schemeClr val="bg1"/>
                </a:solidFill>
              </a:defRPr>
            </a:lvl1pPr>
            <a:lvl2pPr>
              <a:defRPr sz="2000">
                <a:solidFill>
                  <a:schemeClr val="bg1"/>
                </a:solidFill>
              </a:defRPr>
            </a:lvl2pPr>
            <a:lvl3pPr>
              <a:defRPr sz="1600">
                <a:solidFill>
                  <a:schemeClr val="bg1"/>
                </a:solidFill>
              </a:defRPr>
            </a:lvl3pPr>
            <a:lvl4pPr>
              <a:defRPr sz="1200">
                <a:solidFill>
                  <a:schemeClr val="bg1"/>
                </a:solidFill>
              </a:defRPr>
            </a:lvl4pPr>
            <a:lvl5pPr>
              <a:defRPr sz="1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Date Placeholder 3">
            <a:extLst>
              <a:ext uri="{FF2B5EF4-FFF2-40B4-BE49-F238E27FC236}">
                <a16:creationId xmlns:a16="http://schemas.microsoft.com/office/drawing/2014/main" id="{309E14E3-3516-28F0-9D27-1CEDFD1CDD63}"/>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11" name="Footer Placeholder 4">
            <a:extLst>
              <a:ext uri="{FF2B5EF4-FFF2-40B4-BE49-F238E27FC236}">
                <a16:creationId xmlns:a16="http://schemas.microsoft.com/office/drawing/2014/main" id="{E0D014A5-33A7-B2D5-4FC5-9238B481DC21}"/>
              </a:ext>
            </a:extLst>
          </p:cNvPr>
          <p:cNvSpPr>
            <a:spLocks noGrp="1"/>
          </p:cNvSpPr>
          <p:nvPr>
            <p:ph type="ftr" sz="quarter" idx="11"/>
          </p:nvPr>
        </p:nvSpPr>
        <p:spPr>
          <a:xfrm>
            <a:off x="3806400" y="6481800"/>
            <a:ext cx="4579200" cy="239675"/>
          </a:xfrm>
          <a:prstGeom prst="rect">
            <a:avLst/>
          </a:prstGeom>
        </p:spPr>
        <p:txBody>
          <a:bodyPr/>
          <a:lstStyle>
            <a:lvl1pPr algn="ctr">
              <a:defRPr sz="800">
                <a:solidFill>
                  <a:schemeClr val="bg2"/>
                </a:solidFill>
                <a:latin typeface="Jost" pitchFamily="2" charset="0"/>
                <a:ea typeface="Jost" pitchFamily="2" charset="0"/>
              </a:defRPr>
            </a:lvl1pPr>
          </a:lstStyle>
          <a:p>
            <a:endParaRPr lang="en-US"/>
          </a:p>
        </p:txBody>
      </p:sp>
      <p:sp>
        <p:nvSpPr>
          <p:cNvPr id="12" name="Slide Number Placeholder 5">
            <a:extLst>
              <a:ext uri="{FF2B5EF4-FFF2-40B4-BE49-F238E27FC236}">
                <a16:creationId xmlns:a16="http://schemas.microsoft.com/office/drawing/2014/main" id="{D39D66CE-F483-BE79-7251-CF223BDF1701}"/>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pic>
        <p:nvPicPr>
          <p:cNvPr id="5" name="Picture 4" descr="A blue letter on a black background&#10;&#10;Description automatically generated">
            <a:extLst>
              <a:ext uri="{FF2B5EF4-FFF2-40B4-BE49-F238E27FC236}">
                <a16:creationId xmlns:a16="http://schemas.microsoft.com/office/drawing/2014/main" id="{1CA4C3D8-B7CA-A71B-0693-AA43C3C951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19999" y="6417273"/>
            <a:ext cx="211921" cy="304201"/>
          </a:xfrm>
          <a:prstGeom prst="rect">
            <a:avLst/>
          </a:prstGeom>
        </p:spPr>
      </p:pic>
      <p:sp>
        <p:nvSpPr>
          <p:cNvPr id="6" name="Picture Placeholder 6">
            <a:extLst>
              <a:ext uri="{FF2B5EF4-FFF2-40B4-BE49-F238E27FC236}">
                <a16:creationId xmlns:a16="http://schemas.microsoft.com/office/drawing/2014/main" id="{B2209D14-6ABD-DA34-0BDE-105946AED6ED}"/>
              </a:ext>
            </a:extLst>
          </p:cNvPr>
          <p:cNvSpPr>
            <a:spLocks noGrp="1"/>
          </p:cNvSpPr>
          <p:nvPr>
            <p:ph type="pic" sz="quarter" idx="13" hasCustomPrompt="1"/>
          </p:nvPr>
        </p:nvSpPr>
        <p:spPr>
          <a:xfrm>
            <a:off x="6477000" y="1901825"/>
            <a:ext cx="4960938" cy="3816350"/>
          </a:xfrm>
        </p:spPr>
        <p:txBody>
          <a:bodyPr anchor="ctr"/>
          <a:lstStyle>
            <a:lvl1pPr marL="0" indent="0" algn="ctr">
              <a:buNone/>
              <a:defRPr>
                <a:solidFill>
                  <a:schemeClr val="bg1"/>
                </a:solidFill>
              </a:defRPr>
            </a:lvl1pPr>
          </a:lstStyle>
          <a:p>
            <a:r>
              <a:rPr lang="en-GB"/>
              <a:t>Insert your picture here</a:t>
            </a:r>
          </a:p>
        </p:txBody>
      </p:sp>
    </p:spTree>
    <p:extLst>
      <p:ext uri="{BB962C8B-B14F-4D97-AF65-F5344CB8AC3E}">
        <p14:creationId xmlns:p14="http://schemas.microsoft.com/office/powerpoint/2010/main" val="25921137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 Image Slide_Pearl 01">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EEBF233-56CB-DC26-C0B8-1BAA9DA2F9B6}"/>
              </a:ext>
            </a:extLst>
          </p:cNvPr>
          <p:cNvSpPr>
            <a:spLocks noGrp="1" noRot="1" noMove="1" noResize="1" noEditPoints="1" noAdjustHandles="1" noChangeArrowheads="1" noChangeShapeType="1"/>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2BAD5615-05CF-8974-4F42-67D2CE0A4006}"/>
              </a:ext>
            </a:extLst>
          </p:cNvPr>
          <p:cNvSpPr>
            <a:spLocks noGrp="1" noRot="1" noMove="1" noResize="1" noEditPoints="1" noAdjustHandles="1" noChangeArrowheads="1" noChangeShapeType="1"/>
          </p:cNvSpPr>
          <p:nvPr/>
        </p:nvSpPr>
        <p:spPr>
          <a:xfrm>
            <a:off x="753600" y="757800"/>
            <a:ext cx="11448000" cy="5342400"/>
          </a:xfrm>
          <a:prstGeom prst="rect">
            <a:avLst/>
          </a:prstGeom>
          <a:solidFill>
            <a:schemeClr val="accent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6618FB7B-F4E4-D716-C4CC-FE859A6044FE}"/>
              </a:ext>
            </a:extLst>
          </p:cNvPr>
          <p:cNvSpPr>
            <a:spLocks noGrp="1"/>
          </p:cNvSpPr>
          <p:nvPr>
            <p:ph type="title"/>
          </p:nvPr>
        </p:nvSpPr>
        <p:spPr>
          <a:xfrm>
            <a:off x="1135200" y="1139400"/>
            <a:ext cx="10303200" cy="686224"/>
          </a:xfrm>
        </p:spPr>
        <p:txBody>
          <a:bodyPr>
            <a:normAutofit/>
          </a:bodyPr>
          <a:lstStyle>
            <a:lvl1pPr>
              <a:defRPr sz="3200">
                <a:solidFill>
                  <a:schemeClr val="bg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51CFB8D-EBF9-F4EE-8859-4D12F3FAC0C7}"/>
              </a:ext>
            </a:extLst>
          </p:cNvPr>
          <p:cNvSpPr>
            <a:spLocks noGrp="1"/>
          </p:cNvSpPr>
          <p:nvPr>
            <p:ph sz="half" idx="1"/>
          </p:nvPr>
        </p:nvSpPr>
        <p:spPr>
          <a:xfrm>
            <a:off x="1135200" y="1902600"/>
            <a:ext cx="4960800" cy="3816000"/>
          </a:xfrm>
        </p:spPr>
        <p:txBody>
          <a:bodyPr/>
          <a:lstStyle>
            <a:lvl1pPr>
              <a:defRPr sz="2400">
                <a:solidFill>
                  <a:schemeClr val="bg1"/>
                </a:solidFill>
              </a:defRPr>
            </a:lvl1pPr>
            <a:lvl2pPr>
              <a:defRPr sz="2000">
                <a:solidFill>
                  <a:schemeClr val="bg1"/>
                </a:solidFill>
              </a:defRPr>
            </a:lvl2pPr>
            <a:lvl3pPr>
              <a:defRPr sz="1600">
                <a:solidFill>
                  <a:schemeClr val="bg1"/>
                </a:solidFill>
              </a:defRPr>
            </a:lvl3pPr>
            <a:lvl4pPr>
              <a:defRPr sz="1200">
                <a:solidFill>
                  <a:schemeClr val="bg1"/>
                </a:solidFill>
              </a:defRPr>
            </a:lvl4pPr>
            <a:lvl5pPr>
              <a:defRPr sz="1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Date Placeholder 3">
            <a:extLst>
              <a:ext uri="{FF2B5EF4-FFF2-40B4-BE49-F238E27FC236}">
                <a16:creationId xmlns:a16="http://schemas.microsoft.com/office/drawing/2014/main" id="{309E14E3-3516-28F0-9D27-1CEDFD1CDD63}"/>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11" name="Footer Placeholder 4">
            <a:extLst>
              <a:ext uri="{FF2B5EF4-FFF2-40B4-BE49-F238E27FC236}">
                <a16:creationId xmlns:a16="http://schemas.microsoft.com/office/drawing/2014/main" id="{E0D014A5-33A7-B2D5-4FC5-9238B481DC21}"/>
              </a:ext>
            </a:extLst>
          </p:cNvPr>
          <p:cNvSpPr>
            <a:spLocks noGrp="1"/>
          </p:cNvSpPr>
          <p:nvPr>
            <p:ph type="ftr" sz="quarter" idx="11"/>
          </p:nvPr>
        </p:nvSpPr>
        <p:spPr>
          <a:xfrm>
            <a:off x="3806400" y="6481800"/>
            <a:ext cx="4579200" cy="239675"/>
          </a:xfrm>
          <a:prstGeom prst="rect">
            <a:avLst/>
          </a:prstGeom>
        </p:spPr>
        <p:txBody>
          <a:bodyPr/>
          <a:lstStyle>
            <a:lvl1pPr algn="ctr">
              <a:defRPr sz="800">
                <a:solidFill>
                  <a:schemeClr val="bg2"/>
                </a:solidFill>
                <a:latin typeface="Jost" pitchFamily="2" charset="0"/>
                <a:ea typeface="Jost" pitchFamily="2" charset="0"/>
              </a:defRPr>
            </a:lvl1pPr>
          </a:lstStyle>
          <a:p>
            <a:endParaRPr lang="en-US"/>
          </a:p>
        </p:txBody>
      </p:sp>
      <p:sp>
        <p:nvSpPr>
          <p:cNvPr id="12" name="Slide Number Placeholder 5">
            <a:extLst>
              <a:ext uri="{FF2B5EF4-FFF2-40B4-BE49-F238E27FC236}">
                <a16:creationId xmlns:a16="http://schemas.microsoft.com/office/drawing/2014/main" id="{D39D66CE-F483-BE79-7251-CF223BDF1701}"/>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pic>
        <p:nvPicPr>
          <p:cNvPr id="5" name="Picture 4" descr="A blue letter on a black background&#10;&#10;Description automatically generated">
            <a:extLst>
              <a:ext uri="{FF2B5EF4-FFF2-40B4-BE49-F238E27FC236}">
                <a16:creationId xmlns:a16="http://schemas.microsoft.com/office/drawing/2014/main" id="{1CA4C3D8-B7CA-A71B-0693-AA43C3C951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19999" y="6417273"/>
            <a:ext cx="211921" cy="304201"/>
          </a:xfrm>
          <a:prstGeom prst="rect">
            <a:avLst/>
          </a:prstGeom>
        </p:spPr>
      </p:pic>
      <p:sp>
        <p:nvSpPr>
          <p:cNvPr id="6" name="Picture Placeholder 6">
            <a:extLst>
              <a:ext uri="{FF2B5EF4-FFF2-40B4-BE49-F238E27FC236}">
                <a16:creationId xmlns:a16="http://schemas.microsoft.com/office/drawing/2014/main" id="{B2209D14-6ABD-DA34-0BDE-105946AED6ED}"/>
              </a:ext>
            </a:extLst>
          </p:cNvPr>
          <p:cNvSpPr>
            <a:spLocks noGrp="1"/>
          </p:cNvSpPr>
          <p:nvPr>
            <p:ph type="pic" sz="quarter" idx="13" hasCustomPrompt="1"/>
          </p:nvPr>
        </p:nvSpPr>
        <p:spPr>
          <a:xfrm>
            <a:off x="6477000" y="1901825"/>
            <a:ext cx="4960938" cy="3816350"/>
          </a:xfrm>
        </p:spPr>
        <p:txBody>
          <a:bodyPr anchor="ctr"/>
          <a:lstStyle>
            <a:lvl1pPr marL="0" indent="0" algn="ctr">
              <a:buNone/>
              <a:defRPr>
                <a:solidFill>
                  <a:schemeClr val="bg1"/>
                </a:solidFill>
              </a:defRPr>
            </a:lvl1pPr>
          </a:lstStyle>
          <a:p>
            <a:r>
              <a:rPr lang="en-GB"/>
              <a:t>Insert your picture here</a:t>
            </a:r>
          </a:p>
        </p:txBody>
      </p:sp>
    </p:spTree>
    <p:extLst>
      <p:ext uri="{BB962C8B-B14F-4D97-AF65-F5344CB8AC3E}">
        <p14:creationId xmlns:p14="http://schemas.microsoft.com/office/powerpoint/2010/main" val="6668503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 Image Background Slide 02">
    <p:spTree>
      <p:nvGrpSpPr>
        <p:cNvPr id="1" name=""/>
        <p:cNvGrpSpPr/>
        <p:nvPr/>
      </p:nvGrpSpPr>
      <p:grpSpPr>
        <a:xfrm>
          <a:off x="0" y="0"/>
          <a:ext cx="0" cy="0"/>
          <a:chOff x="0" y="0"/>
          <a:chExt cx="0" cy="0"/>
        </a:xfrm>
      </p:grpSpPr>
      <p:sp>
        <p:nvSpPr>
          <p:cNvPr id="13" name="Picture Placeholder 14">
            <a:extLst>
              <a:ext uri="{FF2B5EF4-FFF2-40B4-BE49-F238E27FC236}">
                <a16:creationId xmlns:a16="http://schemas.microsoft.com/office/drawing/2014/main" id="{C66863CC-7436-6F60-9B19-9C921FD591E3}"/>
              </a:ext>
            </a:extLst>
          </p:cNvPr>
          <p:cNvSpPr>
            <a:spLocks noGrp="1"/>
          </p:cNvSpPr>
          <p:nvPr>
            <p:ph type="pic" sz="quarter" idx="13" hasCustomPrompt="1"/>
          </p:nvPr>
        </p:nvSpPr>
        <p:spPr>
          <a:xfrm>
            <a:off x="-9600" y="0"/>
            <a:ext cx="12211200" cy="6863400"/>
          </a:xfrm>
          <a:ln>
            <a:noFill/>
          </a:ln>
        </p:spPr>
        <p:txBody>
          <a:bodyPr anchor="ctr"/>
          <a:lstStyle>
            <a:lvl1pPr marL="0" indent="0" algn="ctr">
              <a:buNone/>
              <a:defRPr>
                <a:solidFill>
                  <a:schemeClr val="bg2"/>
                </a:solidFill>
              </a:defRPr>
            </a:lvl1pPr>
          </a:lstStyle>
          <a:p>
            <a:r>
              <a:rPr lang="en-GB"/>
              <a:t>Insert your picture here</a:t>
            </a:r>
          </a:p>
        </p:txBody>
      </p:sp>
      <p:sp>
        <p:nvSpPr>
          <p:cNvPr id="10" name="Rectangle 9">
            <a:extLst>
              <a:ext uri="{FF2B5EF4-FFF2-40B4-BE49-F238E27FC236}">
                <a16:creationId xmlns:a16="http://schemas.microsoft.com/office/drawing/2014/main" id="{B4D40636-1A56-8AC0-D963-E55354A311DB}"/>
              </a:ext>
            </a:extLst>
          </p:cNvPr>
          <p:cNvSpPr>
            <a:spLocks/>
          </p:cNvSpPr>
          <p:nvPr/>
        </p:nvSpPr>
        <p:spPr>
          <a:xfrm>
            <a:off x="1" y="757800"/>
            <a:ext cx="6096000" cy="5342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37E6402D-56BA-D9AC-15D3-9A60011EB2E3}"/>
              </a:ext>
            </a:extLst>
          </p:cNvPr>
          <p:cNvSpPr>
            <a:spLocks noGrp="1"/>
          </p:cNvSpPr>
          <p:nvPr>
            <p:ph type="title"/>
          </p:nvPr>
        </p:nvSpPr>
        <p:spPr>
          <a:xfrm>
            <a:off x="753600" y="1139400"/>
            <a:ext cx="4579200" cy="763200"/>
          </a:xfrm>
        </p:spPr>
        <p:txBody>
          <a:bodyPr>
            <a:normAutofit/>
          </a:bodyPr>
          <a:lstStyle>
            <a:lvl1pPr>
              <a:defRPr sz="3200">
                <a:solidFill>
                  <a:schemeClr val="bg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4D626DA-5D88-30B9-445E-09A7E1A88241}"/>
              </a:ext>
            </a:extLst>
          </p:cNvPr>
          <p:cNvSpPr>
            <a:spLocks noGrp="1"/>
          </p:cNvSpPr>
          <p:nvPr>
            <p:ph type="body" idx="1"/>
          </p:nvPr>
        </p:nvSpPr>
        <p:spPr>
          <a:xfrm>
            <a:off x="753601" y="1902600"/>
            <a:ext cx="4579200" cy="381600"/>
          </a:xfrm>
        </p:spPr>
        <p:txBody>
          <a:bodyPr anchor="b"/>
          <a:lstStyle>
            <a:lvl1pPr marL="0" indent="0">
              <a:buNone/>
              <a:defRPr sz="2400" b="0">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B40F39F-DCB4-D051-A71D-83FAC1BBFC58}"/>
              </a:ext>
            </a:extLst>
          </p:cNvPr>
          <p:cNvSpPr>
            <a:spLocks noGrp="1"/>
          </p:cNvSpPr>
          <p:nvPr>
            <p:ph sz="half" idx="2"/>
          </p:nvPr>
        </p:nvSpPr>
        <p:spPr>
          <a:xfrm>
            <a:off x="753601" y="2284200"/>
            <a:ext cx="4579200" cy="3434400"/>
          </a:xfrm>
        </p:spPr>
        <p:txBody>
          <a:bodyPr/>
          <a:lstStyle>
            <a:lvl1pPr>
              <a:defRPr sz="2400">
                <a:solidFill>
                  <a:schemeClr val="bg1"/>
                </a:solidFill>
              </a:defRPr>
            </a:lvl1pPr>
            <a:lvl2pPr>
              <a:defRPr sz="2000">
                <a:solidFill>
                  <a:schemeClr val="bg1"/>
                </a:solidFill>
              </a:defRPr>
            </a:lvl2pPr>
            <a:lvl3pPr>
              <a:defRPr sz="1600">
                <a:solidFill>
                  <a:schemeClr val="bg1"/>
                </a:solidFill>
              </a:defRPr>
            </a:lvl3pPr>
            <a:lvl4pPr>
              <a:defRPr sz="1200">
                <a:solidFill>
                  <a:schemeClr val="bg1"/>
                </a:solidFill>
              </a:defRPr>
            </a:lvl4pPr>
            <a:lvl5pPr>
              <a:defRPr sz="1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B429879C-FBD2-0026-75B3-48BEB8C6238F}"/>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6" name="Footer Placeholder 4">
            <a:extLst>
              <a:ext uri="{FF2B5EF4-FFF2-40B4-BE49-F238E27FC236}">
                <a16:creationId xmlns:a16="http://schemas.microsoft.com/office/drawing/2014/main" id="{C69B2184-A5BA-A546-9224-9C5E2748D78C}"/>
              </a:ext>
            </a:extLst>
          </p:cNvPr>
          <p:cNvSpPr>
            <a:spLocks noGrp="1"/>
          </p:cNvSpPr>
          <p:nvPr>
            <p:ph type="ftr" sz="quarter" idx="11"/>
          </p:nvPr>
        </p:nvSpPr>
        <p:spPr>
          <a:xfrm>
            <a:off x="3806400" y="6481800"/>
            <a:ext cx="4579200" cy="239675"/>
          </a:xfrm>
          <a:prstGeom prst="rect">
            <a:avLst/>
          </a:prstGeom>
        </p:spPr>
        <p:txBody>
          <a:bodyPr/>
          <a:lstStyle>
            <a:lvl1pPr algn="ctr">
              <a:defRPr sz="800">
                <a:solidFill>
                  <a:schemeClr val="bg2"/>
                </a:solidFill>
                <a:latin typeface="Jost" pitchFamily="2" charset="0"/>
                <a:ea typeface="Jost" pitchFamily="2" charset="0"/>
              </a:defRPr>
            </a:lvl1pPr>
          </a:lstStyle>
          <a:p>
            <a:endParaRPr lang="en-US"/>
          </a:p>
        </p:txBody>
      </p:sp>
      <p:sp>
        <p:nvSpPr>
          <p:cNvPr id="7" name="Slide Number Placeholder 5">
            <a:extLst>
              <a:ext uri="{FF2B5EF4-FFF2-40B4-BE49-F238E27FC236}">
                <a16:creationId xmlns:a16="http://schemas.microsoft.com/office/drawing/2014/main" id="{D5F10207-2F7B-A0AC-F0C0-7BAE1232694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pic>
        <p:nvPicPr>
          <p:cNvPr id="8" name="Picture 7" descr="A white letter on a black background&#10;&#10;Description automatically generated">
            <a:extLst>
              <a:ext uri="{FF2B5EF4-FFF2-40B4-BE49-F238E27FC236}">
                <a16:creationId xmlns:a16="http://schemas.microsoft.com/office/drawing/2014/main" id="{0F254990-3AD2-959B-0842-B36394429D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0000" y="6417274"/>
            <a:ext cx="211921" cy="304201"/>
          </a:xfrm>
          <a:prstGeom prst="rect">
            <a:avLst/>
          </a:prstGeom>
        </p:spPr>
      </p:pic>
    </p:spTree>
    <p:extLst>
      <p:ext uri="{BB962C8B-B14F-4D97-AF65-F5344CB8AC3E}">
        <p14:creationId xmlns:p14="http://schemas.microsoft.com/office/powerpoint/2010/main" val="35217293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py Only Slide 02">
    <p:bg>
      <p:bgPr>
        <a:solidFill>
          <a:schemeClr val="tx2"/>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F090F26-44CA-186E-DCD7-30C39DCB903E}"/>
              </a:ext>
            </a:extLst>
          </p:cNvPr>
          <p:cNvSpPr>
            <a:spLocks noGrp="1"/>
          </p:cNvSpPr>
          <p:nvPr>
            <p:ph type="title"/>
          </p:nvPr>
        </p:nvSpPr>
        <p:spPr>
          <a:xfrm>
            <a:off x="753600" y="757800"/>
            <a:ext cx="10684800" cy="763200"/>
          </a:xfrm>
        </p:spPr>
        <p:txBody>
          <a:bodyPr>
            <a:normAutofit/>
          </a:bodyPr>
          <a:lstStyle>
            <a:lvl1pPr>
              <a:defRPr sz="3200">
                <a:solidFill>
                  <a:schemeClr val="bg1"/>
                </a:solidFill>
              </a:defRPr>
            </a:lvl1pPr>
          </a:lstStyle>
          <a:p>
            <a:r>
              <a:rPr lang="en-US"/>
              <a:t>Click to edit Master title style</a:t>
            </a:r>
            <a:endParaRPr lang="en-GB"/>
          </a:p>
        </p:txBody>
      </p:sp>
      <p:sp>
        <p:nvSpPr>
          <p:cNvPr id="7" name="Content Placeholder 2">
            <a:extLst>
              <a:ext uri="{FF2B5EF4-FFF2-40B4-BE49-F238E27FC236}">
                <a16:creationId xmlns:a16="http://schemas.microsoft.com/office/drawing/2014/main" id="{3B258B5A-DA1A-2A8F-56CA-9BF10266BE5E}"/>
              </a:ext>
            </a:extLst>
          </p:cNvPr>
          <p:cNvSpPr>
            <a:spLocks noGrp="1"/>
          </p:cNvSpPr>
          <p:nvPr>
            <p:ph sz="half" idx="1"/>
          </p:nvPr>
        </p:nvSpPr>
        <p:spPr>
          <a:xfrm>
            <a:off x="753600" y="1521000"/>
            <a:ext cx="10684800" cy="4579200"/>
          </a:xfrm>
        </p:spPr>
        <p:txBody>
          <a:bodyPr/>
          <a:lstStyle>
            <a:lvl1pPr>
              <a:defRPr sz="2400">
                <a:solidFill>
                  <a:schemeClr val="bg1"/>
                </a:solidFill>
              </a:defRPr>
            </a:lvl1pPr>
            <a:lvl2pPr>
              <a:defRPr sz="2000">
                <a:solidFill>
                  <a:schemeClr val="bg1"/>
                </a:solidFill>
              </a:defRPr>
            </a:lvl2pPr>
            <a:lvl3pPr>
              <a:defRPr sz="1600">
                <a:solidFill>
                  <a:schemeClr val="bg1"/>
                </a:solidFill>
              </a:defRPr>
            </a:lvl3pPr>
            <a:lvl4pPr>
              <a:defRPr sz="1200">
                <a:solidFill>
                  <a:schemeClr val="bg1"/>
                </a:solidFill>
              </a:defRPr>
            </a:lvl4pPr>
            <a:lvl5pPr>
              <a:defRPr sz="1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Date Placeholder 3">
            <a:extLst>
              <a:ext uri="{FF2B5EF4-FFF2-40B4-BE49-F238E27FC236}">
                <a16:creationId xmlns:a16="http://schemas.microsoft.com/office/drawing/2014/main" id="{042B818F-16E2-9701-F05A-B4C144AAF41E}"/>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3" name="Footer Placeholder 4">
            <a:extLst>
              <a:ext uri="{FF2B5EF4-FFF2-40B4-BE49-F238E27FC236}">
                <a16:creationId xmlns:a16="http://schemas.microsoft.com/office/drawing/2014/main" id="{9239BE8B-5F57-BC72-BE01-37E5117B645F}"/>
              </a:ext>
            </a:extLst>
          </p:cNvPr>
          <p:cNvSpPr>
            <a:spLocks noGrp="1"/>
          </p:cNvSpPr>
          <p:nvPr>
            <p:ph type="ftr" sz="quarter" idx="11"/>
          </p:nvPr>
        </p:nvSpPr>
        <p:spPr>
          <a:xfrm>
            <a:off x="3806400" y="6481800"/>
            <a:ext cx="4579200" cy="239675"/>
          </a:xfrm>
          <a:prstGeom prst="rect">
            <a:avLst/>
          </a:prstGeom>
        </p:spPr>
        <p:txBody>
          <a:bodyPr/>
          <a:lstStyle>
            <a:lvl1pPr algn="ctr">
              <a:defRPr sz="800">
                <a:solidFill>
                  <a:schemeClr val="bg2"/>
                </a:solidFill>
                <a:latin typeface="Jost" pitchFamily="2" charset="0"/>
                <a:ea typeface="Jost" pitchFamily="2" charset="0"/>
              </a:defRPr>
            </a:lvl1pPr>
          </a:lstStyle>
          <a:p>
            <a:endParaRPr lang="en-US"/>
          </a:p>
        </p:txBody>
      </p:sp>
      <p:sp>
        <p:nvSpPr>
          <p:cNvPr id="4" name="Slide Number Placeholder 5">
            <a:extLst>
              <a:ext uri="{FF2B5EF4-FFF2-40B4-BE49-F238E27FC236}">
                <a16:creationId xmlns:a16="http://schemas.microsoft.com/office/drawing/2014/main" id="{8E4DA3A3-A2AF-E374-80E3-CCE844FD3727}"/>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pic>
        <p:nvPicPr>
          <p:cNvPr id="5" name="Picture 4" descr="A white letter on a black background&#10;&#10;Description automatically generated">
            <a:extLst>
              <a:ext uri="{FF2B5EF4-FFF2-40B4-BE49-F238E27FC236}">
                <a16:creationId xmlns:a16="http://schemas.microsoft.com/office/drawing/2014/main" id="{53896ED3-6F7D-F817-3ED8-9FF790ADD3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0000" y="6417274"/>
            <a:ext cx="211921" cy="304201"/>
          </a:xfrm>
          <a:prstGeom prst="rect">
            <a:avLst/>
          </a:prstGeom>
        </p:spPr>
      </p:pic>
    </p:spTree>
    <p:extLst>
      <p:ext uri="{BB962C8B-B14F-4D97-AF65-F5344CB8AC3E}">
        <p14:creationId xmlns:p14="http://schemas.microsoft.com/office/powerpoint/2010/main" val="18423847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py + Image Slide 02">
    <p:bg>
      <p:bgPr>
        <a:solidFill>
          <a:schemeClr val="tx2"/>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F090F26-44CA-186E-DCD7-30C39DCB903E}"/>
              </a:ext>
            </a:extLst>
          </p:cNvPr>
          <p:cNvSpPr>
            <a:spLocks noGrp="1"/>
          </p:cNvSpPr>
          <p:nvPr>
            <p:ph type="title"/>
          </p:nvPr>
        </p:nvSpPr>
        <p:spPr>
          <a:xfrm>
            <a:off x="753600" y="757800"/>
            <a:ext cx="5724000" cy="763200"/>
          </a:xfrm>
        </p:spPr>
        <p:txBody>
          <a:bodyPr>
            <a:normAutofit/>
          </a:bodyPr>
          <a:lstStyle>
            <a:lvl1pPr>
              <a:defRPr sz="3200">
                <a:solidFill>
                  <a:schemeClr val="bg1"/>
                </a:solidFill>
              </a:defRPr>
            </a:lvl1pPr>
          </a:lstStyle>
          <a:p>
            <a:r>
              <a:rPr lang="en-US"/>
              <a:t>Click to edit Master title style</a:t>
            </a:r>
            <a:endParaRPr lang="en-GB"/>
          </a:p>
        </p:txBody>
      </p:sp>
      <p:sp>
        <p:nvSpPr>
          <p:cNvPr id="7" name="Content Placeholder 2">
            <a:extLst>
              <a:ext uri="{FF2B5EF4-FFF2-40B4-BE49-F238E27FC236}">
                <a16:creationId xmlns:a16="http://schemas.microsoft.com/office/drawing/2014/main" id="{3B258B5A-DA1A-2A8F-56CA-9BF10266BE5E}"/>
              </a:ext>
            </a:extLst>
          </p:cNvPr>
          <p:cNvSpPr>
            <a:spLocks noGrp="1"/>
          </p:cNvSpPr>
          <p:nvPr>
            <p:ph sz="half" idx="1"/>
          </p:nvPr>
        </p:nvSpPr>
        <p:spPr>
          <a:xfrm>
            <a:off x="753600" y="1521000"/>
            <a:ext cx="5342400" cy="4579200"/>
          </a:xfrm>
        </p:spPr>
        <p:txBody>
          <a:bodyPr/>
          <a:lstStyle>
            <a:lvl1pPr>
              <a:defRPr sz="2400">
                <a:solidFill>
                  <a:schemeClr val="bg1"/>
                </a:solidFill>
              </a:defRPr>
            </a:lvl1pPr>
            <a:lvl2pPr>
              <a:defRPr sz="2000">
                <a:solidFill>
                  <a:schemeClr val="bg1"/>
                </a:solidFill>
              </a:defRPr>
            </a:lvl2pPr>
            <a:lvl3pPr>
              <a:defRPr sz="1600">
                <a:solidFill>
                  <a:schemeClr val="bg1"/>
                </a:solidFill>
              </a:defRPr>
            </a:lvl3pPr>
            <a:lvl4pPr>
              <a:defRPr sz="1200">
                <a:solidFill>
                  <a:schemeClr val="bg1"/>
                </a:solidFill>
              </a:defRPr>
            </a:lvl4pPr>
            <a:lvl5pPr>
              <a:defRPr sz="1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Date Placeholder 3">
            <a:extLst>
              <a:ext uri="{FF2B5EF4-FFF2-40B4-BE49-F238E27FC236}">
                <a16:creationId xmlns:a16="http://schemas.microsoft.com/office/drawing/2014/main" id="{042B818F-16E2-9701-F05A-B4C144AAF41E}"/>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3" name="Footer Placeholder 4">
            <a:extLst>
              <a:ext uri="{FF2B5EF4-FFF2-40B4-BE49-F238E27FC236}">
                <a16:creationId xmlns:a16="http://schemas.microsoft.com/office/drawing/2014/main" id="{9239BE8B-5F57-BC72-BE01-37E5117B645F}"/>
              </a:ext>
            </a:extLst>
          </p:cNvPr>
          <p:cNvSpPr>
            <a:spLocks noGrp="1"/>
          </p:cNvSpPr>
          <p:nvPr>
            <p:ph type="ftr" sz="quarter" idx="11"/>
          </p:nvPr>
        </p:nvSpPr>
        <p:spPr>
          <a:xfrm>
            <a:off x="3806400" y="6481800"/>
            <a:ext cx="4579200" cy="239675"/>
          </a:xfrm>
          <a:prstGeom prst="rect">
            <a:avLst/>
          </a:prstGeom>
        </p:spPr>
        <p:txBody>
          <a:bodyPr/>
          <a:lstStyle>
            <a:lvl1pPr algn="ctr">
              <a:defRPr sz="800">
                <a:solidFill>
                  <a:schemeClr val="bg2"/>
                </a:solidFill>
                <a:latin typeface="Jost" pitchFamily="2" charset="0"/>
                <a:ea typeface="Jost" pitchFamily="2" charset="0"/>
              </a:defRPr>
            </a:lvl1pPr>
          </a:lstStyle>
          <a:p>
            <a:endParaRPr lang="en-US"/>
          </a:p>
        </p:txBody>
      </p:sp>
      <p:sp>
        <p:nvSpPr>
          <p:cNvPr id="4" name="Slide Number Placeholder 5">
            <a:extLst>
              <a:ext uri="{FF2B5EF4-FFF2-40B4-BE49-F238E27FC236}">
                <a16:creationId xmlns:a16="http://schemas.microsoft.com/office/drawing/2014/main" id="{8E4DA3A3-A2AF-E374-80E3-CCE844FD3727}"/>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pic>
        <p:nvPicPr>
          <p:cNvPr id="5" name="Picture 4" descr="A white letter on a black background&#10;&#10;Description automatically generated">
            <a:extLst>
              <a:ext uri="{FF2B5EF4-FFF2-40B4-BE49-F238E27FC236}">
                <a16:creationId xmlns:a16="http://schemas.microsoft.com/office/drawing/2014/main" id="{53896ED3-6F7D-F817-3ED8-9FF790ADD3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0000" y="6417274"/>
            <a:ext cx="211921" cy="304201"/>
          </a:xfrm>
          <a:prstGeom prst="rect">
            <a:avLst/>
          </a:prstGeom>
        </p:spPr>
      </p:pic>
      <p:sp>
        <p:nvSpPr>
          <p:cNvPr id="8" name="Picture Placeholder 6">
            <a:extLst>
              <a:ext uri="{FF2B5EF4-FFF2-40B4-BE49-F238E27FC236}">
                <a16:creationId xmlns:a16="http://schemas.microsoft.com/office/drawing/2014/main" id="{55BB9F17-F3B6-255E-2D84-1B8B19924668}"/>
              </a:ext>
            </a:extLst>
          </p:cNvPr>
          <p:cNvSpPr>
            <a:spLocks noGrp="1"/>
          </p:cNvSpPr>
          <p:nvPr>
            <p:ph type="pic" sz="quarter" idx="13" hasCustomPrompt="1"/>
          </p:nvPr>
        </p:nvSpPr>
        <p:spPr>
          <a:xfrm>
            <a:off x="6477000" y="757800"/>
            <a:ext cx="4960938" cy="5342400"/>
          </a:xfrm>
        </p:spPr>
        <p:txBody>
          <a:bodyPr anchor="ctr"/>
          <a:lstStyle>
            <a:lvl1pPr marL="0" indent="0" algn="ctr">
              <a:buNone/>
              <a:defRPr>
                <a:solidFill>
                  <a:schemeClr val="bg1"/>
                </a:solidFill>
              </a:defRPr>
            </a:lvl1pPr>
          </a:lstStyle>
          <a:p>
            <a:r>
              <a:rPr lang="en-GB"/>
              <a:t>Insert your picture here</a:t>
            </a:r>
          </a:p>
        </p:txBody>
      </p:sp>
    </p:spTree>
    <p:extLst>
      <p:ext uri="{BB962C8B-B14F-4D97-AF65-F5344CB8AC3E}">
        <p14:creationId xmlns:p14="http://schemas.microsoft.com/office/powerpoint/2010/main" val="36770029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Image Slide 02">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E73C874C-57C6-FE98-22ED-46EAAC255529}"/>
              </a:ext>
            </a:extLst>
          </p:cNvPr>
          <p:cNvSpPr>
            <a:spLocks noGrp="1"/>
          </p:cNvSpPr>
          <p:nvPr>
            <p:ph type="pic" sz="quarter" idx="13" hasCustomPrompt="1"/>
          </p:nvPr>
        </p:nvSpPr>
        <p:spPr>
          <a:xfrm>
            <a:off x="1" y="-5400"/>
            <a:ext cx="12192000" cy="6868800"/>
          </a:xfrm>
        </p:spPr>
        <p:txBody>
          <a:bodyPr anchor="ctr"/>
          <a:lstStyle>
            <a:lvl1pPr marL="0" indent="0" algn="ctr">
              <a:buNone/>
              <a:defRPr>
                <a:solidFill>
                  <a:schemeClr val="bg2"/>
                </a:solidFill>
              </a:defRPr>
            </a:lvl1pPr>
          </a:lstStyle>
          <a:p>
            <a:r>
              <a:rPr lang="en-GB"/>
              <a:t>Insert your picture here</a:t>
            </a:r>
          </a:p>
        </p:txBody>
      </p:sp>
      <p:sp>
        <p:nvSpPr>
          <p:cNvPr id="5" name="Date Placeholder 3">
            <a:extLst>
              <a:ext uri="{FF2B5EF4-FFF2-40B4-BE49-F238E27FC236}">
                <a16:creationId xmlns:a16="http://schemas.microsoft.com/office/drawing/2014/main" id="{A1280ABD-E9DC-B7C5-BCF5-9AC587E405AA}"/>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6" name="Footer Placeholder 4">
            <a:extLst>
              <a:ext uri="{FF2B5EF4-FFF2-40B4-BE49-F238E27FC236}">
                <a16:creationId xmlns:a16="http://schemas.microsoft.com/office/drawing/2014/main" id="{898A51BD-3C85-7635-39F6-ED67792625A9}"/>
              </a:ext>
            </a:extLst>
          </p:cNvPr>
          <p:cNvSpPr>
            <a:spLocks noGrp="1"/>
          </p:cNvSpPr>
          <p:nvPr>
            <p:ph type="ftr" sz="quarter" idx="11"/>
          </p:nvPr>
        </p:nvSpPr>
        <p:spPr>
          <a:xfrm>
            <a:off x="3806400" y="6481800"/>
            <a:ext cx="4579200" cy="239675"/>
          </a:xfrm>
          <a:prstGeom prst="rect">
            <a:avLst/>
          </a:prstGeom>
        </p:spPr>
        <p:txBody>
          <a:bodyPr/>
          <a:lstStyle>
            <a:lvl1pPr algn="ctr">
              <a:defRPr sz="800">
                <a:solidFill>
                  <a:schemeClr val="bg2"/>
                </a:solidFill>
                <a:latin typeface="Jost" pitchFamily="2" charset="0"/>
                <a:ea typeface="Jost" pitchFamily="2" charset="0"/>
              </a:defRPr>
            </a:lvl1pPr>
          </a:lstStyle>
          <a:p>
            <a:endParaRPr lang="en-US"/>
          </a:p>
        </p:txBody>
      </p:sp>
      <p:sp>
        <p:nvSpPr>
          <p:cNvPr id="7" name="Slide Number Placeholder 5">
            <a:extLst>
              <a:ext uri="{FF2B5EF4-FFF2-40B4-BE49-F238E27FC236}">
                <a16:creationId xmlns:a16="http://schemas.microsoft.com/office/drawing/2014/main" id="{6D7C5ECD-B415-8E5C-91B8-E1C06C4EC1F3}"/>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pic>
        <p:nvPicPr>
          <p:cNvPr id="3" name="Picture 2" descr="A white letter on a black background&#10;&#10;Description automatically generated">
            <a:extLst>
              <a:ext uri="{FF2B5EF4-FFF2-40B4-BE49-F238E27FC236}">
                <a16:creationId xmlns:a16="http://schemas.microsoft.com/office/drawing/2014/main" id="{55550A24-0177-7BED-923E-240348FFF0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0000" y="6417274"/>
            <a:ext cx="211921" cy="304201"/>
          </a:xfrm>
          <a:prstGeom prst="rect">
            <a:avLst/>
          </a:prstGeom>
        </p:spPr>
      </p:pic>
    </p:spTree>
    <p:extLst>
      <p:ext uri="{BB962C8B-B14F-4D97-AF65-F5344CB8AC3E}">
        <p14:creationId xmlns:p14="http://schemas.microsoft.com/office/powerpoint/2010/main" val="198483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Custom Layout">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02143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6_Custom Layout">
    <p:bg>
      <p:bgPr>
        <a:solidFill>
          <a:schemeClr val="tx2"/>
        </a:solidFill>
        <a:effectLst/>
      </p:bgPr>
    </p:bg>
    <p:spTree>
      <p:nvGrpSpPr>
        <p:cNvPr id="1" name=""/>
        <p:cNvGrpSpPr/>
        <p:nvPr/>
      </p:nvGrpSpPr>
      <p:grpSpPr>
        <a:xfrm>
          <a:off x="0" y="0"/>
          <a:ext cx="0" cy="0"/>
          <a:chOff x="0" y="0"/>
          <a:chExt cx="0" cy="0"/>
        </a:xfrm>
      </p:grpSpPr>
      <p:sp>
        <p:nvSpPr>
          <p:cNvPr id="7" name="Plassholder for bilde 9">
            <a:extLst>
              <a:ext uri="{FF2B5EF4-FFF2-40B4-BE49-F238E27FC236}">
                <a16:creationId xmlns:a16="http://schemas.microsoft.com/office/drawing/2014/main" id="{787B7979-05F2-0F05-FF84-42AFEE25A162}"/>
              </a:ext>
            </a:extLst>
          </p:cNvPr>
          <p:cNvSpPr>
            <a:spLocks noGrp="1"/>
          </p:cNvSpPr>
          <p:nvPr>
            <p:ph type="pic" sz="quarter" idx="11"/>
          </p:nvPr>
        </p:nvSpPr>
        <p:spPr>
          <a:xfrm>
            <a:off x="4056000" y="435600"/>
            <a:ext cx="8136000" cy="6422400"/>
          </a:xfrm>
          <a:prstGeom prst="rect">
            <a:avLst/>
          </a:prstGeom>
          <a:solidFill>
            <a:schemeClr val="tx1">
              <a:lumMod val="10000"/>
              <a:lumOff val="90000"/>
            </a:schemeClr>
          </a:solidFill>
        </p:spPr>
        <p:txBody>
          <a:bodyPr anchor="ctr" anchorCtr="0"/>
          <a:lstStyle>
            <a:lvl1pPr marL="0" indent="0" algn="ctr">
              <a:buNone/>
              <a:defRPr sz="1333" b="0" i="0">
                <a:latin typeface="+mn-lt"/>
              </a:defRPr>
            </a:lvl1pPr>
          </a:lstStyle>
          <a:p>
            <a:r>
              <a:rPr lang="en-US"/>
              <a:t>Click icon to add picture</a:t>
            </a:r>
            <a:endParaRPr lang="en-GB"/>
          </a:p>
        </p:txBody>
      </p:sp>
      <p:sp>
        <p:nvSpPr>
          <p:cNvPr id="8" name="Tittel 1">
            <a:extLst>
              <a:ext uri="{FF2B5EF4-FFF2-40B4-BE49-F238E27FC236}">
                <a16:creationId xmlns:a16="http://schemas.microsoft.com/office/drawing/2014/main" id="{01CA0C32-3062-A58F-23C8-65BC03AEA8B1}"/>
              </a:ext>
            </a:extLst>
          </p:cNvPr>
          <p:cNvSpPr>
            <a:spLocks noGrp="1"/>
          </p:cNvSpPr>
          <p:nvPr>
            <p:ph type="title"/>
          </p:nvPr>
        </p:nvSpPr>
        <p:spPr>
          <a:xfrm>
            <a:off x="319305" y="1229397"/>
            <a:ext cx="3438469" cy="1902272"/>
          </a:xfrm>
          <a:prstGeom prst="rect">
            <a:avLst/>
          </a:prstGeom>
        </p:spPr>
        <p:txBody>
          <a:bodyPr vert="horz" tIns="90000" bIns="0" anchor="b" anchorCtr="0">
            <a:spAutoFit/>
          </a:bodyPr>
          <a:lstStyle>
            <a:lvl1pPr algn="l">
              <a:lnSpc>
                <a:spcPts val="4667"/>
              </a:lnSpc>
              <a:defRPr sz="4000" b="1" i="0">
                <a:solidFill>
                  <a:schemeClr val="bg1"/>
                </a:solidFill>
                <a:latin typeface="+mj-lt"/>
              </a:defRPr>
            </a:lvl1pPr>
          </a:lstStyle>
          <a:p>
            <a:r>
              <a:rPr lang="en-US" dirty="0"/>
              <a:t>Click to edit Master title style</a:t>
            </a:r>
            <a:endParaRPr lang="en-GB" dirty="0"/>
          </a:p>
        </p:txBody>
      </p:sp>
      <p:sp>
        <p:nvSpPr>
          <p:cNvPr id="9" name="Plassholder for tekst 3">
            <a:extLst>
              <a:ext uri="{FF2B5EF4-FFF2-40B4-BE49-F238E27FC236}">
                <a16:creationId xmlns:a16="http://schemas.microsoft.com/office/drawing/2014/main" id="{128EE915-D127-C257-4041-B2D32CF1BCA8}"/>
              </a:ext>
            </a:extLst>
          </p:cNvPr>
          <p:cNvSpPr>
            <a:spLocks noGrp="1"/>
          </p:cNvSpPr>
          <p:nvPr>
            <p:ph type="body" sz="quarter" idx="10"/>
          </p:nvPr>
        </p:nvSpPr>
        <p:spPr>
          <a:xfrm>
            <a:off x="319305" y="3280968"/>
            <a:ext cx="3438469" cy="296063"/>
          </a:xfrm>
          <a:prstGeom prst="rect">
            <a:avLst/>
          </a:prstGeom>
        </p:spPr>
        <p:txBody>
          <a:bodyPr wrap="square" tIns="0" bIns="90000" anchor="t" anchorCtr="0">
            <a:spAutoFit/>
          </a:bodyPr>
          <a:lstStyle>
            <a:lvl1pPr marL="0" indent="0" algn="l">
              <a:lnSpc>
                <a:spcPts val="1600"/>
              </a:lnSpc>
              <a:spcBef>
                <a:spcPts val="0"/>
              </a:spcBef>
              <a:buClr>
                <a:schemeClr val="tx1"/>
              </a:buClr>
              <a:buSzPct val="100000"/>
              <a:buNone/>
              <a:tabLst/>
              <a:defRPr sz="1400" b="0" i="0">
                <a:solidFill>
                  <a:schemeClr val="bg2"/>
                </a:solidFill>
                <a:latin typeface="Jost" pitchFamily="2" charset="0"/>
                <a:ea typeface="Jost" pitchFamily="2" charset="0"/>
              </a:defRPr>
            </a:lvl1pPr>
            <a:lvl2pPr marL="421207" indent="-182029">
              <a:lnSpc>
                <a:spcPct val="100000"/>
              </a:lnSpc>
              <a:spcBef>
                <a:spcPts val="0"/>
              </a:spcBef>
              <a:buClr>
                <a:schemeClr val="tx1"/>
              </a:buClr>
              <a:tabLst/>
              <a:defRPr sz="1333" b="0" i="0">
                <a:latin typeface="Austin Text Roman" pitchFamily="2" charset="77"/>
              </a:defRPr>
            </a:lvl2pPr>
            <a:lvl3pPr marL="592652" indent="-118530">
              <a:lnSpc>
                <a:spcPct val="100000"/>
              </a:lnSpc>
              <a:spcBef>
                <a:spcPts val="0"/>
              </a:spcBef>
              <a:buClr>
                <a:schemeClr val="tx1"/>
              </a:buClr>
              <a:buSzPct val="80000"/>
              <a:buFont typeface="Arial" panose="020B0604020202020204" pitchFamily="34" charset="0"/>
              <a:buChar char="•"/>
              <a:tabLst/>
              <a:defRPr sz="1333" b="0" i="0">
                <a:latin typeface="Austin Text Roman" pitchFamily="2" charset="77"/>
              </a:defRPr>
            </a:lvl3pPr>
            <a:lvl4pPr marL="713300" indent="-120648">
              <a:lnSpc>
                <a:spcPct val="100000"/>
              </a:lnSpc>
              <a:spcBef>
                <a:spcPts val="0"/>
              </a:spcBef>
              <a:buClr>
                <a:schemeClr val="tx1"/>
              </a:buClr>
              <a:buFont typeface="Systemfont normal"/>
              <a:buChar char="-"/>
              <a:tabLst/>
              <a:defRPr sz="1333" b="0" i="0">
                <a:latin typeface="Austin Text Roman" pitchFamily="2" charset="77"/>
              </a:defRPr>
            </a:lvl4pPr>
            <a:lvl5pPr>
              <a:spcBef>
                <a:spcPts val="0"/>
              </a:spcBef>
              <a:defRPr sz="1867" b="0" i="0">
                <a:latin typeface="Austin Text Roman" pitchFamily="2" charset="77"/>
              </a:defRPr>
            </a:lvl5pPr>
          </a:lstStyle>
          <a:p>
            <a:pPr lvl="0"/>
            <a:r>
              <a:rPr lang="en-US" dirty="0"/>
              <a:t>Click to edit Master text styles</a:t>
            </a:r>
          </a:p>
        </p:txBody>
      </p:sp>
    </p:spTree>
    <p:extLst>
      <p:ext uri="{BB962C8B-B14F-4D97-AF65-F5344CB8AC3E}">
        <p14:creationId xmlns:p14="http://schemas.microsoft.com/office/powerpoint/2010/main" val="30331997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Custom Layout">
    <p:bg>
      <p:bgPr>
        <a:solidFill>
          <a:schemeClr val="tx2"/>
        </a:solidFill>
        <a:effectLst/>
      </p:bgPr>
    </p:bg>
    <p:spTree>
      <p:nvGrpSpPr>
        <p:cNvPr id="1" name=""/>
        <p:cNvGrpSpPr/>
        <p:nvPr/>
      </p:nvGrpSpPr>
      <p:grpSpPr>
        <a:xfrm>
          <a:off x="0" y="0"/>
          <a:ext cx="0" cy="0"/>
          <a:chOff x="0" y="0"/>
          <a:chExt cx="0" cy="0"/>
        </a:xfrm>
      </p:grpSpPr>
      <p:sp>
        <p:nvSpPr>
          <p:cNvPr id="10" name="Plassholder for bilde 9">
            <a:extLst>
              <a:ext uri="{FF2B5EF4-FFF2-40B4-BE49-F238E27FC236}">
                <a16:creationId xmlns:a16="http://schemas.microsoft.com/office/drawing/2014/main" id="{27E13643-9088-3540-9293-C816933CE7F1}"/>
              </a:ext>
            </a:extLst>
          </p:cNvPr>
          <p:cNvSpPr>
            <a:spLocks noGrp="1"/>
          </p:cNvSpPr>
          <p:nvPr>
            <p:ph type="pic" sz="quarter" idx="11"/>
          </p:nvPr>
        </p:nvSpPr>
        <p:spPr>
          <a:xfrm>
            <a:off x="0" y="435600"/>
            <a:ext cx="8136000" cy="6422400"/>
          </a:xfrm>
          <a:prstGeom prst="rect">
            <a:avLst/>
          </a:prstGeom>
          <a:solidFill>
            <a:schemeClr val="tx1">
              <a:lumMod val="10000"/>
              <a:lumOff val="90000"/>
            </a:schemeClr>
          </a:solidFill>
        </p:spPr>
        <p:txBody>
          <a:bodyPr anchor="ctr" anchorCtr="0"/>
          <a:lstStyle>
            <a:lvl1pPr marL="0" indent="0" algn="ctr">
              <a:buNone/>
              <a:defRPr sz="1333" b="0" i="0">
                <a:latin typeface="+mn-lt"/>
              </a:defRPr>
            </a:lvl1pPr>
          </a:lstStyle>
          <a:p>
            <a:r>
              <a:rPr lang="en-US"/>
              <a:t>Click icon to add picture</a:t>
            </a:r>
            <a:endParaRPr lang="en-GB"/>
          </a:p>
        </p:txBody>
      </p:sp>
      <p:sp>
        <p:nvSpPr>
          <p:cNvPr id="11" name="Tittel 1">
            <a:extLst>
              <a:ext uri="{FF2B5EF4-FFF2-40B4-BE49-F238E27FC236}">
                <a16:creationId xmlns:a16="http://schemas.microsoft.com/office/drawing/2014/main" id="{E0E49098-9DDE-4A3A-82A4-97A1857680FF}"/>
              </a:ext>
            </a:extLst>
          </p:cNvPr>
          <p:cNvSpPr>
            <a:spLocks noGrp="1"/>
          </p:cNvSpPr>
          <p:nvPr>
            <p:ph type="title"/>
          </p:nvPr>
        </p:nvSpPr>
        <p:spPr>
          <a:xfrm>
            <a:off x="8437145" y="1229397"/>
            <a:ext cx="3438469" cy="1902272"/>
          </a:xfrm>
          <a:prstGeom prst="rect">
            <a:avLst/>
          </a:prstGeom>
        </p:spPr>
        <p:txBody>
          <a:bodyPr vert="horz" tIns="90000" bIns="0" anchor="b" anchorCtr="0">
            <a:spAutoFit/>
          </a:bodyPr>
          <a:lstStyle>
            <a:lvl1pPr algn="l">
              <a:lnSpc>
                <a:spcPts val="4667"/>
              </a:lnSpc>
              <a:defRPr sz="4000" b="1" i="0">
                <a:solidFill>
                  <a:schemeClr val="bg1"/>
                </a:solidFill>
                <a:latin typeface="+mj-lt"/>
              </a:defRPr>
            </a:lvl1pPr>
          </a:lstStyle>
          <a:p>
            <a:r>
              <a:rPr lang="en-US" dirty="0"/>
              <a:t>Click to edit Master title style</a:t>
            </a:r>
            <a:endParaRPr lang="en-GB" dirty="0"/>
          </a:p>
        </p:txBody>
      </p:sp>
      <p:sp>
        <p:nvSpPr>
          <p:cNvPr id="12" name="Plassholder for tekst 3">
            <a:extLst>
              <a:ext uri="{FF2B5EF4-FFF2-40B4-BE49-F238E27FC236}">
                <a16:creationId xmlns:a16="http://schemas.microsoft.com/office/drawing/2014/main" id="{BA8AAABF-A048-0ABC-BDB9-BCE97A130F94}"/>
              </a:ext>
            </a:extLst>
          </p:cNvPr>
          <p:cNvSpPr>
            <a:spLocks noGrp="1"/>
          </p:cNvSpPr>
          <p:nvPr>
            <p:ph type="body" sz="quarter" idx="10"/>
          </p:nvPr>
        </p:nvSpPr>
        <p:spPr>
          <a:xfrm>
            <a:off x="8437145" y="3280968"/>
            <a:ext cx="3438469" cy="296063"/>
          </a:xfrm>
          <a:prstGeom prst="rect">
            <a:avLst/>
          </a:prstGeom>
        </p:spPr>
        <p:txBody>
          <a:bodyPr wrap="square" tIns="0" bIns="90000" anchor="t" anchorCtr="0">
            <a:spAutoFit/>
          </a:bodyPr>
          <a:lstStyle>
            <a:lvl1pPr marL="0" indent="0" algn="l">
              <a:lnSpc>
                <a:spcPts val="1600"/>
              </a:lnSpc>
              <a:spcBef>
                <a:spcPts val="0"/>
              </a:spcBef>
              <a:buClr>
                <a:schemeClr val="tx1"/>
              </a:buClr>
              <a:buSzPct val="100000"/>
              <a:buNone/>
              <a:tabLst/>
              <a:defRPr sz="1400" b="0" i="0">
                <a:solidFill>
                  <a:schemeClr val="bg2"/>
                </a:solidFill>
                <a:latin typeface="+mn-lt"/>
              </a:defRPr>
            </a:lvl1pPr>
            <a:lvl2pPr marL="421207" indent="-182029">
              <a:lnSpc>
                <a:spcPct val="100000"/>
              </a:lnSpc>
              <a:spcBef>
                <a:spcPts val="0"/>
              </a:spcBef>
              <a:buClr>
                <a:schemeClr val="tx1"/>
              </a:buClr>
              <a:tabLst/>
              <a:defRPr sz="1333" b="0" i="0">
                <a:latin typeface="Austin Text Roman" pitchFamily="2" charset="77"/>
              </a:defRPr>
            </a:lvl2pPr>
            <a:lvl3pPr marL="592652" indent="-118530">
              <a:lnSpc>
                <a:spcPct val="100000"/>
              </a:lnSpc>
              <a:spcBef>
                <a:spcPts val="0"/>
              </a:spcBef>
              <a:buClr>
                <a:schemeClr val="tx1"/>
              </a:buClr>
              <a:buSzPct val="80000"/>
              <a:buFont typeface="Arial" panose="020B0604020202020204" pitchFamily="34" charset="0"/>
              <a:buChar char="•"/>
              <a:tabLst/>
              <a:defRPr sz="1333" b="0" i="0">
                <a:latin typeface="Austin Text Roman" pitchFamily="2" charset="77"/>
              </a:defRPr>
            </a:lvl3pPr>
            <a:lvl4pPr marL="713300" indent="-120648">
              <a:lnSpc>
                <a:spcPct val="100000"/>
              </a:lnSpc>
              <a:spcBef>
                <a:spcPts val="0"/>
              </a:spcBef>
              <a:buClr>
                <a:schemeClr val="tx1"/>
              </a:buClr>
              <a:buFont typeface="Systemfont normal"/>
              <a:buChar char="-"/>
              <a:tabLst/>
              <a:defRPr sz="1333" b="0" i="0">
                <a:latin typeface="Austin Text Roman" pitchFamily="2" charset="77"/>
              </a:defRPr>
            </a:lvl4pPr>
            <a:lvl5pPr>
              <a:spcBef>
                <a:spcPts val="0"/>
              </a:spcBef>
              <a:defRPr sz="1867" b="0" i="0">
                <a:latin typeface="Austin Text Roman" pitchFamily="2" charset="77"/>
              </a:defRPr>
            </a:lvl5pPr>
          </a:lstStyle>
          <a:p>
            <a:pPr lvl="0"/>
            <a:r>
              <a:rPr lang="en-US" dirty="0"/>
              <a:t>Click to edit Master text styles</a:t>
            </a:r>
          </a:p>
        </p:txBody>
      </p:sp>
    </p:spTree>
    <p:extLst>
      <p:ext uri="{BB962C8B-B14F-4D97-AF65-F5344CB8AC3E}">
        <p14:creationId xmlns:p14="http://schemas.microsoft.com/office/powerpoint/2010/main" val="40833827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0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12060950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2_Custom Layout">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EC748-9A8E-5CDC-281C-E436DF540E8C}"/>
              </a:ext>
            </a:extLst>
          </p:cNvPr>
          <p:cNvSpPr>
            <a:spLocks noGrp="1"/>
          </p:cNvSpPr>
          <p:nvPr>
            <p:ph type="title"/>
          </p:nvPr>
        </p:nvSpPr>
        <p:spPr/>
        <p:txBody>
          <a:bodyPr/>
          <a:lstStyle>
            <a:lvl1pPr>
              <a:defRPr>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42207796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Custom Layout">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37744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Custom Layout">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54769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0_Custom Layout">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9892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5_Custom Layout">
    <p:bg>
      <p:bgPr>
        <a:solidFill>
          <a:schemeClr val="tx2"/>
        </a:solidFill>
        <a:effectLst/>
      </p:bgPr>
    </p:bg>
    <p:spTree>
      <p:nvGrpSpPr>
        <p:cNvPr id="1" name=""/>
        <p:cNvGrpSpPr/>
        <p:nvPr/>
      </p:nvGrpSpPr>
      <p:grpSpPr>
        <a:xfrm>
          <a:off x="0" y="0"/>
          <a:ext cx="0" cy="0"/>
          <a:chOff x="0" y="0"/>
          <a:chExt cx="0" cy="0"/>
        </a:xfrm>
      </p:grpSpPr>
      <p:sp>
        <p:nvSpPr>
          <p:cNvPr id="6" name="Tittel 1">
            <a:extLst>
              <a:ext uri="{FF2B5EF4-FFF2-40B4-BE49-F238E27FC236}">
                <a16:creationId xmlns:a16="http://schemas.microsoft.com/office/drawing/2014/main" id="{1E7B6A27-3F6D-F470-2239-96CA24834792}"/>
              </a:ext>
            </a:extLst>
          </p:cNvPr>
          <p:cNvSpPr>
            <a:spLocks noGrp="1"/>
          </p:cNvSpPr>
          <p:nvPr>
            <p:ph type="title"/>
          </p:nvPr>
        </p:nvSpPr>
        <p:spPr>
          <a:xfrm>
            <a:off x="423330" y="400977"/>
            <a:ext cx="11417940" cy="632630"/>
          </a:xfrm>
          <a:prstGeom prst="rect">
            <a:avLst/>
          </a:prstGeom>
        </p:spPr>
        <p:txBody>
          <a:bodyPr vert="horz" wrap="square" lIns="90000" tIns="90000" bIns="0" anchor="t" anchorCtr="0">
            <a:spAutoFit/>
          </a:bodyPr>
          <a:lstStyle>
            <a:lvl1pPr algn="l">
              <a:lnSpc>
                <a:spcPts val="3467"/>
              </a:lnSpc>
              <a:defRPr sz="5333" b="1" i="0">
                <a:solidFill>
                  <a:schemeClr val="bg1"/>
                </a:solidFill>
                <a:latin typeface="+mj-lt"/>
              </a:defRPr>
            </a:lvl1pPr>
          </a:lstStyle>
          <a:p>
            <a:r>
              <a:rPr lang="en-US" dirty="0"/>
              <a:t>Click to edit Master title style</a:t>
            </a:r>
            <a:endParaRPr lang="en-GB" dirty="0"/>
          </a:p>
        </p:txBody>
      </p:sp>
      <p:sp>
        <p:nvSpPr>
          <p:cNvPr id="7" name="Plassholder for tekst 3">
            <a:extLst>
              <a:ext uri="{FF2B5EF4-FFF2-40B4-BE49-F238E27FC236}">
                <a16:creationId xmlns:a16="http://schemas.microsoft.com/office/drawing/2014/main" id="{4F99A621-C4BF-C88F-709A-A8411445814D}"/>
              </a:ext>
            </a:extLst>
          </p:cNvPr>
          <p:cNvSpPr>
            <a:spLocks noGrp="1"/>
          </p:cNvSpPr>
          <p:nvPr>
            <p:ph type="body" sz="quarter" idx="10"/>
          </p:nvPr>
        </p:nvSpPr>
        <p:spPr>
          <a:xfrm>
            <a:off x="423330" y="1082661"/>
            <a:ext cx="11417940" cy="296063"/>
          </a:xfrm>
          <a:prstGeom prst="rect">
            <a:avLst/>
          </a:prstGeom>
        </p:spPr>
        <p:txBody>
          <a:bodyPr wrap="square" tIns="0" bIns="90000" anchor="t" anchorCtr="0">
            <a:spAutoFit/>
          </a:bodyPr>
          <a:lstStyle>
            <a:lvl1pPr marL="0" indent="0" algn="l">
              <a:lnSpc>
                <a:spcPts val="1600"/>
              </a:lnSpc>
              <a:spcBef>
                <a:spcPts val="0"/>
              </a:spcBef>
              <a:buClr>
                <a:schemeClr val="tx1"/>
              </a:buClr>
              <a:buSzPct val="100000"/>
              <a:buNone/>
              <a:tabLst/>
              <a:defRPr sz="1400" b="0" i="0">
                <a:solidFill>
                  <a:schemeClr val="bg1"/>
                </a:solidFill>
                <a:latin typeface="+mn-lt"/>
              </a:defRPr>
            </a:lvl1pPr>
            <a:lvl2pPr marL="421207" indent="-182029">
              <a:lnSpc>
                <a:spcPct val="100000"/>
              </a:lnSpc>
              <a:spcBef>
                <a:spcPts val="0"/>
              </a:spcBef>
              <a:buClr>
                <a:schemeClr val="tx1"/>
              </a:buClr>
              <a:tabLst/>
              <a:defRPr sz="1333" b="0" i="0">
                <a:latin typeface="Austin Text Roman" pitchFamily="2" charset="77"/>
              </a:defRPr>
            </a:lvl2pPr>
            <a:lvl3pPr marL="592652" indent="-118530">
              <a:lnSpc>
                <a:spcPct val="100000"/>
              </a:lnSpc>
              <a:spcBef>
                <a:spcPts val="0"/>
              </a:spcBef>
              <a:buClr>
                <a:schemeClr val="tx1"/>
              </a:buClr>
              <a:buSzPct val="80000"/>
              <a:buFont typeface="Arial" panose="020B0604020202020204" pitchFamily="34" charset="0"/>
              <a:buChar char="•"/>
              <a:tabLst/>
              <a:defRPr sz="1333" b="0" i="0">
                <a:latin typeface="Austin Text Roman" pitchFamily="2" charset="77"/>
              </a:defRPr>
            </a:lvl3pPr>
            <a:lvl4pPr marL="713300" indent="-120648">
              <a:lnSpc>
                <a:spcPct val="100000"/>
              </a:lnSpc>
              <a:spcBef>
                <a:spcPts val="0"/>
              </a:spcBef>
              <a:buClr>
                <a:schemeClr val="tx1"/>
              </a:buClr>
              <a:buFont typeface="Systemfont normal"/>
              <a:buChar char="-"/>
              <a:tabLst/>
              <a:defRPr sz="1333" b="0" i="0">
                <a:latin typeface="Austin Text Roman" pitchFamily="2" charset="77"/>
              </a:defRPr>
            </a:lvl4pPr>
            <a:lvl5pPr>
              <a:spcBef>
                <a:spcPts val="0"/>
              </a:spcBef>
              <a:defRPr sz="1867" b="0" i="0">
                <a:latin typeface="Austin Text Roman" pitchFamily="2" charset="77"/>
              </a:defRPr>
            </a:lvl5pPr>
          </a:lstStyle>
          <a:p>
            <a:pPr lvl="0"/>
            <a:r>
              <a:rPr lang="en-US" dirty="0"/>
              <a:t>Click to edit Master text styles</a:t>
            </a:r>
          </a:p>
        </p:txBody>
      </p:sp>
      <p:sp>
        <p:nvSpPr>
          <p:cNvPr id="8" name="Plassholder for bilde 9">
            <a:extLst>
              <a:ext uri="{FF2B5EF4-FFF2-40B4-BE49-F238E27FC236}">
                <a16:creationId xmlns:a16="http://schemas.microsoft.com/office/drawing/2014/main" id="{B5FC467C-0524-9818-72A1-7AA6CC244511}"/>
              </a:ext>
            </a:extLst>
          </p:cNvPr>
          <p:cNvSpPr>
            <a:spLocks noGrp="1"/>
          </p:cNvSpPr>
          <p:nvPr>
            <p:ph type="pic" sz="quarter" idx="11"/>
          </p:nvPr>
        </p:nvSpPr>
        <p:spPr>
          <a:xfrm>
            <a:off x="423331" y="2088257"/>
            <a:ext cx="11768668" cy="4780328"/>
          </a:xfrm>
          <a:prstGeom prst="rect">
            <a:avLst/>
          </a:prstGeom>
          <a:solidFill>
            <a:schemeClr val="tx1">
              <a:lumMod val="10000"/>
              <a:lumOff val="90000"/>
            </a:schemeClr>
          </a:solidFill>
        </p:spPr>
        <p:txBody>
          <a:bodyPr anchor="ctr" anchorCtr="0"/>
          <a:lstStyle>
            <a:lvl1pPr marL="0" indent="0" algn="ctr">
              <a:buNone/>
              <a:defRPr sz="1333" b="0" i="0">
                <a:latin typeface="+mn-lt"/>
              </a:defRPr>
            </a:lvl1pPr>
          </a:lstStyle>
          <a:p>
            <a:r>
              <a:rPr lang="en-US"/>
              <a:t>Click icon to add picture</a:t>
            </a:r>
            <a:endParaRPr lang="en-GB"/>
          </a:p>
        </p:txBody>
      </p:sp>
    </p:spTree>
    <p:extLst>
      <p:ext uri="{BB962C8B-B14F-4D97-AF65-F5344CB8AC3E}">
        <p14:creationId xmlns:p14="http://schemas.microsoft.com/office/powerpoint/2010/main" val="174143407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8_Custom Layout">
    <p:bg>
      <p:bgPr>
        <a:solidFill>
          <a:schemeClr val="tx2"/>
        </a:solidFill>
        <a:effectLst/>
      </p:bgPr>
    </p:bg>
    <p:spTree>
      <p:nvGrpSpPr>
        <p:cNvPr id="1" name=""/>
        <p:cNvGrpSpPr/>
        <p:nvPr/>
      </p:nvGrpSpPr>
      <p:grpSpPr>
        <a:xfrm>
          <a:off x="0" y="0"/>
          <a:ext cx="0" cy="0"/>
          <a:chOff x="0" y="0"/>
          <a:chExt cx="0" cy="0"/>
        </a:xfrm>
      </p:grpSpPr>
      <p:sp>
        <p:nvSpPr>
          <p:cNvPr id="6" name="Tittel 1">
            <a:extLst>
              <a:ext uri="{FF2B5EF4-FFF2-40B4-BE49-F238E27FC236}">
                <a16:creationId xmlns:a16="http://schemas.microsoft.com/office/drawing/2014/main" id="{837EAAAE-A2EF-D117-61A2-4D0327499C82}"/>
              </a:ext>
            </a:extLst>
          </p:cNvPr>
          <p:cNvSpPr>
            <a:spLocks noGrp="1"/>
          </p:cNvSpPr>
          <p:nvPr>
            <p:ph type="title"/>
          </p:nvPr>
        </p:nvSpPr>
        <p:spPr>
          <a:xfrm>
            <a:off x="318930" y="312851"/>
            <a:ext cx="5458540" cy="1090340"/>
          </a:xfrm>
          <a:prstGeom prst="rect">
            <a:avLst/>
          </a:prstGeom>
        </p:spPr>
        <p:txBody>
          <a:bodyPr vert="horz" wrap="square" tIns="90000" bIns="90000" anchor="t" anchorCtr="0">
            <a:spAutoFit/>
          </a:bodyPr>
          <a:lstStyle>
            <a:lvl1pPr algn="l">
              <a:lnSpc>
                <a:spcPts val="3467"/>
              </a:lnSpc>
              <a:defRPr sz="3200" b="1" i="0">
                <a:solidFill>
                  <a:schemeClr val="bg1"/>
                </a:solidFill>
                <a:latin typeface="+mj-lt"/>
              </a:defRPr>
            </a:lvl1pPr>
          </a:lstStyle>
          <a:p>
            <a:r>
              <a:rPr lang="en-US"/>
              <a:t>Click to edit Master title style</a:t>
            </a:r>
            <a:endParaRPr lang="en-GB"/>
          </a:p>
        </p:txBody>
      </p:sp>
      <p:sp>
        <p:nvSpPr>
          <p:cNvPr id="7" name="Plassholder for bilde 12">
            <a:extLst>
              <a:ext uri="{FF2B5EF4-FFF2-40B4-BE49-F238E27FC236}">
                <a16:creationId xmlns:a16="http://schemas.microsoft.com/office/drawing/2014/main" id="{B3D9E29C-1176-BCCB-5AFB-19440CF68DBD}"/>
              </a:ext>
            </a:extLst>
          </p:cNvPr>
          <p:cNvSpPr>
            <a:spLocks noGrp="1"/>
          </p:cNvSpPr>
          <p:nvPr>
            <p:ph type="pic" sz="quarter" idx="10"/>
          </p:nvPr>
        </p:nvSpPr>
        <p:spPr>
          <a:xfrm>
            <a:off x="1" y="3447010"/>
            <a:ext cx="12192001" cy="3428999"/>
          </a:xfrm>
          <a:prstGeom prst="rect">
            <a:avLst/>
          </a:prstGeom>
          <a:solidFill>
            <a:schemeClr val="bg1">
              <a:lumMod val="75000"/>
            </a:schemeClr>
          </a:solidFill>
        </p:spPr>
        <p:txBody>
          <a:bodyPr anchor="ctr" anchorCtr="0"/>
          <a:lstStyle>
            <a:lvl1pPr marL="0" indent="0" algn="ctr">
              <a:buNone/>
              <a:defRPr sz="1333">
                <a:latin typeface="+mn-lt"/>
              </a:defRPr>
            </a:lvl1pPr>
          </a:lstStyle>
          <a:p>
            <a:r>
              <a:rPr lang="en-US"/>
              <a:t>Click icon to add picture</a:t>
            </a:r>
            <a:endParaRPr lang="en-GB"/>
          </a:p>
        </p:txBody>
      </p:sp>
      <p:sp>
        <p:nvSpPr>
          <p:cNvPr id="8" name="Plassholder for tekst 9">
            <a:extLst>
              <a:ext uri="{FF2B5EF4-FFF2-40B4-BE49-F238E27FC236}">
                <a16:creationId xmlns:a16="http://schemas.microsoft.com/office/drawing/2014/main" id="{15F0BE26-9215-44CE-F9DA-5548F3CBE26A}"/>
              </a:ext>
            </a:extLst>
          </p:cNvPr>
          <p:cNvSpPr>
            <a:spLocks noGrp="1"/>
          </p:cNvSpPr>
          <p:nvPr>
            <p:ph type="body" sz="quarter" idx="11"/>
          </p:nvPr>
        </p:nvSpPr>
        <p:spPr>
          <a:xfrm>
            <a:off x="318731" y="1403191"/>
            <a:ext cx="5458539" cy="235898"/>
          </a:xfrm>
          <a:prstGeom prst="rect">
            <a:avLst/>
          </a:prstGeom>
        </p:spPr>
        <p:txBody>
          <a:bodyPr wrap="square" tIns="0">
            <a:spAutoFit/>
          </a:bodyPr>
          <a:lstStyle>
            <a:lvl1pPr>
              <a:buClr>
                <a:schemeClr val="bg1"/>
              </a:buClr>
              <a:defRPr sz="1333" b="0" i="0">
                <a:solidFill>
                  <a:schemeClr val="bg1"/>
                </a:solidFill>
                <a:latin typeface="+mn-lt"/>
              </a:defRPr>
            </a:lvl1pPr>
            <a:lvl2pPr>
              <a:defRPr sz="1333">
                <a:latin typeface="+mn-lt"/>
              </a:defRPr>
            </a:lvl2pPr>
            <a:lvl3pPr>
              <a:defRPr sz="1333">
                <a:latin typeface="+mn-lt"/>
              </a:defRPr>
            </a:lvl3pPr>
            <a:lvl4pPr>
              <a:defRPr sz="1333">
                <a:latin typeface="+mn-lt"/>
              </a:defRPr>
            </a:lvl4pPr>
            <a:lvl5pPr>
              <a:defRPr sz="1333">
                <a:latin typeface="+mn-lt"/>
              </a:defRPr>
            </a:lvl5pPr>
          </a:lstStyle>
          <a:p>
            <a:pPr lvl="0"/>
            <a:r>
              <a:rPr lang="en-US" dirty="0"/>
              <a:t>Click to edit Master text styles</a:t>
            </a:r>
          </a:p>
        </p:txBody>
      </p:sp>
      <p:sp>
        <p:nvSpPr>
          <p:cNvPr id="9" name="Plassholder for bilde 12">
            <a:extLst>
              <a:ext uri="{FF2B5EF4-FFF2-40B4-BE49-F238E27FC236}">
                <a16:creationId xmlns:a16="http://schemas.microsoft.com/office/drawing/2014/main" id="{0919939B-2476-29A3-9222-E3A4D05EF5C4}"/>
              </a:ext>
            </a:extLst>
          </p:cNvPr>
          <p:cNvSpPr>
            <a:spLocks noGrp="1"/>
          </p:cNvSpPr>
          <p:nvPr>
            <p:ph type="pic" sz="quarter" idx="12"/>
          </p:nvPr>
        </p:nvSpPr>
        <p:spPr>
          <a:xfrm>
            <a:off x="6096000" y="1"/>
            <a:ext cx="6099547" cy="3447009"/>
          </a:xfrm>
          <a:prstGeom prst="rect">
            <a:avLst/>
          </a:prstGeom>
          <a:solidFill>
            <a:schemeClr val="tx1">
              <a:lumMod val="10000"/>
              <a:lumOff val="90000"/>
            </a:schemeClr>
          </a:solidFill>
        </p:spPr>
        <p:txBody>
          <a:bodyPr anchor="ctr" anchorCtr="0"/>
          <a:lstStyle>
            <a:lvl1pPr marL="0" indent="0" algn="ctr">
              <a:buNone/>
              <a:defRPr sz="1333">
                <a:latin typeface="+mn-lt"/>
              </a:defRPr>
            </a:lvl1pPr>
          </a:lstStyle>
          <a:p>
            <a:r>
              <a:rPr lang="en-US"/>
              <a:t>Click icon to add picture</a:t>
            </a:r>
            <a:endParaRPr lang="en-GB"/>
          </a:p>
        </p:txBody>
      </p:sp>
    </p:spTree>
    <p:extLst>
      <p:ext uri="{BB962C8B-B14F-4D97-AF65-F5344CB8AC3E}">
        <p14:creationId xmlns:p14="http://schemas.microsoft.com/office/powerpoint/2010/main" val="399904050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9_Custom Layout">
    <p:bg>
      <p:bgPr>
        <a:solidFill>
          <a:schemeClr val="tx2"/>
        </a:solidFill>
        <a:effectLst/>
      </p:bgPr>
    </p:bg>
    <p:spTree>
      <p:nvGrpSpPr>
        <p:cNvPr id="1" name=""/>
        <p:cNvGrpSpPr/>
        <p:nvPr/>
      </p:nvGrpSpPr>
      <p:grpSpPr>
        <a:xfrm>
          <a:off x="0" y="0"/>
          <a:ext cx="0" cy="0"/>
          <a:chOff x="0" y="0"/>
          <a:chExt cx="0" cy="0"/>
        </a:xfrm>
      </p:grpSpPr>
      <p:sp>
        <p:nvSpPr>
          <p:cNvPr id="6" name="Tittel 1">
            <a:extLst>
              <a:ext uri="{FF2B5EF4-FFF2-40B4-BE49-F238E27FC236}">
                <a16:creationId xmlns:a16="http://schemas.microsoft.com/office/drawing/2014/main" id="{96DFE255-B37D-9EBC-211E-27A6AAE3517F}"/>
              </a:ext>
            </a:extLst>
          </p:cNvPr>
          <p:cNvSpPr>
            <a:spLocks noGrp="1"/>
          </p:cNvSpPr>
          <p:nvPr>
            <p:ph type="title"/>
          </p:nvPr>
        </p:nvSpPr>
        <p:spPr>
          <a:xfrm>
            <a:off x="6418477" y="3764130"/>
            <a:ext cx="5458540" cy="1090340"/>
          </a:xfrm>
          <a:prstGeom prst="rect">
            <a:avLst/>
          </a:prstGeom>
        </p:spPr>
        <p:txBody>
          <a:bodyPr vert="horz" wrap="square" tIns="90000" bIns="90000" anchor="t" anchorCtr="0">
            <a:spAutoFit/>
          </a:bodyPr>
          <a:lstStyle>
            <a:lvl1pPr algn="l">
              <a:lnSpc>
                <a:spcPts val="3467"/>
              </a:lnSpc>
              <a:defRPr sz="3200" b="1" i="0">
                <a:solidFill>
                  <a:schemeClr val="bg1"/>
                </a:solidFill>
                <a:latin typeface="+mj-lt"/>
              </a:defRPr>
            </a:lvl1pPr>
          </a:lstStyle>
          <a:p>
            <a:r>
              <a:rPr lang="en-US" dirty="0"/>
              <a:t>Click to edit Master title style</a:t>
            </a:r>
            <a:endParaRPr lang="en-GB" dirty="0"/>
          </a:p>
        </p:txBody>
      </p:sp>
      <p:sp>
        <p:nvSpPr>
          <p:cNvPr id="7" name="Plassholder for bilde 12">
            <a:extLst>
              <a:ext uri="{FF2B5EF4-FFF2-40B4-BE49-F238E27FC236}">
                <a16:creationId xmlns:a16="http://schemas.microsoft.com/office/drawing/2014/main" id="{931606AC-AF95-3B68-A3EC-03B484AC8779}"/>
              </a:ext>
            </a:extLst>
          </p:cNvPr>
          <p:cNvSpPr>
            <a:spLocks noGrp="1"/>
          </p:cNvSpPr>
          <p:nvPr>
            <p:ph type="pic" sz="quarter" idx="10"/>
          </p:nvPr>
        </p:nvSpPr>
        <p:spPr>
          <a:xfrm>
            <a:off x="1" y="1"/>
            <a:ext cx="12192001" cy="3428999"/>
          </a:xfrm>
          <a:prstGeom prst="rect">
            <a:avLst/>
          </a:prstGeom>
          <a:solidFill>
            <a:schemeClr val="bg1">
              <a:lumMod val="75000"/>
            </a:schemeClr>
          </a:solidFill>
        </p:spPr>
        <p:txBody>
          <a:bodyPr anchor="ctr" anchorCtr="0"/>
          <a:lstStyle>
            <a:lvl1pPr marL="0" indent="0" algn="ctr">
              <a:buNone/>
              <a:defRPr sz="1333">
                <a:latin typeface="+mn-lt"/>
              </a:defRPr>
            </a:lvl1pPr>
          </a:lstStyle>
          <a:p>
            <a:r>
              <a:rPr lang="en-US"/>
              <a:t>Click icon to add picture</a:t>
            </a:r>
            <a:endParaRPr lang="en-GB"/>
          </a:p>
        </p:txBody>
      </p:sp>
      <p:sp>
        <p:nvSpPr>
          <p:cNvPr id="8" name="Plassholder for tekst 9">
            <a:extLst>
              <a:ext uri="{FF2B5EF4-FFF2-40B4-BE49-F238E27FC236}">
                <a16:creationId xmlns:a16="http://schemas.microsoft.com/office/drawing/2014/main" id="{856E7F80-E414-D4FE-9673-C67223A3562F}"/>
              </a:ext>
            </a:extLst>
          </p:cNvPr>
          <p:cNvSpPr>
            <a:spLocks noGrp="1"/>
          </p:cNvSpPr>
          <p:nvPr>
            <p:ph type="body" sz="quarter" idx="11"/>
          </p:nvPr>
        </p:nvSpPr>
        <p:spPr>
          <a:xfrm>
            <a:off x="6418478" y="4854470"/>
            <a:ext cx="5458539" cy="261610"/>
          </a:xfrm>
          <a:prstGeom prst="rect">
            <a:avLst/>
          </a:prstGeom>
        </p:spPr>
        <p:txBody>
          <a:bodyPr wrap="square" tIns="0">
            <a:spAutoFit/>
          </a:bodyPr>
          <a:lstStyle>
            <a:lvl1pPr>
              <a:buClr>
                <a:schemeClr val="tx1"/>
              </a:buClr>
              <a:defRPr sz="1400" b="0" i="0">
                <a:solidFill>
                  <a:schemeClr val="bg1"/>
                </a:solidFill>
                <a:latin typeface="+mn-lt"/>
              </a:defRPr>
            </a:lvl1pPr>
            <a:lvl2pPr>
              <a:defRPr sz="1333">
                <a:latin typeface="+mn-lt"/>
              </a:defRPr>
            </a:lvl2pPr>
            <a:lvl3pPr>
              <a:defRPr sz="1333">
                <a:latin typeface="+mn-lt"/>
              </a:defRPr>
            </a:lvl3pPr>
            <a:lvl4pPr>
              <a:defRPr sz="1333">
                <a:latin typeface="+mn-lt"/>
              </a:defRPr>
            </a:lvl4pPr>
            <a:lvl5pPr>
              <a:defRPr sz="1333">
                <a:latin typeface="+mn-lt"/>
              </a:defRPr>
            </a:lvl5pPr>
          </a:lstStyle>
          <a:p>
            <a:pPr lvl="0"/>
            <a:r>
              <a:rPr lang="en-US" dirty="0"/>
              <a:t>Click to edit Master text styles</a:t>
            </a:r>
          </a:p>
        </p:txBody>
      </p:sp>
      <p:sp>
        <p:nvSpPr>
          <p:cNvPr id="9" name="Plassholder for bilde 12">
            <a:extLst>
              <a:ext uri="{FF2B5EF4-FFF2-40B4-BE49-F238E27FC236}">
                <a16:creationId xmlns:a16="http://schemas.microsoft.com/office/drawing/2014/main" id="{ACEEC5A1-7108-02C1-4939-926991082C87}"/>
              </a:ext>
            </a:extLst>
          </p:cNvPr>
          <p:cNvSpPr>
            <a:spLocks noGrp="1"/>
          </p:cNvSpPr>
          <p:nvPr>
            <p:ph type="pic" sz="quarter" idx="12"/>
          </p:nvPr>
        </p:nvSpPr>
        <p:spPr>
          <a:xfrm>
            <a:off x="0" y="3437102"/>
            <a:ext cx="6099547" cy="3447009"/>
          </a:xfrm>
          <a:prstGeom prst="rect">
            <a:avLst/>
          </a:prstGeom>
          <a:solidFill>
            <a:schemeClr val="tx1">
              <a:lumMod val="10000"/>
              <a:lumOff val="90000"/>
            </a:schemeClr>
          </a:solidFill>
        </p:spPr>
        <p:txBody>
          <a:bodyPr anchor="ctr" anchorCtr="0"/>
          <a:lstStyle>
            <a:lvl1pPr marL="0" indent="0" algn="ctr">
              <a:buNone/>
              <a:defRPr sz="1333">
                <a:latin typeface="+mn-lt"/>
              </a:defRPr>
            </a:lvl1pPr>
          </a:lstStyle>
          <a:p>
            <a:r>
              <a:rPr lang="en-US"/>
              <a:t>Click icon to add picture</a:t>
            </a:r>
            <a:endParaRPr lang="en-GB"/>
          </a:p>
        </p:txBody>
      </p:sp>
    </p:spTree>
    <p:extLst>
      <p:ext uri="{BB962C8B-B14F-4D97-AF65-F5344CB8AC3E}">
        <p14:creationId xmlns:p14="http://schemas.microsoft.com/office/powerpoint/2010/main" val="25314625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_Custom Layout">
    <p:bg>
      <p:bgPr>
        <a:solidFill>
          <a:schemeClr val="tx2"/>
        </a:solidFill>
        <a:effectLst/>
      </p:bgPr>
    </p:bg>
    <p:spTree>
      <p:nvGrpSpPr>
        <p:cNvPr id="1" name=""/>
        <p:cNvGrpSpPr/>
        <p:nvPr/>
      </p:nvGrpSpPr>
      <p:grpSpPr>
        <a:xfrm>
          <a:off x="0" y="0"/>
          <a:ext cx="0" cy="0"/>
          <a:chOff x="0" y="0"/>
          <a:chExt cx="0" cy="0"/>
        </a:xfrm>
      </p:grpSpPr>
      <p:sp>
        <p:nvSpPr>
          <p:cNvPr id="6" name="Plassholder for bilde 12">
            <a:extLst>
              <a:ext uri="{FF2B5EF4-FFF2-40B4-BE49-F238E27FC236}">
                <a16:creationId xmlns:a16="http://schemas.microsoft.com/office/drawing/2014/main" id="{EF194AA8-042F-8759-BB1A-210C39C90F7D}"/>
              </a:ext>
            </a:extLst>
          </p:cNvPr>
          <p:cNvSpPr>
            <a:spLocks noGrp="1"/>
          </p:cNvSpPr>
          <p:nvPr>
            <p:ph type="pic" sz="quarter" idx="12"/>
          </p:nvPr>
        </p:nvSpPr>
        <p:spPr>
          <a:xfrm>
            <a:off x="6099547" y="1"/>
            <a:ext cx="6099547" cy="3437924"/>
          </a:xfrm>
          <a:prstGeom prst="rect">
            <a:avLst/>
          </a:prstGeom>
          <a:solidFill>
            <a:srgbClr val="1D1D1D"/>
          </a:solidFill>
        </p:spPr>
        <p:txBody>
          <a:bodyPr anchor="ctr" anchorCtr="0"/>
          <a:lstStyle>
            <a:lvl1pPr marL="0" indent="0" algn="ctr">
              <a:buNone/>
              <a:defRPr sz="1333">
                <a:latin typeface="+mn-lt"/>
              </a:defRPr>
            </a:lvl1pPr>
          </a:lstStyle>
          <a:p>
            <a:r>
              <a:rPr lang="en-US"/>
              <a:t>Click icon to add picture</a:t>
            </a:r>
            <a:endParaRPr lang="en-GB"/>
          </a:p>
        </p:txBody>
      </p:sp>
      <p:sp>
        <p:nvSpPr>
          <p:cNvPr id="7" name="Plassholder for bilde 12">
            <a:extLst>
              <a:ext uri="{FF2B5EF4-FFF2-40B4-BE49-F238E27FC236}">
                <a16:creationId xmlns:a16="http://schemas.microsoft.com/office/drawing/2014/main" id="{49282485-E60B-2CA6-E76C-0641ACBE461D}"/>
              </a:ext>
            </a:extLst>
          </p:cNvPr>
          <p:cNvSpPr>
            <a:spLocks noGrp="1"/>
          </p:cNvSpPr>
          <p:nvPr>
            <p:ph type="pic" sz="quarter" idx="13"/>
          </p:nvPr>
        </p:nvSpPr>
        <p:spPr>
          <a:xfrm>
            <a:off x="-3547" y="1"/>
            <a:ext cx="6099547" cy="3437924"/>
          </a:xfrm>
          <a:prstGeom prst="rect">
            <a:avLst/>
          </a:prstGeom>
          <a:solidFill>
            <a:schemeClr val="bg2">
              <a:lumMod val="95000"/>
            </a:schemeClr>
          </a:solidFill>
        </p:spPr>
        <p:txBody>
          <a:bodyPr anchor="ctr" anchorCtr="0"/>
          <a:lstStyle>
            <a:lvl1pPr marL="0" indent="0" algn="ctr">
              <a:buNone/>
              <a:defRPr sz="1333">
                <a:latin typeface="+mn-lt"/>
              </a:defRPr>
            </a:lvl1pPr>
          </a:lstStyle>
          <a:p>
            <a:r>
              <a:rPr lang="en-US" dirty="0"/>
              <a:t>Click icon to add picture</a:t>
            </a:r>
            <a:endParaRPr lang="en-GB" dirty="0"/>
          </a:p>
        </p:txBody>
      </p:sp>
      <p:sp>
        <p:nvSpPr>
          <p:cNvPr id="8" name="Plassholder for bilde 12">
            <a:extLst>
              <a:ext uri="{FF2B5EF4-FFF2-40B4-BE49-F238E27FC236}">
                <a16:creationId xmlns:a16="http://schemas.microsoft.com/office/drawing/2014/main" id="{EA9449AF-0836-598B-B604-8F130B193E69}"/>
              </a:ext>
            </a:extLst>
          </p:cNvPr>
          <p:cNvSpPr>
            <a:spLocks noGrp="1"/>
          </p:cNvSpPr>
          <p:nvPr>
            <p:ph type="pic" sz="quarter" idx="14"/>
          </p:nvPr>
        </p:nvSpPr>
        <p:spPr>
          <a:xfrm>
            <a:off x="6096000" y="3437925"/>
            <a:ext cx="6099547" cy="3437924"/>
          </a:xfrm>
          <a:prstGeom prst="rect">
            <a:avLst/>
          </a:prstGeom>
          <a:solidFill>
            <a:schemeClr val="bg2">
              <a:lumMod val="95000"/>
            </a:schemeClr>
          </a:solidFill>
        </p:spPr>
        <p:txBody>
          <a:bodyPr anchor="ctr" anchorCtr="0"/>
          <a:lstStyle>
            <a:lvl1pPr marL="0" indent="0" algn="ctr">
              <a:buNone/>
              <a:defRPr sz="1333">
                <a:latin typeface="+mn-lt"/>
              </a:defRPr>
            </a:lvl1pPr>
          </a:lstStyle>
          <a:p>
            <a:r>
              <a:rPr lang="en-US"/>
              <a:t>Click icon to add picture</a:t>
            </a:r>
            <a:endParaRPr lang="en-GB"/>
          </a:p>
        </p:txBody>
      </p:sp>
      <p:sp>
        <p:nvSpPr>
          <p:cNvPr id="9" name="Plassholder for bilde 12">
            <a:extLst>
              <a:ext uri="{FF2B5EF4-FFF2-40B4-BE49-F238E27FC236}">
                <a16:creationId xmlns:a16="http://schemas.microsoft.com/office/drawing/2014/main" id="{87357279-78D8-469D-CDC3-92D3EFBA29B3}"/>
              </a:ext>
            </a:extLst>
          </p:cNvPr>
          <p:cNvSpPr>
            <a:spLocks noGrp="1"/>
          </p:cNvSpPr>
          <p:nvPr>
            <p:ph type="pic" sz="quarter" idx="15"/>
          </p:nvPr>
        </p:nvSpPr>
        <p:spPr>
          <a:xfrm>
            <a:off x="0" y="3437925"/>
            <a:ext cx="6099547" cy="3437924"/>
          </a:xfrm>
          <a:prstGeom prst="rect">
            <a:avLst/>
          </a:prstGeom>
          <a:solidFill>
            <a:srgbClr val="1D1D1D"/>
          </a:solidFill>
        </p:spPr>
        <p:txBody>
          <a:bodyPr anchor="ctr" anchorCtr="0"/>
          <a:lstStyle>
            <a:lvl1pPr marL="0" indent="0" algn="ctr">
              <a:buNone/>
              <a:defRPr sz="1333">
                <a:latin typeface="+mn-lt"/>
              </a:defRPr>
            </a:lvl1pPr>
          </a:lstStyle>
          <a:p>
            <a:r>
              <a:rPr lang="en-US"/>
              <a:t>Click icon to add picture</a:t>
            </a:r>
            <a:endParaRPr lang="en-GB"/>
          </a:p>
        </p:txBody>
      </p:sp>
    </p:spTree>
    <p:extLst>
      <p:ext uri="{BB962C8B-B14F-4D97-AF65-F5344CB8AC3E}">
        <p14:creationId xmlns:p14="http://schemas.microsoft.com/office/powerpoint/2010/main" val="9357913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1_Custom Layout">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750948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8_Title Slide 0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31149000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1_Title Slide 0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297844577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cSld name="Content Slide 03 [Caviar]">
    <p:bg>
      <p:bgPr>
        <a:solidFill>
          <a:schemeClr val="accent1"/>
        </a:solidFill>
        <a:effectLst/>
      </p:bgPr>
    </p:bg>
    <p:spTree>
      <p:nvGrpSpPr>
        <p:cNvPr id="1" name=""/>
        <p:cNvGrpSpPr/>
        <p:nvPr/>
      </p:nvGrpSpPr>
      <p:grpSpPr>
        <a:xfrm>
          <a:off x="0" y="0"/>
          <a:ext cx="0" cy="0"/>
          <a:chOff x="0" y="0"/>
          <a:chExt cx="0" cy="0"/>
        </a:xfrm>
      </p:grpSpPr>
      <p:sp>
        <p:nvSpPr>
          <p:cNvPr id="8" name="Date Placeholder 3">
            <a:extLst>
              <a:ext uri="{FF2B5EF4-FFF2-40B4-BE49-F238E27FC236}">
                <a16:creationId xmlns:a16="http://schemas.microsoft.com/office/drawing/2014/main" id="{BC77DBC7-DAE7-16F0-4A8F-879430FB1374}"/>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CD679D70-5984-46CE-B040-A4A58B13FA0B}" type="datetimeFigureOut">
              <a:rPr lang="en-GB" smtClean="0"/>
              <a:pPr/>
              <a:t>25/06/2026</a:t>
            </a:fld>
            <a:endParaRPr lang="en-GB"/>
          </a:p>
        </p:txBody>
      </p:sp>
      <p:sp>
        <p:nvSpPr>
          <p:cNvPr id="9" name="Footer Placeholder 4">
            <a:extLst>
              <a:ext uri="{FF2B5EF4-FFF2-40B4-BE49-F238E27FC236}">
                <a16:creationId xmlns:a16="http://schemas.microsoft.com/office/drawing/2014/main" id="{1FFF79BD-50F1-1C05-7364-3D418C72506C}"/>
              </a:ext>
            </a:extLst>
          </p:cNvPr>
          <p:cNvSpPr>
            <a:spLocks noGrp="1"/>
          </p:cNvSpPr>
          <p:nvPr>
            <p:ph type="ftr" sz="quarter" idx="11"/>
          </p:nvPr>
        </p:nvSpPr>
        <p:spPr>
          <a:xfrm>
            <a:off x="3806400" y="6481800"/>
            <a:ext cx="4579200" cy="239675"/>
          </a:xfrm>
          <a:prstGeom prst="rect">
            <a:avLst/>
          </a:prstGeom>
        </p:spPr>
        <p:txBody>
          <a:bodyPr/>
          <a:lstStyle>
            <a:lvl1pPr algn="ctr">
              <a:defRPr sz="800">
                <a:solidFill>
                  <a:schemeClr val="bg2"/>
                </a:solidFill>
                <a:latin typeface="Jost" pitchFamily="2" charset="0"/>
                <a:ea typeface="Jost" pitchFamily="2" charset="0"/>
              </a:defRPr>
            </a:lvl1pPr>
          </a:lstStyle>
          <a:p>
            <a:r>
              <a:rPr lang="en-GB"/>
              <a:t>© HX | Hurtigruten Expeditions</a:t>
            </a:r>
          </a:p>
        </p:txBody>
      </p:sp>
      <p:sp>
        <p:nvSpPr>
          <p:cNvPr id="10" name="Slide Number Placeholder 5">
            <a:extLst>
              <a:ext uri="{FF2B5EF4-FFF2-40B4-BE49-F238E27FC236}">
                <a16:creationId xmlns:a16="http://schemas.microsoft.com/office/drawing/2014/main" id="{53231978-4D57-6485-F978-A4B83A2B9B06}"/>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3B8E118F-02EF-4F1C-AF0F-B02285B21BAB}" type="slidenum">
              <a:rPr lang="en-GB" smtClean="0"/>
              <a:pPr/>
              <a:t>‹#›</a:t>
            </a:fld>
            <a:endParaRPr lang="en-GB"/>
          </a:p>
        </p:txBody>
      </p:sp>
      <p:sp>
        <p:nvSpPr>
          <p:cNvPr id="3" name="Content Placeholder 2">
            <a:extLst>
              <a:ext uri="{FF2B5EF4-FFF2-40B4-BE49-F238E27FC236}">
                <a16:creationId xmlns:a16="http://schemas.microsoft.com/office/drawing/2014/main" id="{481C28B5-5681-7819-7C13-497C3A4FCBC2}"/>
              </a:ext>
            </a:extLst>
          </p:cNvPr>
          <p:cNvSpPr>
            <a:spLocks noGrp="1"/>
          </p:cNvSpPr>
          <p:nvPr>
            <p:ph sz="half" idx="1"/>
          </p:nvPr>
        </p:nvSpPr>
        <p:spPr>
          <a:xfrm>
            <a:off x="609600" y="1371600"/>
            <a:ext cx="5486400" cy="4347000"/>
          </a:xfrm>
          <a:prstGeom prst="rect">
            <a:avLst/>
          </a:prstGeom>
        </p:spPr>
        <p:txBody>
          <a:bodyPr/>
          <a:lstStyle>
            <a:lvl1pPr>
              <a:defRPr sz="1600">
                <a:solidFill>
                  <a:schemeClr val="bg1"/>
                </a:solidFill>
              </a:defRPr>
            </a:lvl1pPr>
            <a:lvl2pPr>
              <a:defRPr sz="1400">
                <a:solidFill>
                  <a:schemeClr val="bg1"/>
                </a:solidFill>
                <a:latin typeface="+mn-lt"/>
              </a:defRPr>
            </a:lvl2pPr>
            <a:lvl3pPr>
              <a:defRPr sz="1200">
                <a:solidFill>
                  <a:schemeClr val="bg1"/>
                </a:solidFill>
                <a:latin typeface="+mn-lt"/>
              </a:defRPr>
            </a:lvl3pPr>
            <a:lvl4pPr>
              <a:defRPr sz="1050">
                <a:solidFill>
                  <a:schemeClr val="bg1"/>
                </a:solidFill>
                <a:latin typeface="+mn-lt"/>
              </a:defRPr>
            </a:lvl4pPr>
            <a:lvl5pPr>
              <a:defRPr sz="800">
                <a:solidFill>
                  <a:schemeClr val="bg1"/>
                </a:solidFill>
                <a:latin typeface="+mn-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2">
            <a:extLst>
              <a:ext uri="{FF2B5EF4-FFF2-40B4-BE49-F238E27FC236}">
                <a16:creationId xmlns:a16="http://schemas.microsoft.com/office/drawing/2014/main" id="{03166245-FDA3-8B28-3281-40F4C279014B}"/>
              </a:ext>
            </a:extLst>
          </p:cNvPr>
          <p:cNvSpPr>
            <a:spLocks noGrp="1"/>
          </p:cNvSpPr>
          <p:nvPr>
            <p:ph sz="half" idx="13"/>
          </p:nvPr>
        </p:nvSpPr>
        <p:spPr>
          <a:xfrm>
            <a:off x="6553200" y="1371600"/>
            <a:ext cx="5029200" cy="4347000"/>
          </a:xfrm>
          <a:prstGeom prst="rect">
            <a:avLst/>
          </a:prstGeom>
        </p:spPr>
        <p:txBody>
          <a:bodyPr/>
          <a:lstStyle>
            <a:lvl1pPr>
              <a:defRPr sz="1600">
                <a:solidFill>
                  <a:schemeClr val="bg1"/>
                </a:solidFill>
              </a:defRPr>
            </a:lvl1pPr>
            <a:lvl2pPr>
              <a:defRPr sz="1400">
                <a:solidFill>
                  <a:schemeClr val="bg1"/>
                </a:solidFill>
                <a:latin typeface="+mn-lt"/>
              </a:defRPr>
            </a:lvl2pPr>
            <a:lvl3pPr>
              <a:defRPr sz="1200">
                <a:solidFill>
                  <a:schemeClr val="bg1"/>
                </a:solidFill>
                <a:latin typeface="+mn-lt"/>
              </a:defRPr>
            </a:lvl3pPr>
            <a:lvl4pPr>
              <a:defRPr sz="1050">
                <a:solidFill>
                  <a:schemeClr val="bg1"/>
                </a:solidFill>
                <a:latin typeface="+mn-lt"/>
              </a:defRPr>
            </a:lvl4pPr>
            <a:lvl5pPr>
              <a:defRPr sz="800">
                <a:solidFill>
                  <a:schemeClr val="bg1"/>
                </a:solidFill>
                <a:latin typeface="+mn-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itle 1">
            <a:extLst>
              <a:ext uri="{FF2B5EF4-FFF2-40B4-BE49-F238E27FC236}">
                <a16:creationId xmlns:a16="http://schemas.microsoft.com/office/drawing/2014/main" id="{A5731927-0F57-8D00-6B36-643FB59AE800}"/>
              </a:ext>
            </a:extLst>
          </p:cNvPr>
          <p:cNvSpPr>
            <a:spLocks noGrp="1"/>
          </p:cNvSpPr>
          <p:nvPr>
            <p:ph type="title"/>
          </p:nvPr>
        </p:nvSpPr>
        <p:spPr>
          <a:xfrm>
            <a:off x="609600" y="533400"/>
            <a:ext cx="10972800" cy="460800"/>
          </a:xfrm>
          <a:prstGeom prst="rect">
            <a:avLst/>
          </a:prstGeom>
        </p:spPr>
        <p:txBody>
          <a:bodyPr>
            <a:noAutofit/>
          </a:bodyPr>
          <a:lstStyle>
            <a:lvl1pPr>
              <a:defRPr sz="2800" b="0" i="0">
                <a:solidFill>
                  <a:schemeClr val="bg1"/>
                </a:solidFill>
                <a:latin typeface="Jost Light" pitchFamily="2" charset="77"/>
                <a:ea typeface="Jost Light" pitchFamily="2" charset="77"/>
              </a:defRPr>
            </a:lvl1pPr>
          </a:lstStyle>
          <a:p>
            <a:r>
              <a:rPr lang="en-GB"/>
              <a:t>Click to edit Master title style</a:t>
            </a:r>
            <a:endParaRPr lang="en-GB" dirty="0"/>
          </a:p>
        </p:txBody>
      </p:sp>
      <p:pic>
        <p:nvPicPr>
          <p:cNvPr id="2" name="Picture 3" descr="A white letter on a black background&#10;&#10;Description automatically generated">
            <a:extLst>
              <a:ext uri="{FF2B5EF4-FFF2-40B4-BE49-F238E27FC236}">
                <a16:creationId xmlns:a16="http://schemas.microsoft.com/office/drawing/2014/main" id="{0F801146-416C-7FFA-ED42-59AA4D06BE6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820000" y="6417274"/>
            <a:ext cx="211921" cy="304201"/>
          </a:xfrm>
          <a:prstGeom prst="rect">
            <a:avLst/>
          </a:prstGeom>
        </p:spPr>
      </p:pic>
      <p:pic>
        <p:nvPicPr>
          <p:cNvPr id="6" name="Picture 5" descr="A white letter on a black background&#10;&#10;Description automatically generated">
            <a:extLst>
              <a:ext uri="{FF2B5EF4-FFF2-40B4-BE49-F238E27FC236}">
                <a16:creationId xmlns:a16="http://schemas.microsoft.com/office/drawing/2014/main" id="{1F1895B2-03DE-B8ED-F272-E70F5F86E79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820000" y="6417274"/>
            <a:ext cx="211921" cy="304201"/>
          </a:xfrm>
          <a:prstGeom prst="rect">
            <a:avLst/>
          </a:prstGeom>
        </p:spPr>
      </p:pic>
    </p:spTree>
    <p:extLst>
      <p:ext uri="{BB962C8B-B14F-4D97-AF65-F5344CB8AC3E}">
        <p14:creationId xmlns:p14="http://schemas.microsoft.com/office/powerpoint/2010/main" val="289623665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Content &amp; Image Slide 01 [Indigo]">
    <p:bg>
      <p:bgPr>
        <a:solidFill>
          <a:schemeClr val="tx2"/>
        </a:solidFill>
        <a:effectLst/>
      </p:bgPr>
    </p:bg>
    <p:spTree>
      <p:nvGrpSpPr>
        <p:cNvPr id="1" name=""/>
        <p:cNvGrpSpPr/>
        <p:nvPr/>
      </p:nvGrpSpPr>
      <p:grpSpPr>
        <a:xfrm>
          <a:off x="0" y="0"/>
          <a:ext cx="0" cy="0"/>
          <a:chOff x="0" y="0"/>
          <a:chExt cx="0" cy="0"/>
        </a:xfrm>
      </p:grpSpPr>
      <p:sp>
        <p:nvSpPr>
          <p:cNvPr id="8" name="Date Placeholder 3">
            <a:extLst>
              <a:ext uri="{FF2B5EF4-FFF2-40B4-BE49-F238E27FC236}">
                <a16:creationId xmlns:a16="http://schemas.microsoft.com/office/drawing/2014/main" id="{BC77DBC7-DAE7-16F0-4A8F-879430FB1374}"/>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CD679D70-5984-46CE-B040-A4A58B13FA0B}" type="datetimeFigureOut">
              <a:rPr lang="en-GB" smtClean="0"/>
              <a:pPr/>
              <a:t>25/06/2026</a:t>
            </a:fld>
            <a:endParaRPr lang="en-GB"/>
          </a:p>
        </p:txBody>
      </p:sp>
      <p:sp>
        <p:nvSpPr>
          <p:cNvPr id="9" name="Footer Placeholder 4">
            <a:extLst>
              <a:ext uri="{FF2B5EF4-FFF2-40B4-BE49-F238E27FC236}">
                <a16:creationId xmlns:a16="http://schemas.microsoft.com/office/drawing/2014/main" id="{1FFF79BD-50F1-1C05-7364-3D418C72506C}"/>
              </a:ext>
            </a:extLst>
          </p:cNvPr>
          <p:cNvSpPr>
            <a:spLocks noGrp="1"/>
          </p:cNvSpPr>
          <p:nvPr>
            <p:ph type="ftr" sz="quarter" idx="11"/>
          </p:nvPr>
        </p:nvSpPr>
        <p:spPr>
          <a:xfrm>
            <a:off x="3806400" y="6481800"/>
            <a:ext cx="4579200" cy="239675"/>
          </a:xfrm>
          <a:prstGeom prst="rect">
            <a:avLst/>
          </a:prstGeom>
        </p:spPr>
        <p:txBody>
          <a:bodyPr/>
          <a:lstStyle>
            <a:lvl1pPr algn="ctr">
              <a:defRPr sz="800">
                <a:solidFill>
                  <a:schemeClr val="bg2"/>
                </a:solidFill>
                <a:latin typeface="Jost" pitchFamily="2" charset="0"/>
                <a:ea typeface="Jost" pitchFamily="2" charset="0"/>
              </a:defRPr>
            </a:lvl1pPr>
          </a:lstStyle>
          <a:p>
            <a:r>
              <a:rPr lang="en-GB"/>
              <a:t>© HX | Hurtigruten Expeditions</a:t>
            </a:r>
          </a:p>
        </p:txBody>
      </p:sp>
      <p:sp>
        <p:nvSpPr>
          <p:cNvPr id="10" name="Slide Number Placeholder 5">
            <a:extLst>
              <a:ext uri="{FF2B5EF4-FFF2-40B4-BE49-F238E27FC236}">
                <a16:creationId xmlns:a16="http://schemas.microsoft.com/office/drawing/2014/main" id="{53231978-4D57-6485-F978-A4B83A2B9B06}"/>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3B8E118F-02EF-4F1C-AF0F-B02285B21BAB}" type="slidenum">
              <a:rPr lang="en-GB" smtClean="0"/>
              <a:pPr/>
              <a:t>‹#›</a:t>
            </a:fld>
            <a:endParaRPr lang="en-GB"/>
          </a:p>
        </p:txBody>
      </p:sp>
      <p:pic>
        <p:nvPicPr>
          <p:cNvPr id="11" name="Picture 10" descr="A blue letter on a black background&#10;&#10;Description automatically generated">
            <a:extLst>
              <a:ext uri="{FF2B5EF4-FFF2-40B4-BE49-F238E27FC236}">
                <a16:creationId xmlns:a16="http://schemas.microsoft.com/office/drawing/2014/main" id="{64EC2532-5DFF-2881-A3E4-E50FD3D8CFE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819999" y="6417273"/>
            <a:ext cx="211921" cy="304201"/>
          </a:xfrm>
          <a:prstGeom prst="rect">
            <a:avLst/>
          </a:prstGeom>
        </p:spPr>
      </p:pic>
      <p:sp>
        <p:nvSpPr>
          <p:cNvPr id="3" name="Content Placeholder 2">
            <a:extLst>
              <a:ext uri="{FF2B5EF4-FFF2-40B4-BE49-F238E27FC236}">
                <a16:creationId xmlns:a16="http://schemas.microsoft.com/office/drawing/2014/main" id="{481C28B5-5681-7819-7C13-497C3A4FCBC2}"/>
              </a:ext>
            </a:extLst>
          </p:cNvPr>
          <p:cNvSpPr>
            <a:spLocks noGrp="1"/>
          </p:cNvSpPr>
          <p:nvPr>
            <p:ph sz="half" idx="1"/>
          </p:nvPr>
        </p:nvSpPr>
        <p:spPr>
          <a:xfrm>
            <a:off x="609600" y="1371600"/>
            <a:ext cx="4800600" cy="4347000"/>
          </a:xfrm>
          <a:prstGeom prst="rect">
            <a:avLst/>
          </a:prstGeom>
        </p:spPr>
        <p:txBody>
          <a:bodyPr/>
          <a:lstStyle>
            <a:lvl1pPr>
              <a:defRPr sz="1600">
                <a:solidFill>
                  <a:schemeClr val="bg1"/>
                </a:solidFill>
              </a:defRPr>
            </a:lvl1pPr>
            <a:lvl2pPr>
              <a:defRPr sz="1400">
                <a:solidFill>
                  <a:schemeClr val="bg1"/>
                </a:solidFill>
                <a:latin typeface="+mn-lt"/>
              </a:defRPr>
            </a:lvl2pPr>
            <a:lvl3pPr>
              <a:defRPr sz="1200">
                <a:solidFill>
                  <a:schemeClr val="bg1"/>
                </a:solidFill>
                <a:latin typeface="+mn-lt"/>
              </a:defRPr>
            </a:lvl3pPr>
            <a:lvl4pPr>
              <a:defRPr sz="1050">
                <a:solidFill>
                  <a:schemeClr val="bg1"/>
                </a:solidFill>
                <a:latin typeface="+mn-lt"/>
              </a:defRPr>
            </a:lvl4pPr>
            <a:lvl5pPr>
              <a:defRPr sz="800">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Picture Placeholder 6">
            <a:extLst>
              <a:ext uri="{FF2B5EF4-FFF2-40B4-BE49-F238E27FC236}">
                <a16:creationId xmlns:a16="http://schemas.microsoft.com/office/drawing/2014/main" id="{C37D7E5D-87B2-A724-491F-AF44DA441DAF}"/>
              </a:ext>
            </a:extLst>
          </p:cNvPr>
          <p:cNvSpPr>
            <a:spLocks noGrp="1"/>
          </p:cNvSpPr>
          <p:nvPr>
            <p:ph type="pic" sz="quarter" idx="13" hasCustomPrompt="1"/>
          </p:nvPr>
        </p:nvSpPr>
        <p:spPr>
          <a:xfrm>
            <a:off x="6096000" y="0"/>
            <a:ext cx="6096000" cy="6858000"/>
          </a:xfrm>
          <a:prstGeom prst="rect">
            <a:avLst/>
          </a:prstGeom>
          <a:solidFill>
            <a:schemeClr val="bg1">
              <a:lumMod val="95000"/>
            </a:schemeClr>
          </a:solidFill>
        </p:spPr>
        <p:txBody>
          <a:bodyPr anchor="ctr"/>
          <a:lstStyle>
            <a:lvl1pPr marL="0" indent="0" algn="ctr">
              <a:buNone/>
              <a:defRPr>
                <a:solidFill>
                  <a:schemeClr val="accent4"/>
                </a:solidFill>
              </a:defRPr>
            </a:lvl1pPr>
          </a:lstStyle>
          <a:p>
            <a:r>
              <a:rPr lang="en-GB"/>
              <a:t>Insert your picture here</a:t>
            </a:r>
          </a:p>
        </p:txBody>
      </p:sp>
      <p:sp>
        <p:nvSpPr>
          <p:cNvPr id="2" name="Title 1">
            <a:extLst>
              <a:ext uri="{FF2B5EF4-FFF2-40B4-BE49-F238E27FC236}">
                <a16:creationId xmlns:a16="http://schemas.microsoft.com/office/drawing/2014/main" id="{59B6BED7-01BF-182F-F5AD-43818FD402F8}"/>
              </a:ext>
            </a:extLst>
          </p:cNvPr>
          <p:cNvSpPr>
            <a:spLocks noGrp="1"/>
          </p:cNvSpPr>
          <p:nvPr>
            <p:ph type="title"/>
          </p:nvPr>
        </p:nvSpPr>
        <p:spPr>
          <a:xfrm>
            <a:off x="609600" y="533400"/>
            <a:ext cx="4800600" cy="460800"/>
          </a:xfrm>
          <a:prstGeom prst="rect">
            <a:avLst/>
          </a:prstGeom>
        </p:spPr>
        <p:txBody>
          <a:bodyPr>
            <a:noAutofit/>
          </a:bodyPr>
          <a:lstStyle>
            <a:lvl1pPr>
              <a:defRPr sz="2800" b="0" i="0">
                <a:solidFill>
                  <a:schemeClr val="bg1"/>
                </a:solidFill>
                <a:latin typeface="Jost Light" pitchFamily="2" charset="77"/>
                <a:ea typeface="Jost Light" pitchFamily="2" charset="77"/>
              </a:defRPr>
            </a:lvl1pPr>
          </a:lstStyle>
          <a:p>
            <a:r>
              <a:rPr lang="en-US"/>
              <a:t>Click to edit Master title style</a:t>
            </a:r>
            <a:endParaRPr lang="en-GB"/>
          </a:p>
        </p:txBody>
      </p:sp>
    </p:spTree>
    <p:extLst>
      <p:ext uri="{BB962C8B-B14F-4D97-AF65-F5344CB8AC3E}">
        <p14:creationId xmlns:p14="http://schemas.microsoft.com/office/powerpoint/2010/main" val="17331180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2_Title Slide 0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35701532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3_Title Slide 0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2226257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4_Title Slide 0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1406598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5_Title Slide 0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13027421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6_Title Slide 0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234283604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BDE674-52B0-02B9-4D7C-8D5A342B46B7}"/>
              </a:ext>
            </a:extLst>
          </p:cNvPr>
          <p:cNvSpPr>
            <a:spLocks noGrp="1"/>
          </p:cNvSpPr>
          <p:nvPr>
            <p:ph type="title"/>
          </p:nvPr>
        </p:nvSpPr>
        <p:spPr>
          <a:xfrm>
            <a:off x="753600" y="376200"/>
            <a:ext cx="10684800" cy="11448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175B9D3-9F60-C50D-9472-C8F8CCDF4E1C}"/>
              </a:ext>
            </a:extLst>
          </p:cNvPr>
          <p:cNvSpPr>
            <a:spLocks noGrp="1"/>
          </p:cNvSpPr>
          <p:nvPr>
            <p:ph type="body" idx="1"/>
          </p:nvPr>
        </p:nvSpPr>
        <p:spPr>
          <a:xfrm>
            <a:off x="753600" y="1902599"/>
            <a:ext cx="10684800" cy="41976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a:extLst>
              <a:ext uri="{FF2B5EF4-FFF2-40B4-BE49-F238E27FC236}">
                <a16:creationId xmlns:a16="http://schemas.microsoft.com/office/drawing/2014/main" id="{78337D4D-94F3-FFD1-C9BC-8EA5A3416F44}"/>
              </a:ext>
            </a:extLst>
          </p:cNvPr>
          <p:cNvSpPr>
            <a:spLocks noGrp="1"/>
          </p:cNvSpPr>
          <p:nvPr>
            <p:ph type="dt" sz="half" idx="2"/>
          </p:nvPr>
        </p:nvSpPr>
        <p:spPr>
          <a:xfrm>
            <a:off x="753600" y="6356350"/>
            <a:ext cx="1144800" cy="365125"/>
          </a:xfrm>
          <a:prstGeom prst="rect">
            <a:avLst/>
          </a:prstGeom>
        </p:spPr>
        <p:txBody>
          <a:bodyPr vert="horz" lIns="91440" tIns="45720" rIns="91440" bIns="45720" rtlCol="0" anchor="ctr"/>
          <a:lstStyle>
            <a:lvl1pPr algn="l">
              <a:defRPr sz="12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6" name="Slide Number Placeholder 5">
            <a:extLst>
              <a:ext uri="{FF2B5EF4-FFF2-40B4-BE49-F238E27FC236}">
                <a16:creationId xmlns:a16="http://schemas.microsoft.com/office/drawing/2014/main" id="{E4720FD7-B378-61F0-43EB-353B3E6BEAB1}"/>
              </a:ext>
            </a:extLst>
          </p:cNvPr>
          <p:cNvSpPr>
            <a:spLocks noGrp="1"/>
          </p:cNvSpPr>
          <p:nvPr>
            <p:ph type="sldNum" sz="quarter" idx="4"/>
          </p:nvPr>
        </p:nvSpPr>
        <p:spPr>
          <a:xfrm>
            <a:off x="10293600" y="6356350"/>
            <a:ext cx="1144800" cy="365125"/>
          </a:xfrm>
          <a:prstGeom prst="rect">
            <a:avLst/>
          </a:prstGeom>
        </p:spPr>
        <p:txBody>
          <a:bodyPr vert="horz" lIns="91440" tIns="45720" rIns="91440" bIns="45720" rtlCol="0" anchor="ctr"/>
          <a:lstStyle>
            <a:lvl1pPr algn="r">
              <a:defRPr sz="1200">
                <a:solidFill>
                  <a:schemeClr val="bg2"/>
                </a:solidFill>
                <a:latin typeface="Jost" pitchFamily="2" charset="0"/>
                <a:ea typeface="Jost" pitchFamily="2" charset="0"/>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2600223998"/>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691" r:id="rId12"/>
    <p:sldLayoutId id="2147483692" r:id="rId13"/>
    <p:sldLayoutId id="2147483694" r:id="rId14"/>
    <p:sldLayoutId id="2147483695" r:id="rId15"/>
    <p:sldLayoutId id="2147483696" r:id="rId16"/>
    <p:sldLayoutId id="2147483697" r:id="rId17"/>
    <p:sldLayoutId id="2147483698" r:id="rId18"/>
    <p:sldLayoutId id="2147483699" r:id="rId19"/>
    <p:sldLayoutId id="2147483700" r:id="rId20"/>
    <p:sldLayoutId id="2147483701" r:id="rId21"/>
    <p:sldLayoutId id="2147483702" r:id="rId22"/>
    <p:sldLayoutId id="2147483703" r:id="rId23"/>
    <p:sldLayoutId id="2147483704" r:id="rId24"/>
    <p:sldLayoutId id="2147483705" r:id="rId25"/>
    <p:sldLayoutId id="2147483706" r:id="rId26"/>
    <p:sldLayoutId id="2147483707" r:id="rId27"/>
    <p:sldLayoutId id="2147483708" r:id="rId28"/>
    <p:sldLayoutId id="2147483709" r:id="rId29"/>
    <p:sldLayoutId id="2147483662" r:id="rId30"/>
    <p:sldLayoutId id="2147483652" r:id="rId31"/>
    <p:sldLayoutId id="2147483653" r:id="rId32"/>
    <p:sldLayoutId id="2147483663" r:id="rId33"/>
    <p:sldLayoutId id="2147483655" r:id="rId34"/>
    <p:sldLayoutId id="2147483658" r:id="rId35"/>
    <p:sldLayoutId id="2147483659" r:id="rId36"/>
    <p:sldLayoutId id="2147483654" r:id="rId37"/>
    <p:sldLayoutId id="2147483661" r:id="rId38"/>
    <p:sldLayoutId id="2147483711" r:id="rId39"/>
    <p:sldLayoutId id="2147483720" r:id="rId40"/>
    <p:sldLayoutId id="2147483722" r:id="rId41"/>
  </p:sldLayoutIdLst>
  <p:txStyles>
    <p:titleStyle>
      <a:lvl1pPr algn="l" defTabSz="914400" rtl="0" eaLnBrk="1" latinLnBrk="0" hangingPunct="1">
        <a:lnSpc>
          <a:spcPct val="90000"/>
        </a:lnSpc>
        <a:spcBef>
          <a:spcPct val="0"/>
        </a:spcBef>
        <a:buNone/>
        <a:defRPr sz="4000" kern="1200">
          <a:solidFill>
            <a:schemeClr val="tx1"/>
          </a:solidFill>
          <a:latin typeface="Jost SemiBold" pitchFamily="2" charset="0"/>
          <a:ea typeface="Jost SemiBold" pitchFamily="2"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Jost" pitchFamily="2" charset="0"/>
          <a:ea typeface="Jost"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Jost Light" pitchFamily="2" charset="0"/>
          <a:ea typeface="Jost Light"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Jost Light" pitchFamily="2" charset="0"/>
          <a:ea typeface="Jost Light"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Jost Light" pitchFamily="2" charset="0"/>
          <a:ea typeface="Jost Light"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Jost Light" pitchFamily="2" charset="0"/>
          <a:ea typeface="Jost Light"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8.xml"/><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8" Type="http://schemas.openxmlformats.org/officeDocument/2006/relationships/image" Target="../media/image39.jpg"/><Relationship Id="rId3" Type="http://schemas.openxmlformats.org/officeDocument/2006/relationships/image" Target="../media/image34.jpg"/><Relationship Id="rId7" Type="http://schemas.openxmlformats.org/officeDocument/2006/relationships/image" Target="../media/image38.jpg"/><Relationship Id="rId2" Type="http://schemas.openxmlformats.org/officeDocument/2006/relationships/notesSlide" Target="../notesSlides/notesSlide9.xml"/><Relationship Id="rId1" Type="http://schemas.openxmlformats.org/officeDocument/2006/relationships/slideLayout" Target="../slideLayouts/slideLayout29.xml"/><Relationship Id="rId6" Type="http://schemas.openxmlformats.org/officeDocument/2006/relationships/image" Target="../media/image37.jpg"/><Relationship Id="rId5" Type="http://schemas.openxmlformats.org/officeDocument/2006/relationships/image" Target="../media/image36.jpg"/><Relationship Id="rId4" Type="http://schemas.openxmlformats.org/officeDocument/2006/relationships/image" Target="../media/image35.png"/><Relationship Id="rId9" Type="http://schemas.openxmlformats.org/officeDocument/2006/relationships/image" Target="../media/image40.jpg"/></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7" Type="http://schemas.microsoft.com/office/2007/relationships/hdphoto" Target="../media/hdphoto1.wdp"/><Relationship Id="rId2" Type="http://schemas.openxmlformats.org/officeDocument/2006/relationships/notesSlide" Target="../notesSlides/notesSlide10.xml"/><Relationship Id="rId1" Type="http://schemas.openxmlformats.org/officeDocument/2006/relationships/slideLayout" Target="../slideLayouts/slideLayout29.xml"/><Relationship Id="rId6" Type="http://schemas.openxmlformats.org/officeDocument/2006/relationships/image" Target="../media/image43.png"/><Relationship Id="rId5" Type="http://schemas.openxmlformats.org/officeDocument/2006/relationships/image" Target="../media/image42.jpg"/><Relationship Id="rId4" Type="http://schemas.openxmlformats.org/officeDocument/2006/relationships/image" Target="../media/image41.jpg"/></Relationships>
</file>

<file path=ppt/slides/_rels/slide14.xml.rels><?xml version="1.0" encoding="UTF-8" standalone="yes"?>
<Relationships xmlns="http://schemas.openxmlformats.org/package/2006/relationships"><Relationship Id="rId3" Type="http://schemas.openxmlformats.org/officeDocument/2006/relationships/image" Target="../media/image44.jpg"/><Relationship Id="rId7" Type="http://schemas.openxmlformats.org/officeDocument/2006/relationships/image" Target="../media/image48.jpg"/><Relationship Id="rId2" Type="http://schemas.openxmlformats.org/officeDocument/2006/relationships/notesSlide" Target="../notesSlides/notesSlide11.xml"/><Relationship Id="rId1" Type="http://schemas.openxmlformats.org/officeDocument/2006/relationships/slideLayout" Target="../slideLayouts/slideLayout29.xml"/><Relationship Id="rId6" Type="http://schemas.openxmlformats.org/officeDocument/2006/relationships/image" Target="../media/image47.jpg"/><Relationship Id="rId5" Type="http://schemas.openxmlformats.org/officeDocument/2006/relationships/image" Target="../media/image46.jpg"/><Relationship Id="rId4" Type="http://schemas.openxmlformats.org/officeDocument/2006/relationships/image" Target="../media/image45.jpg"/></Relationships>
</file>

<file path=ppt/slides/_rels/slide1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2.xml"/><Relationship Id="rId1" Type="http://schemas.openxmlformats.org/officeDocument/2006/relationships/slideLayout" Target="../slideLayouts/slideLayout29.xml"/><Relationship Id="rId5" Type="http://schemas.openxmlformats.org/officeDocument/2006/relationships/hyperlink" Target="https://vis.globe.gov/clouds" TargetMode="External"/><Relationship Id="rId4" Type="http://schemas.openxmlformats.org/officeDocument/2006/relationships/image" Target="../media/image50.png"/></Relationships>
</file>

<file path=ppt/slides/_rels/slide1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3" Type="http://schemas.openxmlformats.org/officeDocument/2006/relationships/hyperlink" Target="https://vis.globe.gov/clouds" TargetMode="External"/><Relationship Id="rId2" Type="http://schemas.openxmlformats.org/officeDocument/2006/relationships/image" Target="../media/image52.png"/><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3" Type="http://schemas.openxmlformats.org/officeDocument/2006/relationships/hyperlink" Target="https://scool.larc.nasa.gov/GLOBE/cldchart.html" TargetMode="External"/><Relationship Id="rId7" Type="http://schemas.openxmlformats.org/officeDocument/2006/relationships/image" Target="../media/image55.png"/><Relationship Id="rId2" Type="http://schemas.openxmlformats.org/officeDocument/2006/relationships/notesSlide" Target="../notesSlides/notesSlide13.xml"/><Relationship Id="rId1" Type="http://schemas.openxmlformats.org/officeDocument/2006/relationships/slideLayout" Target="../slideLayouts/slideLayout29.xml"/><Relationship Id="rId6" Type="http://schemas.openxmlformats.org/officeDocument/2006/relationships/image" Target="../media/image54.png"/><Relationship Id="rId5" Type="http://schemas.openxmlformats.org/officeDocument/2006/relationships/image" Target="../media/image53.jpg"/><Relationship Id="rId4" Type="http://schemas.openxmlformats.org/officeDocument/2006/relationships/hyperlink" Target="https://vis.globe.gov/clouds"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xml"/><Relationship Id="rId1" Type="http://schemas.openxmlformats.org/officeDocument/2006/relationships/slideLayout" Target="../slideLayouts/slideLayout28.xml"/></Relationships>
</file>

<file path=ppt/slides/_rels/slide2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3" Type="http://schemas.openxmlformats.org/officeDocument/2006/relationships/hyperlink" Target="https://happywhale.com/user/11890;svy=163771" TargetMode="External"/><Relationship Id="rId2" Type="http://schemas.openxmlformats.org/officeDocument/2006/relationships/notesSlide" Target="../notesSlides/notesSlide14.xml"/><Relationship Id="rId1" Type="http://schemas.openxmlformats.org/officeDocument/2006/relationships/slideLayout" Target="../slideLayouts/slideLayout28.xml"/><Relationship Id="rId5" Type="http://schemas.openxmlformats.org/officeDocument/2006/relationships/image" Target="../media/image59.png"/><Relationship Id="rId4" Type="http://schemas.openxmlformats.org/officeDocument/2006/relationships/image" Target="../media/image58.png"/></Relationships>
</file>

<file path=ppt/slides/_rels/slide2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5.xml"/><Relationship Id="rId1" Type="http://schemas.openxmlformats.org/officeDocument/2006/relationships/slideLayout" Target="../slideLayouts/slideLayout28.xml"/><Relationship Id="rId4" Type="http://schemas.openxmlformats.org/officeDocument/2006/relationships/image" Target="../media/image61.png"/></Relationships>
</file>

<file path=ppt/slides/_rels/slide2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8.xml"/><Relationship Id="rId4" Type="http://schemas.openxmlformats.org/officeDocument/2006/relationships/hyperlink" Target="https://happywhale.com/adoptawhale"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40.xml"/><Relationship Id="rId4" Type="http://schemas.openxmlformats.org/officeDocument/2006/relationships/image" Target="../media/image66.png"/></Relationships>
</file>

<file path=ppt/slides/_rels/slide2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6.xml"/><Relationship Id="rId1" Type="http://schemas.openxmlformats.org/officeDocument/2006/relationships/slideLayout" Target="../slideLayouts/slideLayout40.xml"/><Relationship Id="rId4" Type="http://schemas.openxmlformats.org/officeDocument/2006/relationships/image" Target="../media/image68.png"/></Relationships>
</file>

<file path=ppt/slides/_rels/slide26.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69.png"/><Relationship Id="rId7" Type="http://schemas.openxmlformats.org/officeDocument/2006/relationships/image" Target="../media/image72.png"/><Relationship Id="rId2" Type="http://schemas.openxmlformats.org/officeDocument/2006/relationships/notesSlide" Target="../notesSlides/notesSlide17.xml"/><Relationship Id="rId1" Type="http://schemas.openxmlformats.org/officeDocument/2006/relationships/slideLayout" Target="../slideLayouts/slideLayout40.xml"/><Relationship Id="rId6" Type="http://schemas.openxmlformats.org/officeDocument/2006/relationships/image" Target="../media/image71.png"/><Relationship Id="rId11" Type="http://schemas.openxmlformats.org/officeDocument/2006/relationships/image" Target="../media/image75.png"/><Relationship Id="rId5" Type="http://schemas.microsoft.com/office/2007/relationships/hdphoto" Target="../media/hdphoto2.wdp"/><Relationship Id="rId10" Type="http://schemas.openxmlformats.org/officeDocument/2006/relationships/image" Target="../media/image74.png"/><Relationship Id="rId4" Type="http://schemas.openxmlformats.org/officeDocument/2006/relationships/image" Target="../media/image70.png"/><Relationship Id="rId9" Type="http://schemas.microsoft.com/office/2007/relationships/hdphoto" Target="../media/hdphoto3.wdp"/></Relationships>
</file>

<file path=ppt/slides/_rels/slide27.xml.rels><?xml version="1.0" encoding="UTF-8" standalone="yes"?>
<Relationships xmlns="http://schemas.openxmlformats.org/package/2006/relationships"><Relationship Id="rId3" Type="http://schemas.openxmlformats.org/officeDocument/2006/relationships/hyperlink" Target="https://www.inaturalist.org/projects/2026-june-1-13-ms-roald-amundsen-alaska-british-columbia-9093245d-7af7-48d1-9384-eba5d0e8a061" TargetMode="External"/><Relationship Id="rId2" Type="http://schemas.openxmlformats.org/officeDocument/2006/relationships/notesSlide" Target="../notesSlides/notesSlide18.xml"/><Relationship Id="rId1" Type="http://schemas.openxmlformats.org/officeDocument/2006/relationships/slideLayout" Target="../slideLayouts/slideLayout28.xml"/><Relationship Id="rId6" Type="http://schemas.openxmlformats.org/officeDocument/2006/relationships/image" Target="../media/image77.png"/><Relationship Id="rId5" Type="http://schemas.openxmlformats.org/officeDocument/2006/relationships/image" Target="../media/image76.jpg"/><Relationship Id="rId4" Type="http://schemas.openxmlformats.org/officeDocument/2006/relationships/hyperlink" Target="https://www.inaturalist.org/projects/2024-mar-20-april-03-ms-roald-amundsen-patagonia-chilean-fjords"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9.xml"/><Relationship Id="rId1" Type="http://schemas.openxmlformats.org/officeDocument/2006/relationships/slideLayout" Target="../slideLayouts/slideLayout28.xml"/><Relationship Id="rId5" Type="http://schemas.openxmlformats.org/officeDocument/2006/relationships/image" Target="../media/image80.png"/><Relationship Id="rId4" Type="http://schemas.openxmlformats.org/officeDocument/2006/relationships/image" Target="../media/image79.png"/></Relationships>
</file>

<file path=ppt/slides/_rels/slide29.xml.rels><?xml version="1.0" encoding="UTF-8" standalone="yes"?>
<Relationships xmlns="http://schemas.openxmlformats.org/package/2006/relationships"><Relationship Id="rId3" Type="http://schemas.openxmlformats.org/officeDocument/2006/relationships/hyperlink" Target="https://ebird.org/tripreport/503956" TargetMode="External"/><Relationship Id="rId7" Type="http://schemas.openxmlformats.org/officeDocument/2006/relationships/image" Target="../media/image84.png"/><Relationship Id="rId2" Type="http://schemas.openxmlformats.org/officeDocument/2006/relationships/notesSlide" Target="../notesSlides/notesSlide20.xml"/><Relationship Id="rId1" Type="http://schemas.openxmlformats.org/officeDocument/2006/relationships/slideLayout" Target="../slideLayouts/slideLayout29.xml"/><Relationship Id="rId6" Type="http://schemas.openxmlformats.org/officeDocument/2006/relationships/image" Target="../media/image83.jpeg"/><Relationship Id="rId5" Type="http://schemas.openxmlformats.org/officeDocument/2006/relationships/image" Target="../media/image82.png"/><Relationship Id="rId4" Type="http://schemas.openxmlformats.org/officeDocument/2006/relationships/image" Target="../media/image81.jpeg"/></Relationships>
</file>

<file path=ppt/slides/_rels/slide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xml"/><Relationship Id="rId1" Type="http://schemas.openxmlformats.org/officeDocument/2006/relationships/slideLayout" Target="../slideLayouts/slideLayout28.xml"/></Relationships>
</file>

<file path=ppt/slides/_rels/slide30.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1.xml"/><Relationship Id="rId1" Type="http://schemas.openxmlformats.org/officeDocument/2006/relationships/slideLayout" Target="../slideLayouts/slideLayout28.xml"/></Relationships>
</file>

<file path=ppt/slides/_rels/slide31.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22.xml"/><Relationship Id="rId1" Type="http://schemas.openxmlformats.org/officeDocument/2006/relationships/slideLayout" Target="../slideLayouts/slideLayout41.xml"/><Relationship Id="rId4" Type="http://schemas.openxmlformats.org/officeDocument/2006/relationships/image" Target="../media/image87.jpeg"/></Relationships>
</file>

<file path=ppt/slides/_rels/slide32.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hyperlink" Target="https://www.linkedin.com/in/dr-thomas-n-hale-76528a146" TargetMode="External"/><Relationship Id="rId1" Type="http://schemas.openxmlformats.org/officeDocument/2006/relationships/slideLayout" Target="../slideLayouts/slideLayout29.xml"/><Relationship Id="rId5" Type="http://schemas.openxmlformats.org/officeDocument/2006/relationships/image" Target="../media/image90.jpeg"/><Relationship Id="rId4" Type="http://schemas.openxmlformats.org/officeDocument/2006/relationships/image" Target="../media/image89.jpeg"/></Relationships>
</file>

<file path=ppt/slides/_rels/slide33.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23.xml"/><Relationship Id="rId1" Type="http://schemas.openxmlformats.org/officeDocument/2006/relationships/slideLayout" Target="../slideLayouts/slideLayout29.xml"/><Relationship Id="rId5" Type="http://schemas.openxmlformats.org/officeDocument/2006/relationships/image" Target="../media/image93.jpeg"/><Relationship Id="rId4" Type="http://schemas.openxmlformats.org/officeDocument/2006/relationships/image" Target="../media/image92.jpeg"/></Relationships>
</file>

<file path=ppt/slides/_rels/slide34.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24.xml"/><Relationship Id="rId1" Type="http://schemas.openxmlformats.org/officeDocument/2006/relationships/slideLayout" Target="../slideLayouts/slideLayout29.xml"/><Relationship Id="rId4" Type="http://schemas.openxmlformats.org/officeDocument/2006/relationships/image" Target="../media/image95.jpeg"/></Relationships>
</file>

<file path=ppt/slides/_rels/slide35.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jpeg"/><Relationship Id="rId1" Type="http://schemas.openxmlformats.org/officeDocument/2006/relationships/slideLayout" Target="../slideLayouts/slideLayout29.xml"/><Relationship Id="rId4" Type="http://schemas.openxmlformats.org/officeDocument/2006/relationships/image" Target="../media/image98.jpeg"/></Relationships>
</file>

<file path=ppt/slides/_rels/slide36.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25.xml"/><Relationship Id="rId1" Type="http://schemas.openxmlformats.org/officeDocument/2006/relationships/slideLayout" Target="../slideLayouts/slideLayout2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7.xml"/></Relationships>
</file>

<file path=ppt/slides/_rels/slide42.xml.rels><?xml version="1.0" encoding="UTF-8" standalone="yes"?>
<Relationships xmlns="http://schemas.openxmlformats.org/package/2006/relationships"><Relationship Id="rId2" Type="http://schemas.openxmlformats.org/officeDocument/2006/relationships/image" Target="../media/image100.jpg"/><Relationship Id="rId1" Type="http://schemas.openxmlformats.org/officeDocument/2006/relationships/slideLayout" Target="../slideLayouts/slideLayout27.xml"/></Relationships>
</file>

<file path=ppt/slides/_rels/slide43.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31.xml"/><Relationship Id="rId1" Type="http://schemas.openxmlformats.org/officeDocument/2006/relationships/slideLayout" Target="../slideLayouts/slideLayout27.xml"/></Relationships>
</file>

<file path=ppt/slides/_rels/slide44.xml.rels><?xml version="1.0" encoding="UTF-8" standalone="yes"?>
<Relationships xmlns="http://schemas.openxmlformats.org/package/2006/relationships"><Relationship Id="rId2" Type="http://schemas.openxmlformats.org/officeDocument/2006/relationships/image" Target="../media/image102.jpg"/><Relationship Id="rId1" Type="http://schemas.openxmlformats.org/officeDocument/2006/relationships/slideLayout" Target="../slideLayouts/slideLayout27.xml"/></Relationships>
</file>

<file path=ppt/slides/_rels/slide45.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32.xml"/><Relationship Id="rId1" Type="http://schemas.openxmlformats.org/officeDocument/2006/relationships/slideLayout" Target="../slideLayouts/slideLayout27.xml"/></Relationships>
</file>

<file path=ppt/slides/_rels/slide46.xml.rels><?xml version="1.0" encoding="UTF-8" standalone="yes"?>
<Relationships xmlns="http://schemas.openxmlformats.org/package/2006/relationships"><Relationship Id="rId2" Type="http://schemas.openxmlformats.org/officeDocument/2006/relationships/image" Target="../media/image104.jpg"/><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5.xml"/><Relationship Id="rId1" Type="http://schemas.openxmlformats.org/officeDocument/2006/relationships/slideLayout" Target="../slideLayouts/slideLayout28.xml"/><Relationship Id="rId4" Type="http://schemas.openxmlformats.org/officeDocument/2006/relationships/image" Target="../media/image27.jpg"/></Relationships>
</file>

<file path=ppt/slides/_rels/slide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6.xml"/><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river with trees and a mountain in the background&#10;&#10;AI-generated content may be incorrect.">
            <a:extLst>
              <a:ext uri="{FF2B5EF4-FFF2-40B4-BE49-F238E27FC236}">
                <a16:creationId xmlns:a16="http://schemas.microsoft.com/office/drawing/2014/main" id="{E4CCC265-2C21-ECF1-3A50-FEF604C703D3}"/>
              </a:ext>
            </a:extLst>
          </p:cNvPr>
          <p:cNvPicPr>
            <a:picLocks noChangeAspect="1"/>
          </p:cNvPicPr>
          <p:nvPr/>
        </p:nvPicPr>
        <p:blipFill>
          <a:blip r:embed="rId3"/>
          <a:stretch>
            <a:fillRect/>
          </a:stretch>
        </p:blipFill>
        <p:spPr>
          <a:xfrm>
            <a:off x="0" y="0"/>
            <a:ext cx="12192000" cy="6858000"/>
          </a:xfrm>
          <a:prstGeom prst="rect">
            <a:avLst/>
          </a:prstGeom>
        </p:spPr>
      </p:pic>
      <p:sp>
        <p:nvSpPr>
          <p:cNvPr id="5" name="Title 4">
            <a:extLst>
              <a:ext uri="{FF2B5EF4-FFF2-40B4-BE49-F238E27FC236}">
                <a16:creationId xmlns:a16="http://schemas.microsoft.com/office/drawing/2014/main" id="{BEADB51B-9D42-3E5B-4FD1-F9D41B2BB9DE}"/>
              </a:ext>
            </a:extLst>
          </p:cNvPr>
          <p:cNvSpPr>
            <a:spLocks noGrp="1"/>
          </p:cNvSpPr>
          <p:nvPr>
            <p:ph type="ctrTitle"/>
          </p:nvPr>
        </p:nvSpPr>
        <p:spPr>
          <a:xfrm>
            <a:off x="3718560" y="80009"/>
            <a:ext cx="9144000" cy="763201"/>
          </a:xfrm>
        </p:spPr>
        <p:txBody>
          <a:bodyPr/>
          <a:lstStyle/>
          <a:p>
            <a:r>
              <a:rPr lang="en-GB" dirty="0"/>
              <a:t>Science &amp; Education Report</a:t>
            </a:r>
          </a:p>
        </p:txBody>
      </p:sp>
      <p:sp>
        <p:nvSpPr>
          <p:cNvPr id="3" name="Subtitle 2">
            <a:extLst>
              <a:ext uri="{FF2B5EF4-FFF2-40B4-BE49-F238E27FC236}">
                <a16:creationId xmlns:a16="http://schemas.microsoft.com/office/drawing/2014/main" id="{10B49386-13D4-E445-5AB7-2EB715C54101}"/>
              </a:ext>
            </a:extLst>
          </p:cNvPr>
          <p:cNvSpPr>
            <a:spLocks noGrp="1"/>
          </p:cNvSpPr>
          <p:nvPr>
            <p:ph type="subTitle" idx="1"/>
          </p:nvPr>
        </p:nvSpPr>
        <p:spPr>
          <a:xfrm>
            <a:off x="5539740" y="843210"/>
            <a:ext cx="6050280" cy="1824390"/>
          </a:xfrm>
        </p:spPr>
        <p:txBody>
          <a:bodyPr>
            <a:normAutofit/>
          </a:bodyPr>
          <a:lstStyle/>
          <a:p>
            <a:pPr algn="r"/>
            <a:r>
              <a:rPr lang="en-US" dirty="0"/>
              <a:t>Alaska &amp; British Columbia </a:t>
            </a:r>
          </a:p>
          <a:p>
            <a:pPr algn="r"/>
            <a:r>
              <a:rPr lang="en-GB"/>
              <a:t> </a:t>
            </a:r>
            <a:r>
              <a:rPr lang="en-GB" dirty="0"/>
              <a:t>1 – 13 June 2026</a:t>
            </a:r>
            <a:endParaRPr lang="en-US" dirty="0"/>
          </a:p>
        </p:txBody>
      </p:sp>
    </p:spTree>
    <p:extLst>
      <p:ext uri="{BB962C8B-B14F-4D97-AF65-F5344CB8AC3E}">
        <p14:creationId xmlns:p14="http://schemas.microsoft.com/office/powerpoint/2010/main" val="39140853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D8B1630-2613-5040-B7D1-EE59EB33F610}"/>
              </a:ext>
            </a:extLst>
          </p:cNvPr>
          <p:cNvSpPr>
            <a:spLocks noGrp="1"/>
          </p:cNvSpPr>
          <p:nvPr>
            <p:ph type="title"/>
          </p:nvPr>
        </p:nvSpPr>
        <p:spPr>
          <a:xfrm>
            <a:off x="5926200" y="25582"/>
            <a:ext cx="6094349" cy="1296337"/>
          </a:xfrm>
        </p:spPr>
        <p:txBody>
          <a:bodyPr/>
          <a:lstStyle/>
          <a:p>
            <a:r>
              <a:rPr lang="en-GB" sz="3800" dirty="0"/>
              <a:t>Science Boat: CTD data – Hamilton Bay</a:t>
            </a:r>
            <a:endParaRPr lang="en-US" sz="3800" dirty="0"/>
          </a:p>
        </p:txBody>
      </p:sp>
      <p:sp>
        <p:nvSpPr>
          <p:cNvPr id="4" name="Text Placeholder 3">
            <a:extLst>
              <a:ext uri="{FF2B5EF4-FFF2-40B4-BE49-F238E27FC236}">
                <a16:creationId xmlns:a16="http://schemas.microsoft.com/office/drawing/2014/main" id="{998C634D-C268-4EC5-657D-C470BE6CDABE}"/>
              </a:ext>
            </a:extLst>
          </p:cNvPr>
          <p:cNvSpPr>
            <a:spLocks noGrp="1"/>
          </p:cNvSpPr>
          <p:nvPr>
            <p:ph type="body" sz="quarter" idx="10"/>
          </p:nvPr>
        </p:nvSpPr>
        <p:spPr>
          <a:xfrm>
            <a:off x="5926200" y="1445744"/>
            <a:ext cx="6094348" cy="3376394"/>
          </a:xfrm>
        </p:spPr>
        <p:txBody>
          <a:bodyPr/>
          <a:lstStyle/>
          <a:p>
            <a:r>
              <a:rPr lang="en-GB" b="1" dirty="0"/>
              <a:t>Temperature (green) </a:t>
            </a:r>
            <a:r>
              <a:rPr lang="en-GB" dirty="0"/>
              <a:t>showed a classic profile with warmer water overlying colder, denser water, ranging from 9°C at the surface to ~6.5°C at 25 m depth.</a:t>
            </a:r>
          </a:p>
          <a:p>
            <a:endParaRPr lang="en-US" dirty="0">
              <a:solidFill>
                <a:schemeClr val="accent4"/>
              </a:solidFill>
            </a:endParaRPr>
          </a:p>
          <a:p>
            <a:r>
              <a:rPr lang="en-GB" b="1" dirty="0"/>
              <a:t>Salinity (blue) </a:t>
            </a:r>
            <a:r>
              <a:rPr lang="en-GB" dirty="0"/>
              <a:t>was lowest at the surface at ~30 PSU and increased with depth to 31.5 PSU at 25 m. This suggests slightly fresher water from ice melt, river run-off, and rainfall — of which we had plenty that day — overlying saltier, denser, deep water.</a:t>
            </a:r>
          </a:p>
          <a:p>
            <a:endParaRPr lang="en-US" dirty="0">
              <a:solidFill>
                <a:schemeClr val="accent4"/>
              </a:solidFill>
            </a:endParaRPr>
          </a:p>
          <a:p>
            <a:r>
              <a:rPr lang="en-GB" b="1" dirty="0"/>
              <a:t>Chlorophyll-a (red) </a:t>
            </a:r>
            <a:r>
              <a:rPr lang="en-GB" dirty="0"/>
              <a:t>revealed very high levels of phytoplankton, suggesting a plankton bloom in this area. Levels were highest between 0–9 m at 20–25 µg/l, indicating optimum nutrients and light availability for a bloom to occur. Beyond 15 m, chlorophyll levels dropped off to &lt;5 µg/l.</a:t>
            </a:r>
          </a:p>
          <a:p>
            <a:endParaRPr lang="en-US" dirty="0">
              <a:solidFill>
                <a:schemeClr val="accent4"/>
              </a:solidFill>
            </a:endParaRPr>
          </a:p>
          <a:p>
            <a:r>
              <a:rPr lang="en-GB" dirty="0"/>
              <a:t>Overall, this profile reflects a dynamic and nutrient-rich coastal system with a significant phytoplankton bloom.</a:t>
            </a:r>
          </a:p>
        </p:txBody>
      </p:sp>
      <p:pic>
        <p:nvPicPr>
          <p:cNvPr id="3074" name="Picture 2">
            <a:extLst>
              <a:ext uri="{FF2B5EF4-FFF2-40B4-BE49-F238E27FC236}">
                <a16:creationId xmlns:a16="http://schemas.microsoft.com/office/drawing/2014/main" id="{D752BFF6-C5BA-DB34-20DB-C322BED69E4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969"/>
          <a:stretch/>
        </p:blipFill>
        <p:spPr bwMode="auto">
          <a:xfrm>
            <a:off x="0" y="182879"/>
            <a:ext cx="5405120" cy="6704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541490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6658581-0577-8AFC-4B96-62358EB6568D}"/>
              </a:ext>
            </a:extLst>
          </p:cNvPr>
          <p:cNvSpPr>
            <a:spLocks noGrp="1"/>
          </p:cNvSpPr>
          <p:nvPr>
            <p:ph type="title"/>
          </p:nvPr>
        </p:nvSpPr>
        <p:spPr>
          <a:xfrm>
            <a:off x="8437145" y="325498"/>
            <a:ext cx="3438469" cy="1296337"/>
          </a:xfrm>
        </p:spPr>
        <p:txBody>
          <a:bodyPr/>
          <a:lstStyle/>
          <a:p>
            <a:r>
              <a:rPr lang="en-GB" dirty="0"/>
              <a:t>Plankton samples</a:t>
            </a:r>
          </a:p>
        </p:txBody>
      </p:sp>
      <p:sp>
        <p:nvSpPr>
          <p:cNvPr id="4" name="Text Placeholder 3">
            <a:extLst>
              <a:ext uri="{FF2B5EF4-FFF2-40B4-BE49-F238E27FC236}">
                <a16:creationId xmlns:a16="http://schemas.microsoft.com/office/drawing/2014/main" id="{E8F0FDBB-FF8C-361E-F064-43410D7C5D4F}"/>
              </a:ext>
            </a:extLst>
          </p:cNvPr>
          <p:cNvSpPr>
            <a:spLocks noGrp="1"/>
          </p:cNvSpPr>
          <p:nvPr>
            <p:ph type="body" sz="quarter" idx="10"/>
          </p:nvPr>
        </p:nvSpPr>
        <p:spPr>
          <a:xfrm>
            <a:off x="8245052" y="1708294"/>
            <a:ext cx="3630562" cy="4911429"/>
          </a:xfrm>
        </p:spPr>
        <p:txBody>
          <a:bodyPr/>
          <a:lstStyle/>
          <a:p>
            <a:pPr>
              <a:lnSpc>
                <a:spcPct val="150000"/>
              </a:lnSpc>
            </a:pPr>
            <a:r>
              <a:rPr lang="en-GB" dirty="0"/>
              <a:t>Plankton are ocean drifters, carried by currents and tides and unable to navigate against these natural forces. Animals (zooplankton) and plant-like algae (phytoplankton) play a key role in supporting the marine food web and the health of our oceans.</a:t>
            </a:r>
          </a:p>
          <a:p>
            <a:pPr>
              <a:lnSpc>
                <a:spcPct val="150000"/>
              </a:lnSpc>
            </a:pPr>
            <a:endParaRPr lang="en-GB" dirty="0"/>
          </a:p>
          <a:p>
            <a:pPr>
              <a:lnSpc>
                <a:spcPct val="150000"/>
              </a:lnSpc>
            </a:pPr>
            <a:r>
              <a:rPr lang="en-GB" dirty="0"/>
              <a:t>The photo on the left shows a sample taken in the Inian Islands, including copepods, sea butterflies, shrimp larvae, and barnacle larvae.</a:t>
            </a:r>
            <a:br>
              <a:rPr lang="en-US" b="0" i="0" dirty="0">
                <a:solidFill>
                  <a:schemeClr val="accent4"/>
                </a:solidFill>
                <a:effectLst/>
              </a:rPr>
            </a:br>
            <a:endParaRPr lang="nb-NO" dirty="0">
              <a:solidFill>
                <a:schemeClr val="accent4"/>
              </a:solidFill>
            </a:endParaRPr>
          </a:p>
          <a:p>
            <a:pPr>
              <a:lnSpc>
                <a:spcPct val="150000"/>
              </a:lnSpc>
            </a:pPr>
            <a:endParaRPr lang="nb-NO" dirty="0">
              <a:solidFill>
                <a:schemeClr val="accent4"/>
              </a:solidFill>
            </a:endParaRPr>
          </a:p>
          <a:p>
            <a:pPr>
              <a:lnSpc>
                <a:spcPct val="150000"/>
              </a:lnSpc>
            </a:pPr>
            <a:endParaRPr lang="en-GB" dirty="0"/>
          </a:p>
        </p:txBody>
      </p:sp>
      <p:sp>
        <p:nvSpPr>
          <p:cNvPr id="6" name="TextBox 5"/>
          <p:cNvSpPr txBox="1"/>
          <p:nvPr/>
        </p:nvSpPr>
        <p:spPr>
          <a:xfrm>
            <a:off x="0" y="6563887"/>
            <a:ext cx="5538355" cy="261610"/>
          </a:xfrm>
          <a:prstGeom prst="rect">
            <a:avLst/>
          </a:prstGeom>
          <a:noFill/>
        </p:spPr>
        <p:txBody>
          <a:bodyPr wrap="square" rtlCol="0">
            <a:spAutoFit/>
          </a:bodyPr>
          <a:lstStyle/>
          <a:p>
            <a:r>
              <a:rPr lang="nb-NO" sz="1100" dirty="0" err="1">
                <a:solidFill>
                  <a:srgbClr val="E7E6E6"/>
                </a:solidFill>
                <a:latin typeface="Atlas Grotesk Regular" pitchFamily="50" charset="0"/>
              </a:rPr>
              <a:t>Caprellid</a:t>
            </a:r>
            <a:r>
              <a:rPr lang="nb-NO" sz="1100">
                <a:solidFill>
                  <a:srgbClr val="E7E6E6"/>
                </a:solidFill>
                <a:latin typeface="Atlas Grotesk Regular" pitchFamily="50" charset="0"/>
              </a:rPr>
              <a:t> amphipod (Castro, Chile)</a:t>
            </a:r>
            <a:endParaRPr lang="en-GB" sz="1100" dirty="0">
              <a:solidFill>
                <a:srgbClr val="E7E6E6"/>
              </a:solidFill>
              <a:latin typeface="Atlas Grotesk Regular" pitchFamily="50" charset="0"/>
            </a:endParaRPr>
          </a:p>
        </p:txBody>
      </p:sp>
      <p:pic>
        <p:nvPicPr>
          <p:cNvPr id="12" name="Picture Placeholder 11" descr="A group of small animals under a microscope&#10;&#10;AI-generated content may be incorrect.">
            <a:extLst>
              <a:ext uri="{FF2B5EF4-FFF2-40B4-BE49-F238E27FC236}">
                <a16:creationId xmlns:a16="http://schemas.microsoft.com/office/drawing/2014/main" id="{5F8EABD3-DAE5-2316-A16E-6394A6D532D4}"/>
              </a:ext>
            </a:extLst>
          </p:cNvPr>
          <p:cNvPicPr>
            <a:picLocks noGrp="1" noChangeAspect="1"/>
          </p:cNvPicPr>
          <p:nvPr>
            <p:ph type="pic" sz="quarter" idx="11"/>
          </p:nvPr>
        </p:nvPicPr>
        <p:blipFill>
          <a:blip r:embed="rId3"/>
          <a:srcRect l="14375" r="14375"/>
          <a:stretch>
            <a:fillRect/>
          </a:stretch>
        </p:blipFill>
        <p:spPr/>
      </p:pic>
    </p:spTree>
    <p:extLst>
      <p:ext uri="{BB962C8B-B14F-4D97-AF65-F5344CB8AC3E}">
        <p14:creationId xmlns:p14="http://schemas.microsoft.com/office/powerpoint/2010/main" val="38384558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6658581-0577-8AFC-4B96-62358EB6568D}"/>
              </a:ext>
            </a:extLst>
          </p:cNvPr>
          <p:cNvSpPr>
            <a:spLocks noGrp="1"/>
          </p:cNvSpPr>
          <p:nvPr>
            <p:ph type="title"/>
          </p:nvPr>
        </p:nvSpPr>
        <p:spPr>
          <a:xfrm>
            <a:off x="4936402" y="634296"/>
            <a:ext cx="5636354" cy="1299543"/>
          </a:xfrm>
        </p:spPr>
        <p:txBody>
          <a:bodyPr/>
          <a:lstStyle/>
          <a:p>
            <a:r>
              <a:rPr lang="en-GB" dirty="0"/>
              <a:t>Phytoplankton &amp; Harmful Algal Bloom (HAB) Project</a:t>
            </a:r>
          </a:p>
        </p:txBody>
      </p:sp>
      <p:sp>
        <p:nvSpPr>
          <p:cNvPr id="4" name="Text Placeholder 3">
            <a:extLst>
              <a:ext uri="{FF2B5EF4-FFF2-40B4-BE49-F238E27FC236}">
                <a16:creationId xmlns:a16="http://schemas.microsoft.com/office/drawing/2014/main" id="{E8F0FDBB-FF8C-361E-F064-43410D7C5D4F}"/>
              </a:ext>
            </a:extLst>
          </p:cNvPr>
          <p:cNvSpPr>
            <a:spLocks noGrp="1"/>
          </p:cNvSpPr>
          <p:nvPr>
            <p:ph type="body" sz="quarter" idx="10"/>
          </p:nvPr>
        </p:nvSpPr>
        <p:spPr>
          <a:xfrm>
            <a:off x="4985751" y="1946571"/>
            <a:ext cx="6972569" cy="4911429"/>
          </a:xfrm>
        </p:spPr>
        <p:txBody>
          <a:bodyPr/>
          <a:lstStyle/>
          <a:p>
            <a:pPr>
              <a:lnSpc>
                <a:spcPct val="150000"/>
              </a:lnSpc>
            </a:pPr>
            <a:r>
              <a:rPr lang="nb-NO" dirty="0" err="1"/>
              <a:t>Phytoplankton</a:t>
            </a:r>
            <a:r>
              <a:rPr lang="nb-NO" dirty="0"/>
              <a:t> </a:t>
            </a:r>
            <a:r>
              <a:rPr lang="nb-NO" dirty="0" err="1"/>
              <a:t>underpin</a:t>
            </a:r>
            <a:r>
              <a:rPr lang="nb-NO" dirty="0"/>
              <a:t> </a:t>
            </a:r>
            <a:r>
              <a:rPr lang="nb-NO" dirty="0" err="1"/>
              <a:t>the</a:t>
            </a:r>
            <a:r>
              <a:rPr lang="nb-NO" dirty="0"/>
              <a:t> marine </a:t>
            </a:r>
            <a:r>
              <a:rPr lang="nb-NO" dirty="0" err="1"/>
              <a:t>food</a:t>
            </a:r>
            <a:r>
              <a:rPr lang="nb-NO" dirty="0"/>
              <a:t> web. Like plants </a:t>
            </a:r>
            <a:r>
              <a:rPr lang="nb-NO" dirty="0" err="1"/>
              <a:t>on</a:t>
            </a:r>
            <a:r>
              <a:rPr lang="nb-NO" dirty="0"/>
              <a:t> land, </a:t>
            </a:r>
            <a:r>
              <a:rPr lang="nb-NO" dirty="0" err="1"/>
              <a:t>they</a:t>
            </a:r>
            <a:r>
              <a:rPr lang="nb-NO" dirty="0"/>
              <a:t> </a:t>
            </a:r>
            <a:r>
              <a:rPr lang="nb-NO" dirty="0" err="1"/>
              <a:t>contain</a:t>
            </a:r>
            <a:r>
              <a:rPr lang="nb-NO" dirty="0"/>
              <a:t> </a:t>
            </a:r>
            <a:r>
              <a:rPr lang="nb-NO" dirty="0" err="1"/>
              <a:t>photosynthetic</a:t>
            </a:r>
            <a:r>
              <a:rPr lang="nb-NO" dirty="0"/>
              <a:t> pigments (</a:t>
            </a:r>
            <a:r>
              <a:rPr lang="nb-NO" dirty="0" err="1"/>
              <a:t>chlorophyll</a:t>
            </a:r>
            <a:r>
              <a:rPr lang="nb-NO" dirty="0"/>
              <a:t>) </a:t>
            </a:r>
            <a:r>
              <a:rPr lang="nb-NO" dirty="0" err="1"/>
              <a:t>that</a:t>
            </a:r>
            <a:r>
              <a:rPr lang="nb-NO" dirty="0"/>
              <a:t> </a:t>
            </a:r>
            <a:r>
              <a:rPr lang="nb-NO" dirty="0" err="1"/>
              <a:t>convert</a:t>
            </a:r>
            <a:r>
              <a:rPr lang="nb-NO" dirty="0"/>
              <a:t> </a:t>
            </a:r>
            <a:r>
              <a:rPr lang="nb-NO" dirty="0" err="1"/>
              <a:t>sunlight</a:t>
            </a:r>
            <a:r>
              <a:rPr lang="nb-NO" dirty="0"/>
              <a:t> </a:t>
            </a:r>
            <a:r>
              <a:rPr lang="nb-NO" dirty="0" err="1"/>
              <a:t>into</a:t>
            </a:r>
            <a:r>
              <a:rPr lang="nb-NO" dirty="0"/>
              <a:t> </a:t>
            </a:r>
            <a:r>
              <a:rPr lang="nb-NO" dirty="0" err="1"/>
              <a:t>energy</a:t>
            </a:r>
            <a:r>
              <a:rPr lang="nb-NO" dirty="0"/>
              <a:t> and </a:t>
            </a:r>
            <a:r>
              <a:rPr lang="nb-NO" dirty="0" err="1"/>
              <a:t>oxygen</a:t>
            </a:r>
            <a:r>
              <a:rPr lang="nb-NO" dirty="0"/>
              <a:t>, and </a:t>
            </a:r>
            <a:r>
              <a:rPr lang="nb-NO" dirty="0" err="1"/>
              <a:t>also</a:t>
            </a:r>
            <a:r>
              <a:rPr lang="nb-NO" dirty="0"/>
              <a:t> </a:t>
            </a:r>
            <a:r>
              <a:rPr lang="nb-NO" dirty="0" err="1"/>
              <a:t>sequester</a:t>
            </a:r>
            <a:r>
              <a:rPr lang="nb-NO" dirty="0"/>
              <a:t> </a:t>
            </a:r>
            <a:r>
              <a:rPr lang="nb-NO" dirty="0" err="1"/>
              <a:t>carbon</a:t>
            </a:r>
            <a:r>
              <a:rPr lang="nb-NO" dirty="0"/>
              <a:t> </a:t>
            </a:r>
            <a:r>
              <a:rPr lang="nb-NO" dirty="0" err="1"/>
              <a:t>dioxide</a:t>
            </a:r>
            <a:r>
              <a:rPr lang="nb-NO" dirty="0"/>
              <a:t>.</a:t>
            </a:r>
          </a:p>
          <a:p>
            <a:pPr>
              <a:lnSpc>
                <a:spcPct val="150000"/>
              </a:lnSpc>
            </a:pPr>
            <a:endParaRPr lang="en-GB" dirty="0"/>
          </a:p>
          <a:p>
            <a:pPr>
              <a:lnSpc>
                <a:spcPct val="150000"/>
              </a:lnSpc>
            </a:pPr>
            <a:r>
              <a:rPr lang="en-GB" dirty="0"/>
              <a:t>We collected phytoplankton samples in Icy Bay, Inian Islands, William Henry Bay, Endicott Arm, and Hamilton Bay, and reported the abundance and species present to the HAB project to help detect harmful blooms of microalgae.</a:t>
            </a:r>
          </a:p>
          <a:p>
            <a:pPr>
              <a:lnSpc>
                <a:spcPct val="150000"/>
              </a:lnSpc>
            </a:pPr>
            <a:endParaRPr lang="en-GB" dirty="0"/>
          </a:p>
          <a:p>
            <a:pPr>
              <a:lnSpc>
                <a:spcPct val="150000"/>
              </a:lnSpc>
            </a:pPr>
            <a:r>
              <a:rPr lang="en-GB" dirty="0"/>
              <a:t>These blooms, caused by excessive nutrient pollution and environmental change, can produce toxins that harm aquatic life, disrupt ecosystems, and pose health risks to humans. The HAB project monitors outbreaks, identifies contributing factors, and develops strategies to predict, prevent, and manage HABs through scientific research. We detected high levels of our target species — </a:t>
            </a:r>
            <a:r>
              <a:rPr lang="en-GB" i="1" dirty="0"/>
              <a:t>Dinophysis</a:t>
            </a:r>
            <a:r>
              <a:rPr lang="en-GB" dirty="0"/>
              <a:t> and </a:t>
            </a:r>
            <a:r>
              <a:rPr lang="en-GB" i="1" dirty="0" err="1"/>
              <a:t>Chaetoceros</a:t>
            </a:r>
            <a:r>
              <a:rPr lang="en-GB" dirty="0"/>
              <a:t> — in samples taken in Hamilton Bay, near Kake, suggesting a HAB event. The sample was preserved and reported to NOAA for further testing and confirmation (see next page).</a:t>
            </a:r>
          </a:p>
        </p:txBody>
      </p:sp>
      <p:pic>
        <p:nvPicPr>
          <p:cNvPr id="38" name="Picture 37" descr="A close-up of a microscope&#10;&#10;AI-generated content may be incorrect.">
            <a:extLst>
              <a:ext uri="{FF2B5EF4-FFF2-40B4-BE49-F238E27FC236}">
                <a16:creationId xmlns:a16="http://schemas.microsoft.com/office/drawing/2014/main" id="{D629614F-71D3-653D-87A9-F805F17DB1BA}"/>
              </a:ext>
            </a:extLst>
          </p:cNvPr>
          <p:cNvPicPr>
            <a:picLocks noChangeAspect="1"/>
          </p:cNvPicPr>
          <p:nvPr/>
        </p:nvPicPr>
        <p:blipFill>
          <a:blip r:embed="rId3"/>
          <a:srcRect l="16152" t="9455" r="13865" b="17630"/>
          <a:stretch/>
        </p:blipFill>
        <p:spPr>
          <a:xfrm>
            <a:off x="-21839" y="2757419"/>
            <a:ext cx="2983513" cy="2178531"/>
          </a:xfrm>
          <a:prstGeom prst="rect">
            <a:avLst/>
          </a:prstGeom>
        </p:spPr>
      </p:pic>
      <p:sp>
        <p:nvSpPr>
          <p:cNvPr id="32" name="Oval 31">
            <a:extLst>
              <a:ext uri="{FF2B5EF4-FFF2-40B4-BE49-F238E27FC236}">
                <a16:creationId xmlns:a16="http://schemas.microsoft.com/office/drawing/2014/main" id="{700CF473-CA56-F32F-2397-D5B6460B69BA}"/>
              </a:ext>
            </a:extLst>
          </p:cNvPr>
          <p:cNvSpPr/>
          <p:nvPr/>
        </p:nvSpPr>
        <p:spPr>
          <a:xfrm>
            <a:off x="10572756" y="128444"/>
            <a:ext cx="1219200" cy="1219200"/>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2" name="Picture 4" descr="NOAA Logo and symbol, meaning, history, PNG, brand">
            <a:extLst>
              <a:ext uri="{FF2B5EF4-FFF2-40B4-BE49-F238E27FC236}">
                <a16:creationId xmlns:a16="http://schemas.microsoft.com/office/drawing/2014/main" id="{D1F0D3D5-4050-EE64-FAB8-0415429385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16057" y="124325"/>
            <a:ext cx="2152155" cy="121058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close-up of a small sea creature&#10;&#10;AI-generated content may be incorrect.">
            <a:extLst>
              <a:ext uri="{FF2B5EF4-FFF2-40B4-BE49-F238E27FC236}">
                <a16:creationId xmlns:a16="http://schemas.microsoft.com/office/drawing/2014/main" id="{06CEB9A0-3C84-8CA6-FFB7-B81DE47FDA7C}"/>
              </a:ext>
            </a:extLst>
          </p:cNvPr>
          <p:cNvPicPr>
            <a:picLocks noChangeAspect="1"/>
          </p:cNvPicPr>
          <p:nvPr/>
        </p:nvPicPr>
        <p:blipFill>
          <a:blip r:embed="rId5"/>
          <a:srcRect l="26432" t="13297" r="22299" b="2419"/>
          <a:stretch/>
        </p:blipFill>
        <p:spPr>
          <a:xfrm>
            <a:off x="2872" y="1075"/>
            <a:ext cx="2983513" cy="2758857"/>
          </a:xfrm>
          <a:prstGeom prst="rect">
            <a:avLst/>
          </a:prstGeom>
        </p:spPr>
      </p:pic>
      <p:pic>
        <p:nvPicPr>
          <p:cNvPr id="11" name="Picture 10" descr="A microscope view of a microscopic view of a plant&#10;&#10;AI-generated content may be incorrect.">
            <a:extLst>
              <a:ext uri="{FF2B5EF4-FFF2-40B4-BE49-F238E27FC236}">
                <a16:creationId xmlns:a16="http://schemas.microsoft.com/office/drawing/2014/main" id="{1838AFFC-A6EC-10AC-DAB0-9F9D54792B4F}"/>
              </a:ext>
            </a:extLst>
          </p:cNvPr>
          <p:cNvPicPr>
            <a:picLocks noChangeAspect="1"/>
          </p:cNvPicPr>
          <p:nvPr/>
        </p:nvPicPr>
        <p:blipFill>
          <a:blip r:embed="rId6"/>
          <a:srcRect l="16237" r="18150" b="18759"/>
          <a:stretch/>
        </p:blipFill>
        <p:spPr>
          <a:xfrm>
            <a:off x="2738394" y="-2511"/>
            <a:ext cx="1773570" cy="2756344"/>
          </a:xfrm>
          <a:prstGeom prst="rect">
            <a:avLst/>
          </a:prstGeom>
        </p:spPr>
      </p:pic>
      <p:pic>
        <p:nvPicPr>
          <p:cNvPr id="21" name="Picture 20" descr="A close-up of a microscopic view of a worm&#10;&#10;AI-generated content may be incorrect.">
            <a:extLst>
              <a:ext uri="{FF2B5EF4-FFF2-40B4-BE49-F238E27FC236}">
                <a16:creationId xmlns:a16="http://schemas.microsoft.com/office/drawing/2014/main" id="{15E64175-7D66-F4CF-7777-3482C1090EE4}"/>
              </a:ext>
            </a:extLst>
          </p:cNvPr>
          <p:cNvPicPr>
            <a:picLocks noChangeAspect="1"/>
          </p:cNvPicPr>
          <p:nvPr/>
        </p:nvPicPr>
        <p:blipFill>
          <a:blip r:embed="rId7"/>
          <a:srcRect l="30526" t="13608" r="28912" b="14456"/>
          <a:stretch/>
        </p:blipFill>
        <p:spPr>
          <a:xfrm>
            <a:off x="2340603" y="2753833"/>
            <a:ext cx="2171361" cy="2166157"/>
          </a:xfrm>
          <a:prstGeom prst="rect">
            <a:avLst/>
          </a:prstGeom>
        </p:spPr>
      </p:pic>
      <p:pic>
        <p:nvPicPr>
          <p:cNvPr id="24" name="Picture 23" descr="A close-up of a microscope&#10;&#10;AI-generated content may be incorrect.">
            <a:extLst>
              <a:ext uri="{FF2B5EF4-FFF2-40B4-BE49-F238E27FC236}">
                <a16:creationId xmlns:a16="http://schemas.microsoft.com/office/drawing/2014/main" id="{A2E57E68-A69B-179E-171E-8CE6B7008641}"/>
              </a:ext>
            </a:extLst>
          </p:cNvPr>
          <p:cNvPicPr>
            <a:picLocks noChangeAspect="1"/>
          </p:cNvPicPr>
          <p:nvPr/>
        </p:nvPicPr>
        <p:blipFill>
          <a:blip r:embed="rId8"/>
          <a:srcRect l="37789" t="38151" r="37725" b="19276"/>
          <a:stretch/>
        </p:blipFill>
        <p:spPr>
          <a:xfrm>
            <a:off x="2292766" y="4702142"/>
            <a:ext cx="2219198" cy="2170357"/>
          </a:xfrm>
          <a:prstGeom prst="rect">
            <a:avLst/>
          </a:prstGeom>
        </p:spPr>
      </p:pic>
      <p:sp>
        <p:nvSpPr>
          <p:cNvPr id="19" name="TextBox 18">
            <a:extLst>
              <a:ext uri="{FF2B5EF4-FFF2-40B4-BE49-F238E27FC236}">
                <a16:creationId xmlns:a16="http://schemas.microsoft.com/office/drawing/2014/main" id="{A6CEDDAD-718A-5894-C4DB-FE977CAB56B0}"/>
              </a:ext>
            </a:extLst>
          </p:cNvPr>
          <p:cNvSpPr txBox="1"/>
          <p:nvPr/>
        </p:nvSpPr>
        <p:spPr>
          <a:xfrm>
            <a:off x="3402365" y="2464597"/>
            <a:ext cx="1195535" cy="307777"/>
          </a:xfrm>
          <a:prstGeom prst="rect">
            <a:avLst/>
          </a:prstGeom>
          <a:noFill/>
        </p:spPr>
        <p:txBody>
          <a:bodyPr wrap="square" rtlCol="0">
            <a:spAutoFit/>
          </a:bodyPr>
          <a:lstStyle/>
          <a:p>
            <a:r>
              <a:rPr lang="nb-NO" sz="1400" i="1" dirty="0" err="1">
                <a:solidFill>
                  <a:schemeClr val="accent2"/>
                </a:solidFill>
                <a:latin typeface="Atlas Grotesk Regular" pitchFamily="50" charset="0"/>
              </a:rPr>
              <a:t>Thalassiosira</a:t>
            </a:r>
            <a:endParaRPr lang="en-GB" sz="1400" i="1" dirty="0">
              <a:solidFill>
                <a:schemeClr val="accent2"/>
              </a:solidFill>
              <a:latin typeface="Atlas Grotesk Regular" pitchFamily="50" charset="0"/>
            </a:endParaRPr>
          </a:p>
        </p:txBody>
      </p:sp>
      <p:pic>
        <p:nvPicPr>
          <p:cNvPr id="26" name="Picture 25" descr="A close-up of a microscopic view of a cell&#10;&#10;AI-generated content may be incorrect.">
            <a:extLst>
              <a:ext uri="{FF2B5EF4-FFF2-40B4-BE49-F238E27FC236}">
                <a16:creationId xmlns:a16="http://schemas.microsoft.com/office/drawing/2014/main" id="{BBE0F7F0-4E82-A5A7-540C-754584054926}"/>
              </a:ext>
            </a:extLst>
          </p:cNvPr>
          <p:cNvPicPr>
            <a:picLocks noChangeAspect="1"/>
          </p:cNvPicPr>
          <p:nvPr/>
        </p:nvPicPr>
        <p:blipFill>
          <a:blip r:embed="rId9"/>
          <a:srcRect l="28859" t="30698" r="29099" b="460"/>
          <a:stretch/>
        </p:blipFill>
        <p:spPr>
          <a:xfrm>
            <a:off x="0" y="4712441"/>
            <a:ext cx="2340604" cy="2155858"/>
          </a:xfrm>
          <a:prstGeom prst="rect">
            <a:avLst/>
          </a:prstGeom>
        </p:spPr>
      </p:pic>
      <p:sp>
        <p:nvSpPr>
          <p:cNvPr id="27" name="TextBox 26">
            <a:extLst>
              <a:ext uri="{FF2B5EF4-FFF2-40B4-BE49-F238E27FC236}">
                <a16:creationId xmlns:a16="http://schemas.microsoft.com/office/drawing/2014/main" id="{407F4016-68EA-20F7-2EAF-937ADD28D00A}"/>
              </a:ext>
            </a:extLst>
          </p:cNvPr>
          <p:cNvSpPr txBox="1"/>
          <p:nvPr/>
        </p:nvSpPr>
        <p:spPr>
          <a:xfrm>
            <a:off x="1736410" y="2435817"/>
            <a:ext cx="1305537" cy="307777"/>
          </a:xfrm>
          <a:prstGeom prst="rect">
            <a:avLst/>
          </a:prstGeom>
          <a:noFill/>
        </p:spPr>
        <p:txBody>
          <a:bodyPr wrap="square" rtlCol="0">
            <a:spAutoFit/>
          </a:bodyPr>
          <a:lstStyle/>
          <a:p>
            <a:r>
              <a:rPr lang="nb-NO" sz="1400" i="1" dirty="0" err="1">
                <a:solidFill>
                  <a:schemeClr val="accent2"/>
                </a:solidFill>
                <a:latin typeface="Atlas Grotesk Regular" pitchFamily="50" charset="0"/>
              </a:rPr>
              <a:t>Tripos</a:t>
            </a:r>
            <a:r>
              <a:rPr lang="nb-NO" sz="1400" i="1">
                <a:solidFill>
                  <a:schemeClr val="accent2"/>
                </a:solidFill>
                <a:latin typeface="Atlas Grotesk Regular" pitchFamily="50" charset="0"/>
              </a:rPr>
              <a:t> furca</a:t>
            </a:r>
            <a:endParaRPr lang="en-GB" sz="1400" i="1" dirty="0">
              <a:solidFill>
                <a:schemeClr val="accent2"/>
              </a:solidFill>
              <a:latin typeface="Atlas Grotesk Regular" pitchFamily="50" charset="0"/>
            </a:endParaRPr>
          </a:p>
        </p:txBody>
      </p:sp>
      <p:sp>
        <p:nvSpPr>
          <p:cNvPr id="31" name="TextBox 30">
            <a:extLst>
              <a:ext uri="{FF2B5EF4-FFF2-40B4-BE49-F238E27FC236}">
                <a16:creationId xmlns:a16="http://schemas.microsoft.com/office/drawing/2014/main" id="{21EE3973-2DA8-9A83-9CD3-83BDF7989B8A}"/>
              </a:ext>
            </a:extLst>
          </p:cNvPr>
          <p:cNvSpPr txBox="1"/>
          <p:nvPr/>
        </p:nvSpPr>
        <p:spPr>
          <a:xfrm>
            <a:off x="1036347" y="4224982"/>
            <a:ext cx="1352832" cy="523220"/>
          </a:xfrm>
          <a:prstGeom prst="rect">
            <a:avLst/>
          </a:prstGeom>
          <a:noFill/>
        </p:spPr>
        <p:txBody>
          <a:bodyPr wrap="square" rtlCol="0">
            <a:spAutoFit/>
          </a:bodyPr>
          <a:lstStyle/>
          <a:p>
            <a:pPr algn="r"/>
            <a:r>
              <a:rPr lang="en-US" sz="1400" b="0" i="1" dirty="0" err="1">
                <a:solidFill>
                  <a:schemeClr val="accent2"/>
                </a:solidFill>
                <a:effectLst/>
                <a:latin typeface="Atlas Grotesk Regular"/>
              </a:rPr>
              <a:t>Stephanopyxis</a:t>
            </a:r>
            <a:r>
              <a:rPr lang="en-US" sz="1400" b="0" i="1">
                <a:solidFill>
                  <a:schemeClr val="accent2"/>
                </a:solidFill>
                <a:effectLst/>
                <a:latin typeface="Atlas Grotesk Regular"/>
              </a:rPr>
              <a:t> turris</a:t>
            </a:r>
            <a:endParaRPr lang="en-GB" sz="1400" i="1" dirty="0">
              <a:solidFill>
                <a:schemeClr val="accent2"/>
              </a:solidFill>
              <a:latin typeface="Atlas Grotesk Regular"/>
            </a:endParaRPr>
          </a:p>
        </p:txBody>
      </p:sp>
      <p:sp>
        <p:nvSpPr>
          <p:cNvPr id="33" name="TextBox 32">
            <a:extLst>
              <a:ext uri="{FF2B5EF4-FFF2-40B4-BE49-F238E27FC236}">
                <a16:creationId xmlns:a16="http://schemas.microsoft.com/office/drawing/2014/main" id="{7B633B9C-7B99-ACEB-6CF9-9C46C71F1A7A}"/>
              </a:ext>
            </a:extLst>
          </p:cNvPr>
          <p:cNvSpPr txBox="1"/>
          <p:nvPr/>
        </p:nvSpPr>
        <p:spPr>
          <a:xfrm>
            <a:off x="3463492" y="4394364"/>
            <a:ext cx="1305537" cy="307777"/>
          </a:xfrm>
          <a:prstGeom prst="rect">
            <a:avLst/>
          </a:prstGeom>
          <a:noFill/>
        </p:spPr>
        <p:txBody>
          <a:bodyPr wrap="square" rtlCol="0">
            <a:spAutoFit/>
          </a:bodyPr>
          <a:lstStyle/>
          <a:p>
            <a:r>
              <a:rPr lang="nb-NO" sz="1400" i="1" dirty="0" err="1">
                <a:solidFill>
                  <a:schemeClr val="accent2"/>
                </a:solidFill>
                <a:latin typeface="Atlas Grotesk Regular" pitchFamily="50" charset="0"/>
              </a:rPr>
              <a:t>Chaetoceros</a:t>
            </a:r>
            <a:endParaRPr lang="en-GB" sz="1400" i="1" dirty="0">
              <a:solidFill>
                <a:schemeClr val="accent2"/>
              </a:solidFill>
              <a:latin typeface="Atlas Grotesk Regular" pitchFamily="50" charset="0"/>
            </a:endParaRPr>
          </a:p>
        </p:txBody>
      </p:sp>
      <p:sp>
        <p:nvSpPr>
          <p:cNvPr id="35" name="TextBox 34">
            <a:extLst>
              <a:ext uri="{FF2B5EF4-FFF2-40B4-BE49-F238E27FC236}">
                <a16:creationId xmlns:a16="http://schemas.microsoft.com/office/drawing/2014/main" id="{5E5D79A7-BD67-CFCC-9C02-EBAB9C8C39E3}"/>
              </a:ext>
            </a:extLst>
          </p:cNvPr>
          <p:cNvSpPr txBox="1"/>
          <p:nvPr/>
        </p:nvSpPr>
        <p:spPr>
          <a:xfrm>
            <a:off x="-47840" y="6572808"/>
            <a:ext cx="1305537" cy="307777"/>
          </a:xfrm>
          <a:prstGeom prst="rect">
            <a:avLst/>
          </a:prstGeom>
          <a:noFill/>
        </p:spPr>
        <p:txBody>
          <a:bodyPr wrap="square" rtlCol="0">
            <a:spAutoFit/>
          </a:bodyPr>
          <a:lstStyle/>
          <a:p>
            <a:r>
              <a:rPr lang="nb-NO" sz="1400" i="1" dirty="0" err="1">
                <a:solidFill>
                  <a:schemeClr val="accent2"/>
                </a:solidFill>
                <a:latin typeface="Atlas Grotesk Regular" pitchFamily="50" charset="0"/>
              </a:rPr>
              <a:t>Tripos</a:t>
            </a:r>
            <a:r>
              <a:rPr lang="nb-NO" sz="1400" i="1">
                <a:solidFill>
                  <a:schemeClr val="accent2"/>
                </a:solidFill>
                <a:latin typeface="Atlas Grotesk Regular" pitchFamily="50" charset="0"/>
              </a:rPr>
              <a:t> longipes</a:t>
            </a:r>
            <a:endParaRPr lang="en-GB" sz="1400" i="1" dirty="0">
              <a:solidFill>
                <a:schemeClr val="accent2"/>
              </a:solidFill>
              <a:latin typeface="Atlas Grotesk Regular" pitchFamily="50" charset="0"/>
            </a:endParaRPr>
          </a:p>
        </p:txBody>
      </p:sp>
      <p:sp>
        <p:nvSpPr>
          <p:cNvPr id="37" name="TextBox 36">
            <a:extLst>
              <a:ext uri="{FF2B5EF4-FFF2-40B4-BE49-F238E27FC236}">
                <a16:creationId xmlns:a16="http://schemas.microsoft.com/office/drawing/2014/main" id="{AB69D913-4D31-6B70-AB98-D4FA35FCA70A}"/>
              </a:ext>
            </a:extLst>
          </p:cNvPr>
          <p:cNvSpPr txBox="1"/>
          <p:nvPr/>
        </p:nvSpPr>
        <p:spPr>
          <a:xfrm>
            <a:off x="2389179" y="6556641"/>
            <a:ext cx="1305537" cy="307777"/>
          </a:xfrm>
          <a:prstGeom prst="rect">
            <a:avLst/>
          </a:prstGeom>
          <a:noFill/>
        </p:spPr>
        <p:txBody>
          <a:bodyPr wrap="square" rtlCol="0">
            <a:spAutoFit/>
          </a:bodyPr>
          <a:lstStyle/>
          <a:p>
            <a:r>
              <a:rPr lang="nb-NO" sz="1400" i="1" dirty="0" err="1">
                <a:solidFill>
                  <a:schemeClr val="accent2"/>
                </a:solidFill>
                <a:latin typeface="Atlas Grotesk Regular" pitchFamily="50" charset="0"/>
              </a:rPr>
              <a:t>Licmophora</a:t>
            </a:r>
            <a:endParaRPr lang="en-GB" sz="1400" i="1" dirty="0">
              <a:solidFill>
                <a:schemeClr val="accent2"/>
              </a:solidFill>
              <a:latin typeface="Atlas Grotesk Regular" pitchFamily="50" charset="0"/>
            </a:endParaRPr>
          </a:p>
        </p:txBody>
      </p:sp>
    </p:spTree>
    <p:extLst>
      <p:ext uri="{BB962C8B-B14F-4D97-AF65-F5344CB8AC3E}">
        <p14:creationId xmlns:p14="http://schemas.microsoft.com/office/powerpoint/2010/main" val="9049146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6658581-0577-8AFC-4B96-62358EB6568D}"/>
              </a:ext>
            </a:extLst>
          </p:cNvPr>
          <p:cNvSpPr>
            <a:spLocks noGrp="1"/>
          </p:cNvSpPr>
          <p:nvPr>
            <p:ph type="title"/>
          </p:nvPr>
        </p:nvSpPr>
        <p:spPr>
          <a:xfrm>
            <a:off x="6563887" y="125444"/>
            <a:ext cx="4271677" cy="1299543"/>
          </a:xfrm>
        </p:spPr>
        <p:txBody>
          <a:bodyPr/>
          <a:lstStyle/>
          <a:p>
            <a:r>
              <a:rPr lang="en-GB" sz="3200" dirty="0"/>
              <a:t>HAB: Hamilton Bay, 8 June 2026</a:t>
            </a:r>
          </a:p>
        </p:txBody>
      </p:sp>
      <p:sp>
        <p:nvSpPr>
          <p:cNvPr id="4" name="Text Placeholder 3">
            <a:extLst>
              <a:ext uri="{FF2B5EF4-FFF2-40B4-BE49-F238E27FC236}">
                <a16:creationId xmlns:a16="http://schemas.microsoft.com/office/drawing/2014/main" id="{E8F0FDBB-FF8C-361E-F064-43410D7C5D4F}"/>
              </a:ext>
            </a:extLst>
          </p:cNvPr>
          <p:cNvSpPr>
            <a:spLocks noGrp="1"/>
          </p:cNvSpPr>
          <p:nvPr>
            <p:ph type="body" sz="quarter" idx="10"/>
          </p:nvPr>
        </p:nvSpPr>
        <p:spPr>
          <a:xfrm>
            <a:off x="6096000" y="1537652"/>
            <a:ext cx="5603397" cy="5432085"/>
          </a:xfrm>
        </p:spPr>
        <p:txBody>
          <a:bodyPr/>
          <a:lstStyle/>
          <a:p>
            <a:pPr marL="457200"/>
            <a:r>
              <a:rPr lang="en-GB" sz="1500" dirty="0">
                <a:effectLst/>
                <a:ea typeface="DengXian" panose="02010600030101010101" pitchFamily="2" charset="-122"/>
                <a:cs typeface="Aptos" panose="020B0004020202020204" pitchFamily="34" charset="0"/>
              </a:rPr>
              <a:t>As part of our regular science boat sessions, we collected water samples in Hamilton Bay, Kake, and examined them under the microscope. Among the diverse plankton community, we detected elevated levels of Dinophysis norvegica. </a:t>
            </a:r>
            <a:r>
              <a:rPr lang="en-US" sz="1500" dirty="0">
                <a:effectLst/>
                <a:ea typeface="DengXian" panose="02010600030101010101" pitchFamily="2" charset="-122"/>
                <a:cs typeface="Aptos" panose="020B0004020202020204" pitchFamily="34" charset="0"/>
              </a:rPr>
              <a:t>This microscopic dinoflagellate produces okadaic acid, a toxin that can accumulate in shellfish and cause diarrhetic shellfish poisoning (DSP) in humans.</a:t>
            </a:r>
          </a:p>
          <a:p>
            <a:pPr marL="457200"/>
            <a:r>
              <a:rPr lang="en-US" sz="1500" dirty="0">
                <a:effectLst/>
                <a:ea typeface="DengXian" panose="02010600030101010101" pitchFamily="2" charset="-122"/>
                <a:cs typeface="Aptos" panose="020B0004020202020204" pitchFamily="34" charset="0"/>
              </a:rPr>
              <a:t> </a:t>
            </a:r>
          </a:p>
          <a:p>
            <a:pPr marL="457200"/>
            <a:r>
              <a:rPr lang="en-GB" sz="1500" dirty="0">
                <a:effectLst/>
                <a:ea typeface="DengXian" panose="02010600030101010101" pitchFamily="2" charset="-122"/>
                <a:cs typeface="Aptos" panose="020B0004020202020204" pitchFamily="34" charset="0"/>
              </a:rPr>
              <a:t>We reported the findings through NOAA's Phytoplankton Monitoring Network (PMN), which reviewed them and shared the information with the Sitka Tribe of Alaska and the nearby community of Kake. The early warning allowed local partners to increase testing efforts and advise subsistence harvesters to avoid collecting shellfish from the area until the bloom passed.</a:t>
            </a:r>
          </a:p>
          <a:p>
            <a:pPr marL="457200"/>
            <a:r>
              <a:rPr lang="en-US" sz="1500" dirty="0">
                <a:effectLst/>
                <a:ea typeface="DengXian" panose="02010600030101010101" pitchFamily="2" charset="-122"/>
                <a:cs typeface="Aptos" panose="020B0004020202020204" pitchFamily="34" charset="0"/>
              </a:rPr>
              <a:t> </a:t>
            </a:r>
          </a:p>
          <a:p>
            <a:pPr marL="457200"/>
            <a:r>
              <a:rPr lang="en-GB" sz="1500" dirty="0">
                <a:effectLst/>
                <a:ea typeface="DengXian" panose="02010600030101010101" pitchFamily="2" charset="-122"/>
                <a:cs typeface="Aptos" panose="020B0004020202020204" pitchFamily="34" charset="0"/>
              </a:rPr>
              <a:t>While harmful algal blooms are a natural phenomenon, their impacts can be significant for coastal communities that depend on shellfish as a food source. Detecting blooms in remote locations is challenging, which makes observations from vessels operating in these regions especially valuable.</a:t>
            </a:r>
          </a:p>
          <a:p>
            <a:pPr marL="457200"/>
            <a:endParaRPr lang="en-GB" sz="1500" dirty="0">
              <a:ea typeface="DengXian" panose="02010600030101010101" pitchFamily="2" charset="-122"/>
              <a:cs typeface="Aptos" panose="020B0004020202020204" pitchFamily="34" charset="0"/>
            </a:endParaRPr>
          </a:p>
          <a:p>
            <a:pPr marL="457200"/>
            <a:r>
              <a:rPr lang="en-GB" sz="1500" dirty="0">
                <a:effectLst/>
                <a:ea typeface="DengXian" panose="02010600030101010101" pitchFamily="2" charset="-122"/>
                <a:cs typeface="Aptos" panose="020B0004020202020204" pitchFamily="34" charset="0"/>
              </a:rPr>
              <a:t>This is a clear example of Citizen Science in action. Together, we play a pivotal role in collecting information that directly supports local monitoring networks and community decision-making.</a:t>
            </a:r>
            <a:endParaRPr lang="en-GB" sz="1500" dirty="0"/>
          </a:p>
        </p:txBody>
      </p:sp>
      <p:sp>
        <p:nvSpPr>
          <p:cNvPr id="32" name="Oval 31">
            <a:extLst>
              <a:ext uri="{FF2B5EF4-FFF2-40B4-BE49-F238E27FC236}">
                <a16:creationId xmlns:a16="http://schemas.microsoft.com/office/drawing/2014/main" id="{700CF473-CA56-F32F-2397-D5B6460B69BA}"/>
              </a:ext>
            </a:extLst>
          </p:cNvPr>
          <p:cNvSpPr/>
          <p:nvPr/>
        </p:nvSpPr>
        <p:spPr>
          <a:xfrm>
            <a:off x="10572756" y="128444"/>
            <a:ext cx="1219200" cy="1219200"/>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2" name="Picture 4" descr="NOAA Logo and symbol, meaning, history, PNG, brand">
            <a:extLst>
              <a:ext uri="{FF2B5EF4-FFF2-40B4-BE49-F238E27FC236}">
                <a16:creationId xmlns:a16="http://schemas.microsoft.com/office/drawing/2014/main" id="{D1F0D3D5-4050-EE64-FAB8-0415429385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16057" y="124325"/>
            <a:ext cx="2152155" cy="121058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close-up of a microscope&#10;&#10;AI-generated content may be incorrect.">
            <a:extLst>
              <a:ext uri="{FF2B5EF4-FFF2-40B4-BE49-F238E27FC236}">
                <a16:creationId xmlns:a16="http://schemas.microsoft.com/office/drawing/2014/main" id="{6BC2CB1F-1306-7AE4-D8F2-A35777DFA6C3}"/>
              </a:ext>
            </a:extLst>
          </p:cNvPr>
          <p:cNvPicPr>
            <a:picLocks noChangeAspect="1"/>
          </p:cNvPicPr>
          <p:nvPr/>
        </p:nvPicPr>
        <p:blipFill>
          <a:blip r:embed="rId4"/>
          <a:srcRect l="56404" r="2933" b="3272"/>
          <a:stretch>
            <a:fillRect/>
          </a:stretch>
        </p:blipFill>
        <p:spPr>
          <a:xfrm>
            <a:off x="4003367" y="224403"/>
            <a:ext cx="2340949" cy="6633597"/>
          </a:xfrm>
          <a:prstGeom prst="rect">
            <a:avLst/>
          </a:prstGeom>
        </p:spPr>
      </p:pic>
      <p:pic>
        <p:nvPicPr>
          <p:cNvPr id="11" name="Picture 10" descr="A close-up of a microscope&#10;&#10;AI-generated content may be incorrect.">
            <a:extLst>
              <a:ext uri="{FF2B5EF4-FFF2-40B4-BE49-F238E27FC236}">
                <a16:creationId xmlns:a16="http://schemas.microsoft.com/office/drawing/2014/main" id="{A5C20E6A-D4E7-6C74-8DC2-E8702EDE6753}"/>
              </a:ext>
            </a:extLst>
          </p:cNvPr>
          <p:cNvPicPr>
            <a:picLocks noChangeAspect="1"/>
          </p:cNvPicPr>
          <p:nvPr/>
        </p:nvPicPr>
        <p:blipFill>
          <a:blip r:embed="rId5"/>
          <a:stretch>
            <a:fillRect/>
          </a:stretch>
        </p:blipFill>
        <p:spPr>
          <a:xfrm>
            <a:off x="-148187" y="224403"/>
            <a:ext cx="4151554" cy="3745121"/>
          </a:xfrm>
          <a:prstGeom prst="rect">
            <a:avLst/>
          </a:prstGeom>
        </p:spPr>
      </p:pic>
      <p:pic>
        <p:nvPicPr>
          <p:cNvPr id="21" name="Picture 20" descr="A microscope view of a cell&#10;&#10;AI-generated content may be incorrect.">
            <a:extLst>
              <a:ext uri="{FF2B5EF4-FFF2-40B4-BE49-F238E27FC236}">
                <a16:creationId xmlns:a16="http://schemas.microsoft.com/office/drawing/2014/main" id="{C94E8690-9CE9-A52E-F8F8-D2A7E2AA00D0}"/>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contrast="-20000"/>
                    </a14:imgEffect>
                  </a14:imgLayer>
                </a14:imgProps>
              </a:ext>
            </a:extLst>
          </a:blip>
          <a:srcRect l="35898" t="60145" r="14939"/>
          <a:stretch/>
        </p:blipFill>
        <p:spPr>
          <a:xfrm>
            <a:off x="-148186" y="3969524"/>
            <a:ext cx="4151553" cy="2888476"/>
          </a:xfrm>
          <a:prstGeom prst="rect">
            <a:avLst/>
          </a:prstGeom>
        </p:spPr>
      </p:pic>
      <p:sp>
        <p:nvSpPr>
          <p:cNvPr id="25" name="TextBox 24">
            <a:extLst>
              <a:ext uri="{FF2B5EF4-FFF2-40B4-BE49-F238E27FC236}">
                <a16:creationId xmlns:a16="http://schemas.microsoft.com/office/drawing/2014/main" id="{A66A3781-24E0-9E1F-3E3C-A8BAAD276342}"/>
              </a:ext>
            </a:extLst>
          </p:cNvPr>
          <p:cNvSpPr txBox="1"/>
          <p:nvPr/>
        </p:nvSpPr>
        <p:spPr>
          <a:xfrm>
            <a:off x="2281815" y="3591232"/>
            <a:ext cx="1831338" cy="307777"/>
          </a:xfrm>
          <a:prstGeom prst="rect">
            <a:avLst/>
          </a:prstGeom>
          <a:noFill/>
        </p:spPr>
        <p:txBody>
          <a:bodyPr wrap="square" rtlCol="0">
            <a:spAutoFit/>
          </a:bodyPr>
          <a:lstStyle/>
          <a:p>
            <a:r>
              <a:rPr lang="nb-NO" sz="1400" i="1" dirty="0" err="1">
                <a:solidFill>
                  <a:schemeClr val="accent2"/>
                </a:solidFill>
                <a:latin typeface="Atlas Grotesk Regular" pitchFamily="50" charset="0"/>
              </a:rPr>
              <a:t>Dinophysis</a:t>
            </a:r>
            <a:r>
              <a:rPr lang="nb-NO" sz="1400" i="1">
                <a:solidFill>
                  <a:schemeClr val="accent2"/>
                </a:solidFill>
                <a:latin typeface="Atlas Grotesk Regular" pitchFamily="50" charset="0"/>
              </a:rPr>
              <a:t> norvegica</a:t>
            </a:r>
            <a:endParaRPr lang="en-GB" sz="1400" i="1" dirty="0">
              <a:solidFill>
                <a:schemeClr val="accent2"/>
              </a:solidFill>
              <a:latin typeface="Atlas Grotesk Regular" pitchFamily="50" charset="0"/>
            </a:endParaRPr>
          </a:p>
        </p:txBody>
      </p:sp>
      <p:sp>
        <p:nvSpPr>
          <p:cNvPr id="26" name="TextBox 25">
            <a:extLst>
              <a:ext uri="{FF2B5EF4-FFF2-40B4-BE49-F238E27FC236}">
                <a16:creationId xmlns:a16="http://schemas.microsoft.com/office/drawing/2014/main" id="{BA6722D6-E1CE-BE91-258B-DE39F2D0152A}"/>
              </a:ext>
            </a:extLst>
          </p:cNvPr>
          <p:cNvSpPr txBox="1"/>
          <p:nvPr/>
        </p:nvSpPr>
        <p:spPr>
          <a:xfrm>
            <a:off x="4102584" y="6325820"/>
            <a:ext cx="1831338" cy="307777"/>
          </a:xfrm>
          <a:prstGeom prst="rect">
            <a:avLst/>
          </a:prstGeom>
          <a:noFill/>
        </p:spPr>
        <p:txBody>
          <a:bodyPr wrap="square" rtlCol="0">
            <a:spAutoFit/>
          </a:bodyPr>
          <a:lstStyle/>
          <a:p>
            <a:r>
              <a:rPr lang="nb-NO" sz="1400" i="1" dirty="0" err="1">
                <a:solidFill>
                  <a:schemeClr val="accent2"/>
                </a:solidFill>
                <a:latin typeface="Atlas Grotesk Regular" pitchFamily="50" charset="0"/>
              </a:rPr>
              <a:t>Protoperidinium</a:t>
            </a:r>
            <a:endParaRPr lang="en-GB" sz="1400" i="1" dirty="0">
              <a:solidFill>
                <a:schemeClr val="accent2"/>
              </a:solidFill>
              <a:latin typeface="Atlas Grotesk Regular" pitchFamily="50" charset="0"/>
            </a:endParaRPr>
          </a:p>
        </p:txBody>
      </p:sp>
      <p:sp>
        <p:nvSpPr>
          <p:cNvPr id="27" name="TextBox 26">
            <a:extLst>
              <a:ext uri="{FF2B5EF4-FFF2-40B4-BE49-F238E27FC236}">
                <a16:creationId xmlns:a16="http://schemas.microsoft.com/office/drawing/2014/main" id="{D0E73855-1784-AB94-F795-A2B24F6D0E88}"/>
              </a:ext>
            </a:extLst>
          </p:cNvPr>
          <p:cNvSpPr txBox="1"/>
          <p:nvPr/>
        </p:nvSpPr>
        <p:spPr>
          <a:xfrm>
            <a:off x="4969677" y="1117210"/>
            <a:ext cx="1831338" cy="307777"/>
          </a:xfrm>
          <a:prstGeom prst="rect">
            <a:avLst/>
          </a:prstGeom>
          <a:noFill/>
        </p:spPr>
        <p:txBody>
          <a:bodyPr wrap="square" rtlCol="0">
            <a:spAutoFit/>
          </a:bodyPr>
          <a:lstStyle/>
          <a:p>
            <a:r>
              <a:rPr lang="nb-NO" sz="1400" i="1" dirty="0" err="1">
                <a:solidFill>
                  <a:schemeClr val="accent2"/>
                </a:solidFill>
                <a:latin typeface="Atlas Grotesk Regular" pitchFamily="50" charset="0"/>
              </a:rPr>
              <a:t>Navicula</a:t>
            </a:r>
            <a:endParaRPr lang="en-GB" sz="1400" i="1" dirty="0">
              <a:solidFill>
                <a:schemeClr val="accent2"/>
              </a:solidFill>
              <a:latin typeface="Atlas Grotesk Regular" pitchFamily="50" charset="0"/>
            </a:endParaRPr>
          </a:p>
        </p:txBody>
      </p:sp>
      <p:sp>
        <p:nvSpPr>
          <p:cNvPr id="31" name="TextBox 30">
            <a:extLst>
              <a:ext uri="{FF2B5EF4-FFF2-40B4-BE49-F238E27FC236}">
                <a16:creationId xmlns:a16="http://schemas.microsoft.com/office/drawing/2014/main" id="{ED07EC85-D7DF-B96D-740A-7A4130962D31}"/>
              </a:ext>
            </a:extLst>
          </p:cNvPr>
          <p:cNvSpPr txBox="1"/>
          <p:nvPr/>
        </p:nvSpPr>
        <p:spPr>
          <a:xfrm>
            <a:off x="2281815" y="6508536"/>
            <a:ext cx="1831338" cy="307777"/>
          </a:xfrm>
          <a:prstGeom prst="rect">
            <a:avLst/>
          </a:prstGeom>
          <a:noFill/>
        </p:spPr>
        <p:txBody>
          <a:bodyPr wrap="square" rtlCol="0">
            <a:spAutoFit/>
          </a:bodyPr>
          <a:lstStyle/>
          <a:p>
            <a:r>
              <a:rPr lang="nb-NO" sz="1400" i="1" dirty="0" err="1">
                <a:solidFill>
                  <a:schemeClr val="accent2"/>
                </a:solidFill>
                <a:latin typeface="Atlas Grotesk Regular" pitchFamily="50" charset="0"/>
              </a:rPr>
              <a:t>Dinophysis</a:t>
            </a:r>
            <a:r>
              <a:rPr lang="nb-NO" sz="1400" i="1">
                <a:solidFill>
                  <a:schemeClr val="accent2"/>
                </a:solidFill>
                <a:latin typeface="Atlas Grotesk Regular" pitchFamily="50" charset="0"/>
              </a:rPr>
              <a:t> norvegica</a:t>
            </a:r>
            <a:endParaRPr lang="en-GB" sz="1400" i="1" dirty="0">
              <a:solidFill>
                <a:schemeClr val="accent2"/>
              </a:solidFill>
              <a:latin typeface="Atlas Grotesk Regular" pitchFamily="50" charset="0"/>
            </a:endParaRPr>
          </a:p>
        </p:txBody>
      </p:sp>
    </p:spTree>
    <p:extLst>
      <p:ext uri="{BB962C8B-B14F-4D97-AF65-F5344CB8AC3E}">
        <p14:creationId xmlns:p14="http://schemas.microsoft.com/office/powerpoint/2010/main" val="21804579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6658581-0577-8AFC-4B96-62358EB6568D}"/>
              </a:ext>
            </a:extLst>
          </p:cNvPr>
          <p:cNvSpPr>
            <a:spLocks noGrp="1"/>
          </p:cNvSpPr>
          <p:nvPr>
            <p:ph type="title"/>
          </p:nvPr>
        </p:nvSpPr>
        <p:spPr>
          <a:xfrm>
            <a:off x="4402201" y="305233"/>
            <a:ext cx="3754855" cy="696814"/>
          </a:xfrm>
        </p:spPr>
        <p:txBody>
          <a:bodyPr/>
          <a:lstStyle/>
          <a:p>
            <a:r>
              <a:rPr lang="en-GB" dirty="0"/>
              <a:t>Zooplankton</a:t>
            </a:r>
          </a:p>
        </p:txBody>
      </p:sp>
      <p:sp>
        <p:nvSpPr>
          <p:cNvPr id="4" name="Text Placeholder 3">
            <a:extLst>
              <a:ext uri="{FF2B5EF4-FFF2-40B4-BE49-F238E27FC236}">
                <a16:creationId xmlns:a16="http://schemas.microsoft.com/office/drawing/2014/main" id="{E8F0FDBB-FF8C-361E-F064-43410D7C5D4F}"/>
              </a:ext>
            </a:extLst>
          </p:cNvPr>
          <p:cNvSpPr>
            <a:spLocks noGrp="1"/>
          </p:cNvSpPr>
          <p:nvPr>
            <p:ph type="body" sz="quarter" idx="10"/>
          </p:nvPr>
        </p:nvSpPr>
        <p:spPr>
          <a:xfrm>
            <a:off x="4307840" y="1002047"/>
            <a:ext cx="7698433" cy="1679775"/>
          </a:xfrm>
        </p:spPr>
        <p:txBody>
          <a:bodyPr/>
          <a:lstStyle/>
          <a:p>
            <a:pPr>
              <a:lnSpc>
                <a:spcPct val="150000"/>
              </a:lnSpc>
            </a:pPr>
            <a:r>
              <a:rPr lang="en-GB" dirty="0"/>
              <a:t>We also collected zooplankton samples at each of our sampling locations. Samples included 'holoplankton', which remain planktonic for their whole life cycle — such as copepods and arrow worms — and 'meroplankton', which are only planktonic for part of their life cycle, including crab and fish larvae. The photos taken through our microscopes have also been added to our iNaturalist project to help monitor plankton biodiversity.</a:t>
            </a:r>
          </a:p>
        </p:txBody>
      </p:sp>
      <p:pic>
        <p:nvPicPr>
          <p:cNvPr id="6" name="Picture 5" descr="A close-up of a transparent jellyfish&#10;&#10;AI-generated content may be incorrect.">
            <a:extLst>
              <a:ext uri="{FF2B5EF4-FFF2-40B4-BE49-F238E27FC236}">
                <a16:creationId xmlns:a16="http://schemas.microsoft.com/office/drawing/2014/main" id="{FB67C942-0F33-84FA-9279-6F8FD2BB332D}"/>
              </a:ext>
            </a:extLst>
          </p:cNvPr>
          <p:cNvPicPr>
            <a:picLocks noChangeAspect="1"/>
          </p:cNvPicPr>
          <p:nvPr/>
        </p:nvPicPr>
        <p:blipFill>
          <a:blip r:embed="rId3"/>
          <a:stretch>
            <a:fillRect/>
          </a:stretch>
        </p:blipFill>
        <p:spPr>
          <a:xfrm>
            <a:off x="2141" y="14136"/>
            <a:ext cx="4082179" cy="2395888"/>
          </a:xfrm>
          <a:prstGeom prst="rect">
            <a:avLst/>
          </a:prstGeom>
        </p:spPr>
      </p:pic>
      <p:pic>
        <p:nvPicPr>
          <p:cNvPr id="8" name="Picture 7" descr="A fish with a small bug in its mouth&#10;&#10;AI-generated content may be incorrect.">
            <a:extLst>
              <a:ext uri="{FF2B5EF4-FFF2-40B4-BE49-F238E27FC236}">
                <a16:creationId xmlns:a16="http://schemas.microsoft.com/office/drawing/2014/main" id="{574F018D-55A8-ABE3-375C-FA0D55A7AFFD}"/>
              </a:ext>
            </a:extLst>
          </p:cNvPr>
          <p:cNvPicPr>
            <a:picLocks noChangeAspect="1"/>
          </p:cNvPicPr>
          <p:nvPr/>
        </p:nvPicPr>
        <p:blipFill>
          <a:blip r:embed="rId4"/>
          <a:stretch>
            <a:fillRect/>
          </a:stretch>
        </p:blipFill>
        <p:spPr>
          <a:xfrm>
            <a:off x="0" y="2410024"/>
            <a:ext cx="4082179" cy="2296225"/>
          </a:xfrm>
          <a:prstGeom prst="rect">
            <a:avLst/>
          </a:prstGeom>
        </p:spPr>
      </p:pic>
      <p:pic>
        <p:nvPicPr>
          <p:cNvPr id="10" name="Picture 9" descr="A close-up of a bubble&#10;&#10;AI-generated content may be incorrect.">
            <a:extLst>
              <a:ext uri="{FF2B5EF4-FFF2-40B4-BE49-F238E27FC236}">
                <a16:creationId xmlns:a16="http://schemas.microsoft.com/office/drawing/2014/main" id="{B8360285-966B-7EE5-2183-0C900B2766E1}"/>
              </a:ext>
            </a:extLst>
          </p:cNvPr>
          <p:cNvPicPr>
            <a:picLocks noChangeAspect="1"/>
          </p:cNvPicPr>
          <p:nvPr/>
        </p:nvPicPr>
        <p:blipFill>
          <a:blip r:embed="rId5"/>
          <a:srcRect b="15748"/>
          <a:stretch/>
        </p:blipFill>
        <p:spPr>
          <a:xfrm>
            <a:off x="0" y="4669624"/>
            <a:ext cx="4090674" cy="2174240"/>
          </a:xfrm>
          <a:prstGeom prst="rect">
            <a:avLst/>
          </a:prstGeom>
        </p:spPr>
      </p:pic>
      <p:pic>
        <p:nvPicPr>
          <p:cNvPr id="13" name="Picture 12" descr="A close-up of a microscopic view of a spider&#10;&#10;AI-generated content may be incorrect.">
            <a:extLst>
              <a:ext uri="{FF2B5EF4-FFF2-40B4-BE49-F238E27FC236}">
                <a16:creationId xmlns:a16="http://schemas.microsoft.com/office/drawing/2014/main" id="{E10A2CC5-4C70-FE6D-5947-B75E11B1EFBE}"/>
              </a:ext>
            </a:extLst>
          </p:cNvPr>
          <p:cNvPicPr>
            <a:picLocks noChangeAspect="1"/>
          </p:cNvPicPr>
          <p:nvPr/>
        </p:nvPicPr>
        <p:blipFill>
          <a:blip r:embed="rId6"/>
          <a:stretch>
            <a:fillRect/>
          </a:stretch>
        </p:blipFill>
        <p:spPr>
          <a:xfrm>
            <a:off x="7707875" y="4297310"/>
            <a:ext cx="4492861" cy="2527234"/>
          </a:xfrm>
          <a:prstGeom prst="rect">
            <a:avLst/>
          </a:prstGeom>
        </p:spPr>
      </p:pic>
      <p:pic>
        <p:nvPicPr>
          <p:cNvPr id="15" name="Picture 14" descr="A group of small animals under a microscope&#10;&#10;AI-generated content may be incorrect.">
            <a:extLst>
              <a:ext uri="{FF2B5EF4-FFF2-40B4-BE49-F238E27FC236}">
                <a16:creationId xmlns:a16="http://schemas.microsoft.com/office/drawing/2014/main" id="{1F658028-F058-A0E9-FC6C-066079ED62CE}"/>
              </a:ext>
            </a:extLst>
          </p:cNvPr>
          <p:cNvPicPr>
            <a:picLocks noChangeAspect="1"/>
          </p:cNvPicPr>
          <p:nvPr/>
        </p:nvPicPr>
        <p:blipFill>
          <a:blip r:embed="rId7"/>
          <a:srcRect r="45052"/>
          <a:stretch/>
        </p:blipFill>
        <p:spPr>
          <a:xfrm>
            <a:off x="4082179" y="2940786"/>
            <a:ext cx="3793856" cy="3883758"/>
          </a:xfrm>
          <a:prstGeom prst="rect">
            <a:avLst/>
          </a:prstGeom>
        </p:spPr>
      </p:pic>
      <p:sp>
        <p:nvSpPr>
          <p:cNvPr id="23" name="TextBox 22">
            <a:extLst>
              <a:ext uri="{FF2B5EF4-FFF2-40B4-BE49-F238E27FC236}">
                <a16:creationId xmlns:a16="http://schemas.microsoft.com/office/drawing/2014/main" id="{73CBB6EF-2705-27E2-BD0B-8CD1DE350ED0}"/>
              </a:ext>
            </a:extLst>
          </p:cNvPr>
          <p:cNvSpPr txBox="1"/>
          <p:nvPr/>
        </p:nvSpPr>
        <p:spPr>
          <a:xfrm>
            <a:off x="0" y="2003517"/>
            <a:ext cx="1313093" cy="307777"/>
          </a:xfrm>
          <a:prstGeom prst="rect">
            <a:avLst/>
          </a:prstGeom>
          <a:noFill/>
        </p:spPr>
        <p:txBody>
          <a:bodyPr wrap="square" rtlCol="0">
            <a:spAutoFit/>
          </a:bodyPr>
          <a:lstStyle/>
          <a:p>
            <a:r>
              <a:rPr lang="nb-NO" sz="1400" i="1" dirty="0">
                <a:solidFill>
                  <a:schemeClr val="bg1"/>
                </a:solidFill>
                <a:latin typeface="Atlas Grotesk Regular" pitchFamily="50" charset="0"/>
              </a:rPr>
              <a:t>Sea Butterfly </a:t>
            </a:r>
            <a:endParaRPr lang="en-GB" sz="1400" i="1" dirty="0">
              <a:solidFill>
                <a:schemeClr val="bg1"/>
              </a:solidFill>
              <a:latin typeface="Atlas Grotesk Regular" pitchFamily="50" charset="0"/>
            </a:endParaRPr>
          </a:p>
        </p:txBody>
      </p:sp>
      <p:sp>
        <p:nvSpPr>
          <p:cNvPr id="16" name="TextBox 15">
            <a:extLst>
              <a:ext uri="{FF2B5EF4-FFF2-40B4-BE49-F238E27FC236}">
                <a16:creationId xmlns:a16="http://schemas.microsoft.com/office/drawing/2014/main" id="{61E417A8-9195-6F17-BAB9-FDA61E3C3FC1}"/>
              </a:ext>
            </a:extLst>
          </p:cNvPr>
          <p:cNvSpPr txBox="1"/>
          <p:nvPr/>
        </p:nvSpPr>
        <p:spPr>
          <a:xfrm>
            <a:off x="0" y="6435087"/>
            <a:ext cx="1869440" cy="307777"/>
          </a:xfrm>
          <a:prstGeom prst="rect">
            <a:avLst/>
          </a:prstGeom>
          <a:noFill/>
        </p:spPr>
        <p:txBody>
          <a:bodyPr wrap="square" rtlCol="0">
            <a:spAutoFit/>
          </a:bodyPr>
          <a:lstStyle/>
          <a:p>
            <a:r>
              <a:rPr lang="nb-NO" sz="1400" i="1">
                <a:solidFill>
                  <a:schemeClr val="bg1"/>
                </a:solidFill>
                <a:latin typeface="Atlas Grotesk Regular" pitchFamily="50" charset="0"/>
              </a:rPr>
              <a:t>Fish </a:t>
            </a:r>
            <a:r>
              <a:rPr lang="nb-NO" sz="1400" i="1" dirty="0">
                <a:solidFill>
                  <a:schemeClr val="bg1"/>
                </a:solidFill>
                <a:latin typeface="Atlas Grotesk Regular" pitchFamily="50" charset="0"/>
              </a:rPr>
              <a:t>egg </a:t>
            </a:r>
            <a:r>
              <a:rPr lang="nb-NO" sz="1400" i="1">
                <a:solidFill>
                  <a:schemeClr val="bg1"/>
                </a:solidFill>
                <a:latin typeface="Atlas Grotesk Regular" pitchFamily="50" charset="0"/>
              </a:rPr>
              <a:t>with embryo</a:t>
            </a:r>
            <a:endParaRPr lang="en-GB" sz="1400" i="1" dirty="0">
              <a:solidFill>
                <a:schemeClr val="bg1"/>
              </a:solidFill>
              <a:latin typeface="Atlas Grotesk Regular" pitchFamily="50" charset="0"/>
            </a:endParaRPr>
          </a:p>
        </p:txBody>
      </p:sp>
      <p:sp>
        <p:nvSpPr>
          <p:cNvPr id="17" name="TextBox 16">
            <a:extLst>
              <a:ext uri="{FF2B5EF4-FFF2-40B4-BE49-F238E27FC236}">
                <a16:creationId xmlns:a16="http://schemas.microsoft.com/office/drawing/2014/main" id="{50A09816-3A75-2DD5-FB1A-E98F6A8ED124}"/>
              </a:ext>
            </a:extLst>
          </p:cNvPr>
          <p:cNvSpPr txBox="1"/>
          <p:nvPr/>
        </p:nvSpPr>
        <p:spPr>
          <a:xfrm>
            <a:off x="6006595" y="6310984"/>
            <a:ext cx="1869440" cy="523220"/>
          </a:xfrm>
          <a:prstGeom prst="rect">
            <a:avLst/>
          </a:prstGeom>
          <a:noFill/>
        </p:spPr>
        <p:txBody>
          <a:bodyPr wrap="square" rtlCol="0">
            <a:spAutoFit/>
          </a:bodyPr>
          <a:lstStyle/>
          <a:p>
            <a:r>
              <a:rPr lang="nb-NO" sz="1400" i="1" dirty="0" err="1">
                <a:solidFill>
                  <a:schemeClr val="bg1"/>
                </a:solidFill>
                <a:latin typeface="Atlas Grotesk Regular" pitchFamily="50" charset="0"/>
              </a:rPr>
              <a:t>Copepods</a:t>
            </a:r>
            <a:r>
              <a:rPr lang="nb-NO" sz="1400" i="1">
                <a:solidFill>
                  <a:schemeClr val="bg1"/>
                </a:solidFill>
                <a:latin typeface="Atlas Grotesk Regular" pitchFamily="50" charset="0"/>
              </a:rPr>
              <a:t> and crab zoea larvae</a:t>
            </a:r>
            <a:endParaRPr lang="en-GB" sz="1400" i="1" dirty="0">
              <a:solidFill>
                <a:schemeClr val="bg1"/>
              </a:solidFill>
              <a:latin typeface="Atlas Grotesk Regular" pitchFamily="50" charset="0"/>
            </a:endParaRPr>
          </a:p>
        </p:txBody>
      </p:sp>
      <p:sp>
        <p:nvSpPr>
          <p:cNvPr id="18" name="TextBox 17">
            <a:extLst>
              <a:ext uri="{FF2B5EF4-FFF2-40B4-BE49-F238E27FC236}">
                <a16:creationId xmlns:a16="http://schemas.microsoft.com/office/drawing/2014/main" id="{F6F80D2F-391B-8893-B8AA-A8D70593345C}"/>
              </a:ext>
            </a:extLst>
          </p:cNvPr>
          <p:cNvSpPr txBox="1"/>
          <p:nvPr/>
        </p:nvSpPr>
        <p:spPr>
          <a:xfrm>
            <a:off x="7922516" y="6525601"/>
            <a:ext cx="1869440" cy="307777"/>
          </a:xfrm>
          <a:prstGeom prst="rect">
            <a:avLst/>
          </a:prstGeom>
          <a:noFill/>
        </p:spPr>
        <p:txBody>
          <a:bodyPr wrap="square" rtlCol="0">
            <a:spAutoFit/>
          </a:bodyPr>
          <a:lstStyle/>
          <a:p>
            <a:r>
              <a:rPr lang="nb-NO" sz="1400" i="1" dirty="0" err="1">
                <a:solidFill>
                  <a:schemeClr val="bg1"/>
                </a:solidFill>
                <a:latin typeface="Atlas Grotesk Regular" pitchFamily="50" charset="0"/>
              </a:rPr>
              <a:t>Copepod</a:t>
            </a:r>
            <a:r>
              <a:rPr lang="nb-NO" sz="1400" i="1">
                <a:solidFill>
                  <a:schemeClr val="bg1"/>
                </a:solidFill>
                <a:latin typeface="Atlas Grotesk Regular" pitchFamily="50" charset="0"/>
              </a:rPr>
              <a:t> eye</a:t>
            </a:r>
            <a:endParaRPr lang="en-GB" sz="1400" i="1" dirty="0">
              <a:solidFill>
                <a:schemeClr val="bg1"/>
              </a:solidFill>
              <a:latin typeface="Atlas Grotesk Regular" pitchFamily="50" charset="0"/>
            </a:endParaRPr>
          </a:p>
        </p:txBody>
      </p:sp>
      <p:sp>
        <p:nvSpPr>
          <p:cNvPr id="20" name="TextBox 19">
            <a:extLst>
              <a:ext uri="{FF2B5EF4-FFF2-40B4-BE49-F238E27FC236}">
                <a16:creationId xmlns:a16="http://schemas.microsoft.com/office/drawing/2014/main" id="{4ABA80DD-4A80-3071-3DB3-5A8A4B50FB8E}"/>
              </a:ext>
            </a:extLst>
          </p:cNvPr>
          <p:cNvSpPr txBox="1"/>
          <p:nvPr/>
        </p:nvSpPr>
        <p:spPr>
          <a:xfrm>
            <a:off x="0" y="4317583"/>
            <a:ext cx="2418080" cy="307777"/>
          </a:xfrm>
          <a:prstGeom prst="rect">
            <a:avLst/>
          </a:prstGeom>
          <a:noFill/>
        </p:spPr>
        <p:txBody>
          <a:bodyPr wrap="square" rtlCol="0">
            <a:spAutoFit/>
          </a:bodyPr>
          <a:lstStyle/>
          <a:p>
            <a:r>
              <a:rPr lang="nb-NO" sz="1400" i="1" dirty="0" err="1">
                <a:solidFill>
                  <a:schemeClr val="bg1"/>
                </a:solidFill>
                <a:latin typeface="Atlas Grotesk Regular" pitchFamily="50" charset="0"/>
              </a:rPr>
              <a:t>Possible</a:t>
            </a:r>
            <a:r>
              <a:rPr lang="nb-NO" sz="1400" i="1">
                <a:solidFill>
                  <a:schemeClr val="bg1"/>
                </a:solidFill>
                <a:latin typeface="Atlas Grotesk Regular" pitchFamily="50" charset="0"/>
              </a:rPr>
              <a:t> pollock fish larvae</a:t>
            </a:r>
            <a:endParaRPr lang="en-GB" sz="1400" i="1" dirty="0">
              <a:solidFill>
                <a:schemeClr val="bg1"/>
              </a:solidFill>
              <a:latin typeface="Atlas Grotesk Regular" pitchFamily="50" charset="0"/>
            </a:endParaRPr>
          </a:p>
        </p:txBody>
      </p:sp>
    </p:spTree>
    <p:extLst>
      <p:ext uri="{BB962C8B-B14F-4D97-AF65-F5344CB8AC3E}">
        <p14:creationId xmlns:p14="http://schemas.microsoft.com/office/powerpoint/2010/main" val="16969307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1C945FF-E76A-AB94-41C8-FAD608761FB0}"/>
              </a:ext>
            </a:extLst>
          </p:cNvPr>
          <p:cNvPicPr>
            <a:picLocks noChangeAspect="1"/>
          </p:cNvPicPr>
          <p:nvPr/>
        </p:nvPicPr>
        <p:blipFill>
          <a:blip r:embed="rId3"/>
          <a:stretch>
            <a:fillRect/>
          </a:stretch>
        </p:blipFill>
        <p:spPr>
          <a:xfrm>
            <a:off x="-1" y="-6740"/>
            <a:ext cx="3861054" cy="6858000"/>
          </a:xfrm>
          <a:prstGeom prst="rect">
            <a:avLst/>
          </a:prstGeom>
        </p:spPr>
      </p:pic>
      <p:pic>
        <p:nvPicPr>
          <p:cNvPr id="4" name="Picture 3">
            <a:extLst>
              <a:ext uri="{FF2B5EF4-FFF2-40B4-BE49-F238E27FC236}">
                <a16:creationId xmlns:a16="http://schemas.microsoft.com/office/drawing/2014/main" id="{193CD5EE-29DC-F73E-7BA0-A44EC9C30BFC}"/>
              </a:ext>
            </a:extLst>
          </p:cNvPr>
          <p:cNvPicPr>
            <a:picLocks noChangeAspect="1"/>
          </p:cNvPicPr>
          <p:nvPr/>
        </p:nvPicPr>
        <p:blipFill>
          <a:blip r:embed="rId4"/>
          <a:stretch>
            <a:fillRect/>
          </a:stretch>
        </p:blipFill>
        <p:spPr>
          <a:xfrm>
            <a:off x="4165473" y="0"/>
            <a:ext cx="3861054" cy="6858000"/>
          </a:xfrm>
          <a:prstGeom prst="rect">
            <a:avLst/>
          </a:prstGeom>
        </p:spPr>
      </p:pic>
      <p:sp>
        <p:nvSpPr>
          <p:cNvPr id="3" name="Title 2">
            <a:extLst>
              <a:ext uri="{FF2B5EF4-FFF2-40B4-BE49-F238E27FC236}">
                <a16:creationId xmlns:a16="http://schemas.microsoft.com/office/drawing/2014/main" id="{346D7539-814F-1A35-BAA3-E96FC342067D}"/>
              </a:ext>
            </a:extLst>
          </p:cNvPr>
          <p:cNvSpPr>
            <a:spLocks noGrp="1"/>
          </p:cNvSpPr>
          <p:nvPr>
            <p:ph type="title"/>
          </p:nvPr>
        </p:nvSpPr>
        <p:spPr>
          <a:xfrm>
            <a:off x="8330947" y="-4243"/>
            <a:ext cx="3861053" cy="1902272"/>
          </a:xfrm>
        </p:spPr>
        <p:txBody>
          <a:bodyPr/>
          <a:lstStyle/>
          <a:p>
            <a:r>
              <a:rPr lang="en-GB" sz="2800" b="0" dirty="0">
                <a:latin typeface="+mn-lt"/>
              </a:rPr>
              <a:t>Citizen Science: NASA's GLOBE Cloud Observer</a:t>
            </a:r>
            <a:endParaRPr lang="en-GB" dirty="0"/>
          </a:p>
        </p:txBody>
      </p:sp>
      <p:sp>
        <p:nvSpPr>
          <p:cNvPr id="7" name="Text Placeholder 6">
            <a:extLst>
              <a:ext uri="{FF2B5EF4-FFF2-40B4-BE49-F238E27FC236}">
                <a16:creationId xmlns:a16="http://schemas.microsoft.com/office/drawing/2014/main" id="{3F217A73-E518-37EC-A161-0AF78B0A52EF}"/>
              </a:ext>
            </a:extLst>
          </p:cNvPr>
          <p:cNvSpPr>
            <a:spLocks noGrp="1"/>
          </p:cNvSpPr>
          <p:nvPr>
            <p:ph type="body" sz="quarter" idx="10"/>
          </p:nvPr>
        </p:nvSpPr>
        <p:spPr>
          <a:xfrm>
            <a:off x="8330947" y="2035681"/>
            <a:ext cx="3861053" cy="4571597"/>
          </a:xfrm>
        </p:spPr>
        <p:txBody>
          <a:bodyPr/>
          <a:lstStyle/>
          <a:p>
            <a:r>
              <a:rPr lang="en-GB" dirty="0"/>
              <a:t>Clouds are not just shapes in the sky; they are an important component of Earth's heat budget and balance. Information about when, where, and what types of clouds are forming helps scientists understand more about Earth's climate and climate change. Through NASA's GLOBE Cloud Observer programme, we contribute to that data.</a:t>
            </a:r>
          </a:p>
          <a:p>
            <a:endParaRPr lang="en-GB" dirty="0"/>
          </a:p>
          <a:p>
            <a:r>
              <a:rPr lang="en-GB" dirty="0"/>
              <a:t>Our Citizen Scientists submitted five observations across five sessions to the global database run by NASA. So far, our observations have not yet been matched to data from weather satellites. Even without matched satellite data, these observations still contribute to the growing baseline for these remote regions.</a:t>
            </a:r>
          </a:p>
          <a:p>
            <a:endParaRPr lang="en-GB" dirty="0"/>
          </a:p>
          <a:p>
            <a:r>
              <a:rPr lang="en-GB" dirty="0"/>
              <a:t>If you would like to continue cloud observations at home, you can download the app 'GLOBE Observer'.</a:t>
            </a:r>
          </a:p>
          <a:p>
            <a:endParaRPr lang="en-GB" dirty="0"/>
          </a:p>
          <a:p>
            <a:r>
              <a:rPr lang="en-GB" dirty="0">
                <a:hlinkClick r:id="rId5"/>
              </a:rPr>
              <a:t>View our data on the global map.</a:t>
            </a:r>
            <a:endParaRPr lang="et-EE" dirty="0">
              <a:solidFill>
                <a:schemeClr val="bg1"/>
              </a:solidFill>
            </a:endParaRPr>
          </a:p>
        </p:txBody>
      </p:sp>
      <p:sp>
        <p:nvSpPr>
          <p:cNvPr id="11" name="TextBox 10">
            <a:extLst>
              <a:ext uri="{FF2B5EF4-FFF2-40B4-BE49-F238E27FC236}">
                <a16:creationId xmlns:a16="http://schemas.microsoft.com/office/drawing/2014/main" id="{E05CD5F4-1F76-3B68-E540-6F6937E9972B}"/>
              </a:ext>
            </a:extLst>
          </p:cNvPr>
          <p:cNvSpPr txBox="1"/>
          <p:nvPr/>
        </p:nvSpPr>
        <p:spPr>
          <a:xfrm>
            <a:off x="6694714" y="5431971"/>
            <a:ext cx="1331812" cy="1446550"/>
          </a:xfrm>
          <a:prstGeom prst="rect">
            <a:avLst/>
          </a:prstGeom>
          <a:solidFill>
            <a:srgbClr val="DED6C7">
              <a:alpha val="69804"/>
            </a:srgbClr>
          </a:solidFill>
        </p:spPr>
        <p:txBody>
          <a:bodyPr wrap="square" rtlCol="0">
            <a:spAutoFit/>
          </a:bodyPr>
          <a:lstStyle/>
          <a:p>
            <a:pPr algn="r"/>
            <a:r>
              <a:rPr lang="en-US" sz="1100" dirty="0">
                <a:solidFill>
                  <a:srgbClr val="374D67"/>
                </a:solidFill>
              </a:rPr>
              <a:t>Cumulus and stratocumulus clouds over British Columbia 11.06.2026. Photo by Jenna Silk, HX Marine Biologist </a:t>
            </a:r>
            <a:r>
              <a:rPr lang="en-US" sz="1100">
                <a:solidFill>
                  <a:srgbClr val="374D67"/>
                </a:solidFill>
              </a:rPr>
              <a:t>Expedition Guide</a:t>
            </a:r>
            <a:endParaRPr lang="en-US" sz="1100" dirty="0">
              <a:solidFill>
                <a:srgbClr val="374D67"/>
              </a:solidFill>
            </a:endParaRPr>
          </a:p>
        </p:txBody>
      </p:sp>
      <p:sp>
        <p:nvSpPr>
          <p:cNvPr id="12" name="TextBox 11">
            <a:extLst>
              <a:ext uri="{FF2B5EF4-FFF2-40B4-BE49-F238E27FC236}">
                <a16:creationId xmlns:a16="http://schemas.microsoft.com/office/drawing/2014/main" id="{10396255-E2D3-270B-30E5-8A6CCD6F485C}"/>
              </a:ext>
            </a:extLst>
          </p:cNvPr>
          <p:cNvSpPr txBox="1"/>
          <p:nvPr/>
        </p:nvSpPr>
        <p:spPr>
          <a:xfrm>
            <a:off x="0" y="6081819"/>
            <a:ext cx="3861054" cy="769441"/>
          </a:xfrm>
          <a:prstGeom prst="rect">
            <a:avLst/>
          </a:prstGeom>
          <a:noFill/>
        </p:spPr>
        <p:txBody>
          <a:bodyPr wrap="square" rtlCol="0">
            <a:spAutoFit/>
          </a:bodyPr>
          <a:lstStyle/>
          <a:p>
            <a:pPr algn="ctr"/>
            <a:r>
              <a:rPr lang="en-US" sz="1100" dirty="0">
                <a:solidFill>
                  <a:schemeClr val="bg1"/>
                </a:solidFill>
              </a:rPr>
              <a:t>High altitude* 20,000-40,000ft / 6km – 12km) cirrostratus clouds over Mount Saint Elias (18,008ft / 5,489m), Alaska 25.05.2026. Photo by Jenna Silk, HX Marine Biologist </a:t>
            </a:r>
            <a:r>
              <a:rPr lang="en-US" sz="1100">
                <a:solidFill>
                  <a:schemeClr val="bg1"/>
                </a:solidFill>
              </a:rPr>
              <a:t>Expedition Guide</a:t>
            </a:r>
            <a:endParaRPr lang="en-US" sz="1100" dirty="0">
              <a:solidFill>
                <a:schemeClr val="bg1"/>
              </a:solidFill>
            </a:endParaRPr>
          </a:p>
        </p:txBody>
      </p:sp>
    </p:spTree>
    <p:extLst>
      <p:ext uri="{BB962C8B-B14F-4D97-AF65-F5344CB8AC3E}">
        <p14:creationId xmlns:p14="http://schemas.microsoft.com/office/powerpoint/2010/main" val="32356853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E97C3EE-C223-201D-330D-73F0F4711EC2}"/>
              </a:ext>
            </a:extLst>
          </p:cNvPr>
          <p:cNvPicPr>
            <a:picLocks noChangeAspect="1"/>
          </p:cNvPicPr>
          <p:nvPr/>
        </p:nvPicPr>
        <p:blipFill>
          <a:blip r:embed="rId2"/>
          <a:srcRect l="804" t="11746" r="7321" b="7142"/>
          <a:stretch/>
        </p:blipFill>
        <p:spPr>
          <a:xfrm>
            <a:off x="1" y="803469"/>
            <a:ext cx="12192000" cy="6054531"/>
          </a:xfrm>
          <a:prstGeom prst="rect">
            <a:avLst/>
          </a:prstGeom>
        </p:spPr>
      </p:pic>
      <p:sp>
        <p:nvSpPr>
          <p:cNvPr id="7" name="Title 2">
            <a:extLst>
              <a:ext uri="{FF2B5EF4-FFF2-40B4-BE49-F238E27FC236}">
                <a16:creationId xmlns:a16="http://schemas.microsoft.com/office/drawing/2014/main" id="{32628203-8986-0D03-B18A-214DF7C49724}"/>
              </a:ext>
            </a:extLst>
          </p:cNvPr>
          <p:cNvSpPr>
            <a:spLocks noGrp="1"/>
          </p:cNvSpPr>
          <p:nvPr>
            <p:ph type="title"/>
          </p:nvPr>
        </p:nvSpPr>
        <p:spPr>
          <a:xfrm>
            <a:off x="0" y="61022"/>
            <a:ext cx="12191999" cy="681425"/>
          </a:xfrm>
        </p:spPr>
        <p:txBody>
          <a:bodyPr anchor="ctr"/>
          <a:lstStyle/>
          <a:p>
            <a:pPr algn="ctr"/>
            <a:r>
              <a:rPr lang="en-GB" sz="3600" dirty="0"/>
              <a:t>NASA Cloud Observer data worldwide, 11 June 2026</a:t>
            </a:r>
          </a:p>
        </p:txBody>
      </p:sp>
      <p:sp>
        <p:nvSpPr>
          <p:cNvPr id="8" name="Title 2">
            <a:extLst>
              <a:ext uri="{FF2B5EF4-FFF2-40B4-BE49-F238E27FC236}">
                <a16:creationId xmlns:a16="http://schemas.microsoft.com/office/drawing/2014/main" id="{2D7D9C0B-052A-77C0-4A6E-CBFA399A965B}"/>
              </a:ext>
            </a:extLst>
          </p:cNvPr>
          <p:cNvSpPr txBox="1">
            <a:spLocks/>
          </p:cNvSpPr>
          <p:nvPr/>
        </p:nvSpPr>
        <p:spPr>
          <a:xfrm>
            <a:off x="881743" y="2815512"/>
            <a:ext cx="12286898" cy="635259"/>
          </a:xfrm>
          <a:prstGeom prst="rect">
            <a:avLst/>
          </a:prstGeom>
        </p:spPr>
        <p:txBody>
          <a:bodyPr vert="horz" lIns="91440" tIns="90000" rIns="91440" bIns="0" rtlCol="0" anchor="b" anchorCtr="0">
            <a:spAutoFit/>
          </a:bodyPr>
          <a:lstStyle>
            <a:lvl1pPr algn="l" defTabSz="914400" rtl="0" eaLnBrk="1" latinLnBrk="0" hangingPunct="1">
              <a:lnSpc>
                <a:spcPts val="4667"/>
              </a:lnSpc>
              <a:spcBef>
                <a:spcPct val="0"/>
              </a:spcBef>
              <a:buNone/>
              <a:defRPr sz="4000" b="1" i="0" kern="1200">
                <a:solidFill>
                  <a:schemeClr val="bg1"/>
                </a:solidFill>
                <a:latin typeface="+mj-lt"/>
                <a:ea typeface="Jost SemiBold" pitchFamily="2" charset="0"/>
                <a:cs typeface="+mj-cs"/>
              </a:defRPr>
            </a:lvl1pPr>
          </a:lstStyle>
          <a:p>
            <a:r>
              <a:rPr lang="en-GB" sz="1800" dirty="0"/>
              <a:t>Our observation</a:t>
            </a:r>
          </a:p>
        </p:txBody>
      </p:sp>
      <p:sp>
        <p:nvSpPr>
          <p:cNvPr id="9" name="Arrow: Down 8">
            <a:extLst>
              <a:ext uri="{FF2B5EF4-FFF2-40B4-BE49-F238E27FC236}">
                <a16:creationId xmlns:a16="http://schemas.microsoft.com/office/drawing/2014/main" id="{6F3012C7-4F3B-F3A9-BEEF-267E57538044}"/>
              </a:ext>
            </a:extLst>
          </p:cNvPr>
          <p:cNvSpPr/>
          <p:nvPr/>
        </p:nvSpPr>
        <p:spPr>
          <a:xfrm rot="13147815">
            <a:off x="2579914" y="2986184"/>
            <a:ext cx="217715" cy="250371"/>
          </a:xfrm>
          <a:prstGeom prst="downArrow">
            <a:avLst/>
          </a:prstGeom>
          <a:solidFill>
            <a:schemeClr val="accent5">
              <a:lumMod val="60000"/>
              <a:lumOff val="40000"/>
            </a:schemeClr>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60956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A057611-EB78-A215-597F-D9C9EF2BFC9D}"/>
              </a:ext>
            </a:extLst>
          </p:cNvPr>
          <p:cNvPicPr>
            <a:picLocks noChangeAspect="1"/>
          </p:cNvPicPr>
          <p:nvPr/>
        </p:nvPicPr>
        <p:blipFill>
          <a:blip r:embed="rId2"/>
          <a:srcRect t="17143" b="6667"/>
          <a:stretch/>
        </p:blipFill>
        <p:spPr>
          <a:xfrm>
            <a:off x="0" y="1066800"/>
            <a:ext cx="12192000" cy="5225144"/>
          </a:xfrm>
          <a:prstGeom prst="rect">
            <a:avLst/>
          </a:prstGeom>
        </p:spPr>
      </p:pic>
      <p:sp>
        <p:nvSpPr>
          <p:cNvPr id="11" name="Title 2">
            <a:extLst>
              <a:ext uri="{FF2B5EF4-FFF2-40B4-BE49-F238E27FC236}">
                <a16:creationId xmlns:a16="http://schemas.microsoft.com/office/drawing/2014/main" id="{51EB6D91-4A75-7C19-7E45-89CD9E73AECE}"/>
              </a:ext>
            </a:extLst>
          </p:cNvPr>
          <p:cNvSpPr>
            <a:spLocks noGrp="1"/>
          </p:cNvSpPr>
          <p:nvPr>
            <p:ph type="title"/>
          </p:nvPr>
        </p:nvSpPr>
        <p:spPr>
          <a:xfrm>
            <a:off x="0" y="192186"/>
            <a:ext cx="7053258" cy="696814"/>
          </a:xfrm>
        </p:spPr>
        <p:txBody>
          <a:bodyPr/>
          <a:lstStyle/>
          <a:p>
            <a:r>
              <a:rPr lang="en-GB" dirty="0"/>
              <a:t>NASA Cloud Observer</a:t>
            </a:r>
          </a:p>
        </p:txBody>
      </p:sp>
      <p:sp>
        <p:nvSpPr>
          <p:cNvPr id="12" name="Text Placeholder 6">
            <a:extLst>
              <a:ext uri="{FF2B5EF4-FFF2-40B4-BE49-F238E27FC236}">
                <a16:creationId xmlns:a16="http://schemas.microsoft.com/office/drawing/2014/main" id="{68D6B0A9-0615-47D1-13C6-883D03EB6CB7}"/>
              </a:ext>
            </a:extLst>
          </p:cNvPr>
          <p:cNvSpPr txBox="1">
            <a:spLocks/>
          </p:cNvSpPr>
          <p:nvPr/>
        </p:nvSpPr>
        <p:spPr>
          <a:xfrm>
            <a:off x="9243151" y="6400800"/>
            <a:ext cx="3089819" cy="296063"/>
          </a:xfrm>
          <a:prstGeom prst="rect">
            <a:avLst/>
          </a:prstGeom>
        </p:spPr>
        <p:txBody>
          <a:bodyPr vert="horz" wrap="square" lIns="91440" tIns="0" rIns="91440" bIns="90000" rtlCol="0" anchor="t" anchorCtr="0">
            <a:spAutoFit/>
          </a:bodyPr>
          <a:lstStyle>
            <a:lvl1pPr marL="0" indent="0" algn="l" defTabSz="914400" rtl="0" eaLnBrk="1" latinLnBrk="0" hangingPunct="1">
              <a:lnSpc>
                <a:spcPts val="1600"/>
              </a:lnSpc>
              <a:spcBef>
                <a:spcPts val="0"/>
              </a:spcBef>
              <a:buClr>
                <a:schemeClr val="tx1"/>
              </a:buClr>
              <a:buSzPct val="100000"/>
              <a:buFont typeface="Arial" panose="020B0604020202020204" pitchFamily="34" charset="0"/>
              <a:buNone/>
              <a:tabLst/>
              <a:defRPr sz="1400" b="0" i="0" kern="1200">
                <a:solidFill>
                  <a:schemeClr val="bg2"/>
                </a:solidFill>
                <a:latin typeface="Atlas Grotesk Regular" pitchFamily="50" charset="0"/>
                <a:ea typeface="+mn-ea"/>
                <a:cs typeface="+mn-cs"/>
              </a:defRPr>
            </a:lvl1pPr>
            <a:lvl2pPr marL="421207" indent="-182029" algn="l" defTabSz="914400" rtl="0" eaLnBrk="1" latinLnBrk="0" hangingPunct="1">
              <a:lnSpc>
                <a:spcPct val="100000"/>
              </a:lnSpc>
              <a:spcBef>
                <a:spcPts val="0"/>
              </a:spcBef>
              <a:buClr>
                <a:schemeClr val="tx1"/>
              </a:buClr>
              <a:buFont typeface="Arial" panose="020B0604020202020204" pitchFamily="34" charset="0"/>
              <a:buChar char="•"/>
              <a:tabLst/>
              <a:defRPr sz="1333" b="0" i="0" kern="1200">
                <a:solidFill>
                  <a:schemeClr val="tx1"/>
                </a:solidFill>
                <a:latin typeface="Austin Text Roman" pitchFamily="2" charset="77"/>
                <a:ea typeface="+mn-ea"/>
                <a:cs typeface="+mn-cs"/>
              </a:defRPr>
            </a:lvl2pPr>
            <a:lvl3pPr marL="592652" indent="-118530" algn="l" defTabSz="914400" rtl="0" eaLnBrk="1" latinLnBrk="0" hangingPunct="1">
              <a:lnSpc>
                <a:spcPct val="100000"/>
              </a:lnSpc>
              <a:spcBef>
                <a:spcPts val="0"/>
              </a:spcBef>
              <a:buClr>
                <a:schemeClr val="tx1"/>
              </a:buClr>
              <a:buSzPct val="80000"/>
              <a:buFont typeface="Arial" panose="020B0604020202020204" pitchFamily="34" charset="0"/>
              <a:buChar char="•"/>
              <a:tabLst/>
              <a:defRPr sz="1333" b="0" i="0" kern="1200">
                <a:solidFill>
                  <a:schemeClr val="tx1"/>
                </a:solidFill>
                <a:latin typeface="Austin Text Roman" pitchFamily="2" charset="77"/>
                <a:ea typeface="+mn-ea"/>
                <a:cs typeface="+mn-cs"/>
              </a:defRPr>
            </a:lvl3pPr>
            <a:lvl4pPr marL="713300" indent="-120648" algn="l" defTabSz="914400" rtl="0" eaLnBrk="1" latinLnBrk="0" hangingPunct="1">
              <a:lnSpc>
                <a:spcPct val="100000"/>
              </a:lnSpc>
              <a:spcBef>
                <a:spcPts val="0"/>
              </a:spcBef>
              <a:buClr>
                <a:schemeClr val="tx1"/>
              </a:buClr>
              <a:buFont typeface="Systemfont normal"/>
              <a:buChar char="-"/>
              <a:tabLst/>
              <a:defRPr sz="1333" b="0" i="0" kern="1200">
                <a:solidFill>
                  <a:schemeClr val="tx1"/>
                </a:solidFill>
                <a:latin typeface="Austin Text Roman" pitchFamily="2" charset="77"/>
                <a:ea typeface="+mn-ea"/>
                <a:cs typeface="+mn-cs"/>
              </a:defRPr>
            </a:lvl4pPr>
            <a:lvl5pPr marL="2057400" indent="-228600" algn="l" defTabSz="914400" rtl="0" eaLnBrk="1" latinLnBrk="0" hangingPunct="1">
              <a:lnSpc>
                <a:spcPct val="90000"/>
              </a:lnSpc>
              <a:spcBef>
                <a:spcPts val="0"/>
              </a:spcBef>
              <a:buFont typeface="Arial" panose="020B0604020202020204" pitchFamily="34" charset="0"/>
              <a:buChar char="•"/>
              <a:defRPr sz="1867" b="0" i="0" kern="1200">
                <a:solidFill>
                  <a:schemeClr val="tx1"/>
                </a:solidFill>
                <a:latin typeface="Austin Text Roman"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ts val="1600"/>
              </a:lnSpc>
              <a:spcBef>
                <a:spcPts val="0"/>
              </a:spcBef>
              <a:spcAft>
                <a:spcPts val="0"/>
              </a:spcAft>
              <a:buClr>
                <a:prstClr val="black"/>
              </a:buClr>
              <a:buSzPct val="100000"/>
              <a:buFont typeface="Arial" panose="020B0604020202020204" pitchFamily="34" charset="0"/>
              <a:buNone/>
              <a:tabLst/>
              <a:defRPr/>
            </a:pPr>
            <a:r>
              <a:rPr kumimoji="0" lang="en-US" sz="1400" b="0" i="0" u="none" strike="noStrike" kern="1200" cap="none" spc="0" normalizeH="0" baseline="0" dirty="0">
                <a:ln>
                  <a:noFill/>
                </a:ln>
                <a:solidFill>
                  <a:prstClr val="white">
                    <a:lumMod val="85000"/>
                  </a:prstClr>
                </a:solidFill>
                <a:effectLst/>
                <a:uLnTx/>
                <a:uFillTx/>
                <a:latin typeface="Atlas Grotesk Regular" pitchFamily="50" charset="0"/>
                <a:ea typeface="+mn-ea"/>
                <a:cs typeface="+mn-cs"/>
                <a:hlinkClick r:id="rId3">
                  <a:extLst>
                    <a:ext uri="{A12FA001-AC4F-418D-AE19-62706E023703}">
                      <ahyp:hlinkClr xmlns:ahyp="http://schemas.microsoft.com/office/drawing/2018/hyperlinkcolor" val="tx"/>
                    </a:ext>
                  </a:extLst>
                </a:hlinkClick>
              </a:rPr>
              <a:t>View our data </a:t>
            </a:r>
            <a:r>
              <a:rPr kumimoji="0" lang="en-US" sz="1400" b="0" i="0" u="none" strike="noStrike" kern="1200" cap="none" spc="0" normalizeH="0" baseline="0" dirty="0">
                <a:ln>
                  <a:noFill/>
                </a:ln>
                <a:solidFill>
                  <a:prstClr val="white">
                    <a:lumMod val="85000"/>
                  </a:prstClr>
                </a:solidFill>
                <a:effectLst/>
                <a:uLnTx/>
                <a:uFillTx/>
                <a:latin typeface="Atlas Grotesk Regular" pitchFamily="50" charset="0"/>
                <a:ea typeface="+mn-ea"/>
                <a:cs typeface="+mn-cs"/>
              </a:rPr>
              <a:t>on the global map</a:t>
            </a:r>
            <a:endParaRPr kumimoji="0" lang="et-EE" sz="1400" b="0" i="0" u="sng" strike="noStrike" kern="1200" cap="none" spc="0" normalizeH="0" baseline="0" dirty="0">
              <a:ln>
                <a:noFill/>
              </a:ln>
              <a:solidFill>
                <a:prstClr val="white">
                  <a:lumMod val="85000"/>
                </a:prstClr>
              </a:solidFill>
              <a:effectLst/>
              <a:uLnTx/>
              <a:uFillTx/>
              <a:ea typeface="+mn-ea"/>
              <a:cs typeface="+mn-cs"/>
            </a:endParaRPr>
          </a:p>
        </p:txBody>
      </p:sp>
      <p:sp>
        <p:nvSpPr>
          <p:cNvPr id="5" name="Isosceles Triangle 4">
            <a:extLst>
              <a:ext uri="{FF2B5EF4-FFF2-40B4-BE49-F238E27FC236}">
                <a16:creationId xmlns:a16="http://schemas.microsoft.com/office/drawing/2014/main" id="{1DD0C4E4-BE09-2EBF-B3A2-F8329478A480}"/>
              </a:ext>
            </a:extLst>
          </p:cNvPr>
          <p:cNvSpPr/>
          <p:nvPr/>
        </p:nvSpPr>
        <p:spPr>
          <a:xfrm rot="8909001">
            <a:off x="8212844" y="3152080"/>
            <a:ext cx="333814" cy="386416"/>
          </a:xfrm>
          <a:prstGeom prst="triangle">
            <a:avLst/>
          </a:prstGeom>
          <a:solidFill>
            <a:schemeClr val="accent5">
              <a:lumMod val="60000"/>
              <a:lumOff val="40000"/>
            </a:schemeClr>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accent5">
                    <a:lumMod val="60000"/>
                    <a:lumOff val="40000"/>
                  </a:schemeClr>
                </a:solidFill>
              </a:ln>
              <a:solidFill>
                <a:schemeClr val="accent5">
                  <a:lumMod val="60000"/>
                  <a:lumOff val="40000"/>
                </a:schemeClr>
              </a:solidFill>
            </a:endParaRPr>
          </a:p>
        </p:txBody>
      </p:sp>
    </p:spTree>
    <p:extLst>
      <p:ext uri="{BB962C8B-B14F-4D97-AF65-F5344CB8AC3E}">
        <p14:creationId xmlns:p14="http://schemas.microsoft.com/office/powerpoint/2010/main" val="9477531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F217A73-E518-37EC-A161-0AF78B0A52EF}"/>
              </a:ext>
            </a:extLst>
          </p:cNvPr>
          <p:cNvSpPr>
            <a:spLocks noGrp="1"/>
          </p:cNvSpPr>
          <p:nvPr>
            <p:ph type="body" sz="quarter" idx="10"/>
          </p:nvPr>
        </p:nvSpPr>
        <p:spPr>
          <a:xfrm>
            <a:off x="5804271" y="1263378"/>
            <a:ext cx="6248910" cy="5446063"/>
          </a:xfrm>
        </p:spPr>
        <p:txBody>
          <a:bodyPr/>
          <a:lstStyle/>
          <a:p>
            <a:r>
              <a:rPr lang="en-GB" b="1" dirty="0"/>
              <a:t>High clouds (base above 6,000 metres):</a:t>
            </a:r>
            <a:endParaRPr lang="en-GB" dirty="0"/>
          </a:p>
          <a:p>
            <a:r>
              <a:rPr lang="en-GB" dirty="0"/>
              <a:t>Cirrus: thin, wispy clouds composed of ice crystals. They often appear as delicate streaks or feathery wisps high in the sky.</a:t>
            </a:r>
          </a:p>
          <a:p>
            <a:r>
              <a:rPr lang="en-GB" dirty="0"/>
              <a:t>Cirrostratus: thin, sheet clouds covering large portions of the sky. They can create a halo around the sun or moon.</a:t>
            </a:r>
          </a:p>
          <a:p>
            <a:r>
              <a:rPr lang="en-GB" dirty="0"/>
              <a:t>Cirrocumulus: small, fluffy clouds resembling fish scales or ripples.</a:t>
            </a:r>
          </a:p>
          <a:p>
            <a:endParaRPr lang="en-GB" b="1" dirty="0"/>
          </a:p>
          <a:p>
            <a:r>
              <a:rPr lang="en-GB" b="1" dirty="0"/>
              <a:t>Medium clouds (base between 2,000 and 6,000 metres):</a:t>
            </a:r>
            <a:endParaRPr lang="en-GB" dirty="0"/>
          </a:p>
          <a:p>
            <a:r>
              <a:rPr lang="en-GB" dirty="0"/>
              <a:t>Altocumulus: puffy, greyish-white clouds with rounded edges, often forming parallel rows or patches.</a:t>
            </a:r>
          </a:p>
          <a:p>
            <a:r>
              <a:rPr lang="en-GB" dirty="0"/>
              <a:t>Altostratus: thick, greyish clouds that partially obscure the sun or moon. They lack the distinct features of cirrostratus.</a:t>
            </a:r>
          </a:p>
          <a:p>
            <a:endParaRPr lang="en-GB" b="1" dirty="0"/>
          </a:p>
          <a:p>
            <a:r>
              <a:rPr lang="en-GB" b="1" dirty="0"/>
              <a:t>Low clouds (base below 2,000 metres):</a:t>
            </a:r>
            <a:endParaRPr lang="en-GB" dirty="0"/>
          </a:p>
          <a:p>
            <a:r>
              <a:rPr lang="en-GB" dirty="0"/>
              <a:t>Stratus: uniform, grey clouds that cover the sky like a blanket. They can bring drizzle or light rain.</a:t>
            </a:r>
          </a:p>
          <a:p>
            <a:r>
              <a:rPr lang="en-GB" dirty="0"/>
              <a:t>Stratocumulus: low, lumpy clouds with defined edges, often appearing in rows or patches.</a:t>
            </a:r>
          </a:p>
          <a:p>
            <a:r>
              <a:rPr lang="en-GB" dirty="0"/>
              <a:t>Nimbostratus: thick, dark grey clouds associated with steady rain or snow.</a:t>
            </a:r>
          </a:p>
          <a:p>
            <a:r>
              <a:rPr lang="en-GB" dirty="0"/>
              <a:t>If you would like to explore more examples, you can check out NASA's On-Line Cloud Chart. View our data on the global map.</a:t>
            </a:r>
          </a:p>
          <a:p>
            <a:endParaRPr lang="en-GB" b="1" dirty="0"/>
          </a:p>
          <a:p>
            <a:r>
              <a:rPr lang="en-GB" b="1" dirty="0"/>
              <a:t>Diagram labels:</a:t>
            </a:r>
            <a:r>
              <a:rPr lang="en-GB" dirty="0"/>
              <a:t> 1, 2, 3, 4, 5, 6</a:t>
            </a:r>
            <a:endParaRPr lang="en-GB" dirty="0">
              <a:solidFill>
                <a:schemeClr val="bg1"/>
              </a:solidFill>
              <a:latin typeface="Jost" pitchFamily="2" charset="0"/>
              <a:ea typeface="Jost" pitchFamily="2" charset="0"/>
            </a:endParaRPr>
          </a:p>
          <a:p>
            <a:pPr marL="239178" lvl="1" indent="0" algn="ctr">
              <a:buNone/>
            </a:pPr>
            <a:br>
              <a:rPr lang="en-GB" dirty="0">
                <a:solidFill>
                  <a:schemeClr val="bg1"/>
                </a:solidFill>
                <a:latin typeface="Jost" pitchFamily="2" charset="0"/>
                <a:ea typeface="Jost" pitchFamily="2" charset="0"/>
              </a:rPr>
            </a:br>
            <a:r>
              <a:rPr lang="en-GB" sz="1400" dirty="0">
                <a:solidFill>
                  <a:schemeClr val="bg1"/>
                </a:solidFill>
                <a:latin typeface="Jost" pitchFamily="2" charset="0"/>
                <a:ea typeface="Jost" pitchFamily="2" charset="0"/>
              </a:rPr>
              <a:t>If you would like to explore more examples, you can check out NASA</a:t>
            </a:r>
            <a:r>
              <a:rPr lang="en-GB" sz="1400" dirty="0">
                <a:solidFill>
                  <a:schemeClr val="bg1"/>
                </a:solidFill>
                <a:latin typeface="Jost" pitchFamily="2" charset="0"/>
                <a:ea typeface="Jost" pitchFamily="2" charset="0"/>
                <a:hlinkClick r:id="rId3"/>
              </a:rPr>
              <a:t>’</a:t>
            </a:r>
            <a:r>
              <a:rPr lang="en-GB" sz="1400" dirty="0">
                <a:solidFill>
                  <a:schemeClr val="bg1"/>
                </a:solidFill>
                <a:latin typeface="Jost" pitchFamily="2" charset="0"/>
                <a:ea typeface="Jost" pitchFamily="2" charset="0"/>
              </a:rPr>
              <a:t>s </a:t>
            </a:r>
            <a:r>
              <a:rPr lang="en-GB" sz="1400" dirty="0">
                <a:solidFill>
                  <a:schemeClr val="bg1"/>
                </a:solidFill>
                <a:latin typeface="Jost" pitchFamily="2" charset="0"/>
                <a:ea typeface="Jost" pitchFamily="2" charset="0"/>
                <a:hlinkClick r:id="rId3"/>
              </a:rPr>
              <a:t>On-Line Cloud Chart</a:t>
            </a:r>
            <a:r>
              <a:rPr lang="en-GB" sz="1400" dirty="0">
                <a:solidFill>
                  <a:schemeClr val="bg1"/>
                </a:solidFill>
                <a:latin typeface="Jost" pitchFamily="2" charset="0"/>
                <a:ea typeface="Jost" pitchFamily="2" charset="0"/>
              </a:rPr>
              <a:t> </a:t>
            </a:r>
            <a:r>
              <a:rPr kumimoji="0" lang="en-US" sz="1400" b="0" i="0" u="none" strike="noStrike" kern="1200" cap="none" spc="0" normalizeH="0" baseline="0" dirty="0">
                <a:ln>
                  <a:noFill/>
                </a:ln>
                <a:solidFill>
                  <a:srgbClr val="00B0F0"/>
                </a:solidFill>
                <a:effectLst/>
                <a:uLnTx/>
                <a:uFillTx/>
                <a:latin typeface="Jost"/>
                <a:ea typeface="+mn-ea"/>
                <a:cs typeface="+mn-cs"/>
                <a:hlinkClick r:id="rId4">
                  <a:extLst>
                    <a:ext uri="{A12FA001-AC4F-418D-AE19-62706E023703}">
                      <ahyp:hlinkClr xmlns:ahyp="http://schemas.microsoft.com/office/drawing/2018/hyperlinkcolor" val="tx"/>
                    </a:ext>
                  </a:extLst>
                </a:hlinkClick>
              </a:rPr>
              <a:t>View our data</a:t>
            </a:r>
            <a:r>
              <a:rPr kumimoji="0" lang="en-US" sz="1400" b="0" i="0" u="none" strike="noStrike" kern="1200" cap="none" spc="0" normalizeH="0" baseline="0" dirty="0">
                <a:ln>
                  <a:noFill/>
                </a:ln>
                <a:solidFill>
                  <a:srgbClr val="00B0F0"/>
                </a:solidFill>
                <a:effectLst/>
                <a:uLnTx/>
                <a:uFillTx/>
                <a:latin typeface="Jost"/>
                <a:ea typeface="+mn-ea"/>
                <a:cs typeface="+mn-cs"/>
              </a:rPr>
              <a:t> </a:t>
            </a:r>
            <a:r>
              <a:rPr kumimoji="0" lang="en-US" sz="1400" b="0" i="0" u="none" strike="noStrike" kern="1200" cap="none" spc="0" normalizeH="0" baseline="0" dirty="0">
                <a:ln>
                  <a:noFill/>
                </a:ln>
                <a:solidFill>
                  <a:prstClr val="white"/>
                </a:solidFill>
                <a:effectLst/>
                <a:uLnTx/>
                <a:uFillTx/>
                <a:latin typeface="Jost"/>
                <a:ea typeface="+mn-ea"/>
                <a:cs typeface="+mn-cs"/>
              </a:rPr>
              <a:t>on the global map.</a:t>
            </a:r>
            <a:endParaRPr lang="en-GB" sz="1400" dirty="0">
              <a:solidFill>
                <a:schemeClr val="bg1"/>
              </a:solidFill>
              <a:latin typeface="Jost" pitchFamily="2" charset="0"/>
              <a:ea typeface="Jost" pitchFamily="2" charset="0"/>
            </a:endParaRPr>
          </a:p>
        </p:txBody>
      </p:sp>
      <p:pic>
        <p:nvPicPr>
          <p:cNvPr id="10" name="Picture Placeholder 3"/>
          <p:cNvPicPr>
            <a:picLocks noGrp="1" noChangeAspect="1"/>
          </p:cNvPicPr>
          <p:nvPr>
            <p:ph type="pic" sz="quarter" idx="11"/>
          </p:nvPr>
        </p:nvPicPr>
        <p:blipFill rotWithShape="1">
          <a:blip r:embed="rId5">
            <a:extLst>
              <a:ext uri="{28A0092B-C50C-407E-A947-70E740481C1C}">
                <a14:useLocalDpi xmlns:a14="http://schemas.microsoft.com/office/drawing/2010/main" val="0"/>
              </a:ext>
            </a:extLst>
          </a:blip>
          <a:srcRect t="18613" r="38164" b="25581"/>
          <a:stretch/>
        </p:blipFill>
        <p:spPr>
          <a:xfrm>
            <a:off x="0" y="0"/>
            <a:ext cx="5536553" cy="6896100"/>
          </a:xfrm>
        </p:spPr>
      </p:pic>
      <p:pic>
        <p:nvPicPr>
          <p:cNvPr id="2" name="Picture 1"/>
          <p:cNvPicPr>
            <a:picLocks noChangeAspect="1"/>
          </p:cNvPicPr>
          <p:nvPr/>
        </p:nvPicPr>
        <p:blipFill>
          <a:blip r:embed="rId6"/>
          <a:stretch>
            <a:fillRect/>
          </a:stretch>
        </p:blipFill>
        <p:spPr>
          <a:xfrm>
            <a:off x="197430" y="194122"/>
            <a:ext cx="5047670" cy="6529052"/>
          </a:xfrm>
          <a:prstGeom prst="rect">
            <a:avLst/>
          </a:prstGeom>
          <a:ln w="19050">
            <a:solidFill>
              <a:schemeClr val="bg1"/>
            </a:solidFill>
          </a:ln>
        </p:spPr>
      </p:pic>
      <p:sp>
        <p:nvSpPr>
          <p:cNvPr id="6" name="Rectangle 5"/>
          <p:cNvSpPr/>
          <p:nvPr/>
        </p:nvSpPr>
        <p:spPr>
          <a:xfrm>
            <a:off x="402028" y="5235747"/>
            <a:ext cx="288862"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0" i="0" u="none" strike="noStrike" kern="1200" cap="none" spc="0" normalizeH="0" baseline="0" dirty="0">
                <a:ln>
                  <a:noFill/>
                </a:ln>
                <a:solidFill>
                  <a:prstClr val="white"/>
                </a:solidFill>
                <a:effectLst/>
                <a:uLnTx/>
                <a:uFillTx/>
                <a:latin typeface="Jost" pitchFamily="2" charset="0"/>
                <a:ea typeface="Jost" pitchFamily="2" charset="0"/>
                <a:cs typeface="+mn-cs"/>
              </a:rPr>
              <a:t>1</a:t>
            </a:r>
            <a:endParaRPr kumimoji="0" lang="en-GB" sz="18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6" name="Rectangle 15"/>
          <p:cNvSpPr/>
          <p:nvPr/>
        </p:nvSpPr>
        <p:spPr>
          <a:xfrm>
            <a:off x="402028" y="4046289"/>
            <a:ext cx="316112"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0" i="0" u="none" strike="noStrike" kern="1200" cap="none" spc="0" normalizeH="0" baseline="0" dirty="0">
                <a:ln>
                  <a:noFill/>
                </a:ln>
                <a:solidFill>
                  <a:prstClr val="white"/>
                </a:solidFill>
                <a:effectLst/>
                <a:uLnTx/>
                <a:uFillTx/>
                <a:latin typeface="Jost" pitchFamily="2" charset="0"/>
                <a:ea typeface="Jost" pitchFamily="2" charset="0"/>
                <a:cs typeface="+mn-cs"/>
              </a:rPr>
              <a:t>2</a:t>
            </a:r>
            <a:endParaRPr kumimoji="0" lang="en-GB" sz="18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7" name="Rectangle 16"/>
          <p:cNvSpPr/>
          <p:nvPr/>
        </p:nvSpPr>
        <p:spPr>
          <a:xfrm>
            <a:off x="422616" y="3636226"/>
            <a:ext cx="311304"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0" i="0" u="none" strike="noStrike" kern="1200" cap="none" spc="0" normalizeH="0" baseline="0" dirty="0">
                <a:ln>
                  <a:noFill/>
                </a:ln>
                <a:solidFill>
                  <a:prstClr val="white"/>
                </a:solidFill>
                <a:effectLst/>
                <a:uLnTx/>
                <a:uFillTx/>
                <a:latin typeface="Jost" pitchFamily="2" charset="0"/>
                <a:ea typeface="Jost" pitchFamily="2" charset="0"/>
                <a:cs typeface="+mn-cs"/>
              </a:rPr>
              <a:t>3</a:t>
            </a:r>
            <a:endParaRPr kumimoji="0" lang="en-GB" sz="18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8" name="Rectangle 17"/>
          <p:cNvSpPr/>
          <p:nvPr/>
        </p:nvSpPr>
        <p:spPr>
          <a:xfrm>
            <a:off x="414602" y="3266894"/>
            <a:ext cx="31931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0" i="0" u="none" strike="noStrike" kern="1200" cap="none" spc="0" normalizeH="0" baseline="0" dirty="0">
                <a:ln>
                  <a:noFill/>
                </a:ln>
                <a:solidFill>
                  <a:prstClr val="white"/>
                </a:solidFill>
                <a:effectLst/>
                <a:uLnTx/>
                <a:uFillTx/>
                <a:latin typeface="Jost" pitchFamily="2" charset="0"/>
                <a:ea typeface="Jost" pitchFamily="2" charset="0"/>
                <a:cs typeface="+mn-cs"/>
              </a:rPr>
              <a:t>4</a:t>
            </a:r>
            <a:endParaRPr kumimoji="0" lang="en-GB" sz="18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9" name="Rectangle 18"/>
          <p:cNvSpPr/>
          <p:nvPr/>
        </p:nvSpPr>
        <p:spPr>
          <a:xfrm>
            <a:off x="408180" y="2866287"/>
            <a:ext cx="314510"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0" i="0" u="none" strike="noStrike" kern="1200" cap="none" spc="0" normalizeH="0" baseline="0" dirty="0">
                <a:ln>
                  <a:noFill/>
                </a:ln>
                <a:solidFill>
                  <a:prstClr val="white"/>
                </a:solidFill>
                <a:effectLst/>
                <a:uLnTx/>
                <a:uFillTx/>
                <a:latin typeface="Jost" pitchFamily="2" charset="0"/>
                <a:ea typeface="Jost" pitchFamily="2" charset="0"/>
                <a:cs typeface="+mn-cs"/>
              </a:rPr>
              <a:t>5</a:t>
            </a:r>
            <a:endParaRPr kumimoji="0" lang="en-GB" sz="18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20" name="Rectangle 19"/>
          <p:cNvSpPr/>
          <p:nvPr/>
        </p:nvSpPr>
        <p:spPr>
          <a:xfrm>
            <a:off x="404974" y="2487499"/>
            <a:ext cx="31771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0" i="0" u="none" strike="noStrike" kern="1200" cap="none" spc="0" normalizeH="0" baseline="0" dirty="0">
                <a:ln>
                  <a:noFill/>
                </a:ln>
                <a:solidFill>
                  <a:prstClr val="white"/>
                </a:solidFill>
                <a:effectLst/>
                <a:uLnTx/>
                <a:uFillTx/>
                <a:latin typeface="Jost" pitchFamily="2" charset="0"/>
                <a:ea typeface="Jost" pitchFamily="2" charset="0"/>
                <a:cs typeface="+mn-cs"/>
              </a:rPr>
              <a:t>6</a:t>
            </a:r>
            <a:endParaRPr kumimoji="0" lang="en-GB" sz="1800" b="0" i="0" u="none" strike="noStrike" kern="1200" cap="none" spc="0" normalizeH="0" baseline="0" dirty="0">
              <a:ln>
                <a:noFill/>
              </a:ln>
              <a:solidFill>
                <a:prstClr val="black"/>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8CBD63D1-09C4-17F4-F7BA-BEB0A6D48F37}"/>
              </a:ext>
            </a:extLst>
          </p:cNvPr>
          <p:cNvPicPr>
            <a:picLocks noChangeAspect="1"/>
          </p:cNvPicPr>
          <p:nvPr/>
        </p:nvPicPr>
        <p:blipFill>
          <a:blip r:embed="rId7"/>
          <a:stretch>
            <a:fillRect/>
          </a:stretch>
        </p:blipFill>
        <p:spPr>
          <a:xfrm>
            <a:off x="5536553" y="-736649"/>
            <a:ext cx="5352752" cy="2206943"/>
          </a:xfrm>
          <a:prstGeom prst="rect">
            <a:avLst/>
          </a:prstGeom>
        </p:spPr>
      </p:pic>
    </p:spTree>
    <p:extLst>
      <p:ext uri="{BB962C8B-B14F-4D97-AF65-F5344CB8AC3E}">
        <p14:creationId xmlns:p14="http://schemas.microsoft.com/office/powerpoint/2010/main" val="36439262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AE94037-6C84-6B06-2270-C2D63B0AA66D}"/>
              </a:ext>
            </a:extLst>
          </p:cNvPr>
          <p:cNvPicPr>
            <a:picLocks noChangeAspect="1"/>
          </p:cNvPicPr>
          <p:nvPr/>
        </p:nvPicPr>
        <p:blipFill>
          <a:blip r:embed="rId2"/>
          <a:stretch>
            <a:fillRect/>
          </a:stretch>
        </p:blipFill>
        <p:spPr>
          <a:xfrm>
            <a:off x="5414" y="0"/>
            <a:ext cx="12181172" cy="6858000"/>
          </a:xfrm>
          <a:prstGeom prst="rect">
            <a:avLst/>
          </a:prstGeom>
        </p:spPr>
      </p:pic>
      <p:sp>
        <p:nvSpPr>
          <p:cNvPr id="6" name="TextBox 5">
            <a:extLst>
              <a:ext uri="{FF2B5EF4-FFF2-40B4-BE49-F238E27FC236}">
                <a16:creationId xmlns:a16="http://schemas.microsoft.com/office/drawing/2014/main" id="{7414D835-B40B-B52C-7CBC-F7B7252744C1}"/>
              </a:ext>
            </a:extLst>
          </p:cNvPr>
          <p:cNvSpPr txBox="1"/>
          <p:nvPr/>
        </p:nvSpPr>
        <p:spPr>
          <a:xfrm>
            <a:off x="0" y="6422571"/>
            <a:ext cx="12192000" cy="430887"/>
          </a:xfrm>
          <a:prstGeom prst="rect">
            <a:avLst/>
          </a:prstGeom>
          <a:noFill/>
        </p:spPr>
        <p:txBody>
          <a:bodyPr wrap="square" rtlCol="0">
            <a:spAutoFit/>
          </a:bodyPr>
          <a:lstStyle/>
          <a:p>
            <a:r>
              <a:rPr lang="en-GB" sz="1100" dirty="0">
                <a:solidFill>
                  <a:schemeClr val="bg1"/>
                </a:solidFill>
              </a:rPr>
              <a:t>Kelvin-Helmholtz clouds at the top of the lowest fog layer; these form when the air above is moving faster than the layer below, creating wave-like patterns.</a:t>
            </a:r>
          </a:p>
          <a:p>
            <a:r>
              <a:rPr lang="en-GB" sz="1100" dirty="0">
                <a:solidFill>
                  <a:schemeClr val="bg1"/>
                </a:solidFill>
              </a:rPr>
              <a:t>Endicott Arm in the Tracy Arm-Fords Terror Wilderness area, Alaska, 7 June 2026. Photo by Jenna Silk, HX Marine Biologist Expedition Guide.</a:t>
            </a:r>
            <a:endParaRPr lang="en-US" sz="1100" dirty="0">
              <a:solidFill>
                <a:schemeClr val="bg1"/>
              </a:solidFill>
            </a:endParaRPr>
          </a:p>
        </p:txBody>
      </p:sp>
    </p:spTree>
    <p:extLst>
      <p:ext uri="{BB962C8B-B14F-4D97-AF65-F5344CB8AC3E}">
        <p14:creationId xmlns:p14="http://schemas.microsoft.com/office/powerpoint/2010/main" val="25192605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B080D-462C-9417-9B62-BCCE70AD529B}"/>
              </a:ext>
            </a:extLst>
          </p:cNvPr>
          <p:cNvSpPr>
            <a:spLocks noGrp="1"/>
          </p:cNvSpPr>
          <p:nvPr>
            <p:ph type="title"/>
          </p:nvPr>
        </p:nvSpPr>
        <p:spPr>
          <a:xfrm>
            <a:off x="319305" y="358748"/>
            <a:ext cx="3307196" cy="2489612"/>
          </a:xfrm>
        </p:spPr>
        <p:txBody>
          <a:bodyPr/>
          <a:lstStyle/>
          <a:p>
            <a:r>
              <a:rPr lang="en-US"/>
              <a:t>MS </a:t>
            </a:r>
            <a:r>
              <a:rPr lang="en-US" dirty="0"/>
              <a:t>Roald Amundsen</a:t>
            </a:r>
            <a:br>
              <a:rPr lang="en-US" sz="2000" dirty="0"/>
            </a:br>
            <a:r>
              <a:rPr lang="en-US" sz="3600"/>
              <a:t>1 – 13 June, 2026</a:t>
            </a:r>
            <a:endParaRPr lang="en-US" sz="3600" dirty="0"/>
          </a:p>
        </p:txBody>
      </p:sp>
      <p:sp>
        <p:nvSpPr>
          <p:cNvPr id="3" name="Text Placeholder 2">
            <a:extLst>
              <a:ext uri="{FF2B5EF4-FFF2-40B4-BE49-F238E27FC236}">
                <a16:creationId xmlns:a16="http://schemas.microsoft.com/office/drawing/2014/main" id="{EA9BB72B-E883-EB95-A15A-020E20AD293E}"/>
              </a:ext>
            </a:extLst>
          </p:cNvPr>
          <p:cNvSpPr>
            <a:spLocks noGrp="1"/>
          </p:cNvSpPr>
          <p:nvPr>
            <p:ph type="body" sz="quarter" idx="10"/>
          </p:nvPr>
        </p:nvSpPr>
        <p:spPr>
          <a:xfrm>
            <a:off x="319306" y="2955127"/>
            <a:ext cx="3243170" cy="314017"/>
          </a:xfrm>
        </p:spPr>
        <p:txBody>
          <a:bodyPr/>
          <a:lstStyle/>
          <a:p>
            <a:r>
              <a:rPr lang="en-GB" sz="1800" dirty="0"/>
              <a:t>Alaska and British Columbia</a:t>
            </a:r>
          </a:p>
        </p:txBody>
      </p:sp>
      <p:sp>
        <p:nvSpPr>
          <p:cNvPr id="10" name="Text Placeholder 3">
            <a:extLst>
              <a:ext uri="{FF2B5EF4-FFF2-40B4-BE49-F238E27FC236}">
                <a16:creationId xmlns:a16="http://schemas.microsoft.com/office/drawing/2014/main" id="{BE7601D4-9195-4902-A9DE-FDE854C94405}"/>
              </a:ext>
            </a:extLst>
          </p:cNvPr>
          <p:cNvSpPr txBox="1">
            <a:spLocks/>
          </p:cNvSpPr>
          <p:nvPr/>
        </p:nvSpPr>
        <p:spPr>
          <a:xfrm>
            <a:off x="227865" y="3410038"/>
            <a:ext cx="3736695" cy="3295602"/>
          </a:xfrm>
          <a:prstGeom prst="rect">
            <a:avLst/>
          </a:prstGeom>
        </p:spPr>
        <p:txBody>
          <a:bodyPr vert="horz" wrap="square" lIns="91440" tIns="0" rIns="91440" bIns="90000" rtlCol="0" anchor="t" anchorCtr="0">
            <a:spAutoFit/>
          </a:bodyPr>
          <a:lstStyle>
            <a:lvl1pPr marL="0" indent="0" algn="l" defTabSz="914400" rtl="0" eaLnBrk="1" latinLnBrk="0" hangingPunct="1">
              <a:lnSpc>
                <a:spcPts val="1600"/>
              </a:lnSpc>
              <a:spcBef>
                <a:spcPts val="0"/>
              </a:spcBef>
              <a:buClr>
                <a:schemeClr val="tx1"/>
              </a:buClr>
              <a:buSzPct val="100000"/>
              <a:buFont typeface="Arial" panose="020B0604020202020204" pitchFamily="34" charset="0"/>
              <a:buNone/>
              <a:tabLst/>
              <a:defRPr sz="1400" b="0" i="0" kern="1200">
                <a:solidFill>
                  <a:schemeClr val="bg2"/>
                </a:solidFill>
                <a:latin typeface="Jost" pitchFamily="2" charset="0"/>
                <a:ea typeface="Jost" pitchFamily="2" charset="0"/>
                <a:cs typeface="+mn-cs"/>
              </a:defRPr>
            </a:lvl1pPr>
            <a:lvl2pPr marL="421207" indent="-182029" algn="l" defTabSz="914400" rtl="0" eaLnBrk="1" latinLnBrk="0" hangingPunct="1">
              <a:lnSpc>
                <a:spcPct val="100000"/>
              </a:lnSpc>
              <a:spcBef>
                <a:spcPts val="0"/>
              </a:spcBef>
              <a:buClr>
                <a:schemeClr val="tx1"/>
              </a:buClr>
              <a:buFont typeface="Arial" panose="020B0604020202020204" pitchFamily="34" charset="0"/>
              <a:buChar char="•"/>
              <a:tabLst/>
              <a:defRPr sz="1333" b="0" i="0" kern="1200">
                <a:solidFill>
                  <a:schemeClr val="tx1"/>
                </a:solidFill>
                <a:latin typeface="Austin Text Roman" pitchFamily="2" charset="77"/>
                <a:ea typeface="Jost Light" pitchFamily="2" charset="0"/>
                <a:cs typeface="+mn-cs"/>
              </a:defRPr>
            </a:lvl2pPr>
            <a:lvl3pPr marL="592652" indent="-118530" algn="l" defTabSz="914400" rtl="0" eaLnBrk="1" latinLnBrk="0" hangingPunct="1">
              <a:lnSpc>
                <a:spcPct val="100000"/>
              </a:lnSpc>
              <a:spcBef>
                <a:spcPts val="0"/>
              </a:spcBef>
              <a:buClr>
                <a:schemeClr val="tx1"/>
              </a:buClr>
              <a:buSzPct val="80000"/>
              <a:buFont typeface="Arial" panose="020B0604020202020204" pitchFamily="34" charset="0"/>
              <a:buChar char="•"/>
              <a:tabLst/>
              <a:defRPr sz="1333" b="0" i="0" kern="1200">
                <a:solidFill>
                  <a:schemeClr val="tx1"/>
                </a:solidFill>
                <a:latin typeface="Austin Text Roman" pitchFamily="2" charset="77"/>
                <a:ea typeface="Jost Light" pitchFamily="2" charset="0"/>
                <a:cs typeface="+mn-cs"/>
              </a:defRPr>
            </a:lvl3pPr>
            <a:lvl4pPr marL="713300" indent="-120648" algn="l" defTabSz="914400" rtl="0" eaLnBrk="1" latinLnBrk="0" hangingPunct="1">
              <a:lnSpc>
                <a:spcPct val="100000"/>
              </a:lnSpc>
              <a:spcBef>
                <a:spcPts val="0"/>
              </a:spcBef>
              <a:buClr>
                <a:schemeClr val="tx1"/>
              </a:buClr>
              <a:buFont typeface="Systemfont normal"/>
              <a:buChar char="-"/>
              <a:tabLst/>
              <a:defRPr sz="1333" b="0" i="0" kern="1200">
                <a:solidFill>
                  <a:schemeClr val="tx1"/>
                </a:solidFill>
                <a:latin typeface="Austin Text Roman" pitchFamily="2" charset="77"/>
                <a:ea typeface="Jost Light" pitchFamily="2" charset="0"/>
                <a:cs typeface="+mn-cs"/>
              </a:defRPr>
            </a:lvl4pPr>
            <a:lvl5pPr marL="2057400" indent="-228600" algn="l" defTabSz="914400" rtl="0" eaLnBrk="1" latinLnBrk="0" hangingPunct="1">
              <a:lnSpc>
                <a:spcPct val="90000"/>
              </a:lnSpc>
              <a:spcBef>
                <a:spcPts val="0"/>
              </a:spcBef>
              <a:buFont typeface="Arial" panose="020B0604020202020204" pitchFamily="34" charset="0"/>
              <a:buChar char="•"/>
              <a:defRPr sz="1867" b="0" i="0" kern="1200">
                <a:solidFill>
                  <a:schemeClr val="tx1"/>
                </a:solidFill>
                <a:latin typeface="Austin Text Roman" pitchFamily="2" charset="77"/>
                <a:ea typeface="Jost Light"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US" dirty="0"/>
              <a:t>When you arrived on the MS Roald Amundsen you boarded a research-focused expedition ship fully equipped as a floating laboratory and designed to be </a:t>
            </a:r>
            <a:r>
              <a:rPr lang="en-US"/>
              <a:t>a center of learning and discovery. In your time on board, you contributed to scientific studies and expanded your knowledge of the world around you. Let’s take a look back on our journey and what we accomplished while sailing through Alaska and British Columbia</a:t>
            </a:r>
            <a:endParaRPr lang="en-US" dirty="0"/>
          </a:p>
        </p:txBody>
      </p:sp>
      <p:sp>
        <p:nvSpPr>
          <p:cNvPr id="14" name="TextBox 13">
            <a:extLst>
              <a:ext uri="{FF2B5EF4-FFF2-40B4-BE49-F238E27FC236}">
                <a16:creationId xmlns:a16="http://schemas.microsoft.com/office/drawing/2014/main" id="{0688EA8B-8A53-D6C3-0CD5-35E4FF0BDBBA}"/>
              </a:ext>
            </a:extLst>
          </p:cNvPr>
          <p:cNvSpPr txBox="1"/>
          <p:nvPr/>
        </p:nvSpPr>
        <p:spPr>
          <a:xfrm>
            <a:off x="10843470" y="6559446"/>
            <a:ext cx="1265090" cy="292388"/>
          </a:xfrm>
          <a:prstGeom prst="rect">
            <a:avLst/>
          </a:prstGeom>
          <a:noFill/>
        </p:spPr>
        <p:txBody>
          <a:bodyPr wrap="none" rtlCol="0">
            <a:spAutoFit/>
          </a:bodyPr>
          <a:lstStyle/>
          <a:p>
            <a:r>
              <a:rPr lang="en-US" sz="1300" dirty="0">
                <a:solidFill>
                  <a:schemeClr val="bg2"/>
                </a:solidFill>
              </a:rPr>
              <a:t>Photo by </a:t>
            </a:r>
            <a:r>
              <a:rPr lang="en-US" sz="1300">
                <a:solidFill>
                  <a:schemeClr val="bg2"/>
                </a:solidFill>
              </a:rPr>
              <a:t>Holly </a:t>
            </a:r>
            <a:endParaRPr lang="en-US" sz="1300" dirty="0">
              <a:solidFill>
                <a:schemeClr val="bg2"/>
              </a:solidFill>
            </a:endParaRPr>
          </a:p>
        </p:txBody>
      </p:sp>
      <p:pic>
        <p:nvPicPr>
          <p:cNvPr id="13" name="Picture Placeholder 12" descr="A waterfall in the mountains&#10;&#10;AI-generated content may be incorrect.">
            <a:extLst>
              <a:ext uri="{FF2B5EF4-FFF2-40B4-BE49-F238E27FC236}">
                <a16:creationId xmlns:a16="http://schemas.microsoft.com/office/drawing/2014/main" id="{39682E73-A0F5-A3D2-FFEC-ECB5C12479DF}"/>
              </a:ext>
            </a:extLst>
          </p:cNvPr>
          <p:cNvPicPr>
            <a:picLocks noGrp="1" noChangeAspect="1"/>
          </p:cNvPicPr>
          <p:nvPr>
            <p:ph type="pic" sz="quarter" idx="11"/>
          </p:nvPr>
        </p:nvPicPr>
        <p:blipFill>
          <a:blip r:embed="rId3"/>
          <a:srcRect l="14375" r="14375"/>
          <a:stretch>
            <a:fillRect/>
          </a:stretch>
        </p:blipFill>
        <p:spPr/>
      </p:pic>
    </p:spTree>
    <p:extLst>
      <p:ext uri="{BB962C8B-B14F-4D97-AF65-F5344CB8AC3E}">
        <p14:creationId xmlns:p14="http://schemas.microsoft.com/office/powerpoint/2010/main" val="8497982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B50EFC9-79F8-3500-7378-EA86462CDCDF}"/>
              </a:ext>
            </a:extLst>
          </p:cNvPr>
          <p:cNvPicPr>
            <a:picLocks noChangeAspect="1"/>
          </p:cNvPicPr>
          <p:nvPr/>
        </p:nvPicPr>
        <p:blipFill>
          <a:blip r:embed="rId2"/>
          <a:stretch>
            <a:fillRect/>
          </a:stretch>
        </p:blipFill>
        <p:spPr>
          <a:xfrm>
            <a:off x="5414" y="0"/>
            <a:ext cx="12181172" cy="6858000"/>
          </a:xfrm>
          <a:prstGeom prst="rect">
            <a:avLst/>
          </a:prstGeom>
        </p:spPr>
      </p:pic>
      <p:sp>
        <p:nvSpPr>
          <p:cNvPr id="6" name="TextBox 5">
            <a:extLst>
              <a:ext uri="{FF2B5EF4-FFF2-40B4-BE49-F238E27FC236}">
                <a16:creationId xmlns:a16="http://schemas.microsoft.com/office/drawing/2014/main" id="{D1C6EB75-2CC0-F9C5-DBEF-756C36B03E26}"/>
              </a:ext>
            </a:extLst>
          </p:cNvPr>
          <p:cNvSpPr txBox="1"/>
          <p:nvPr/>
        </p:nvSpPr>
        <p:spPr>
          <a:xfrm>
            <a:off x="0" y="6400801"/>
            <a:ext cx="12192000" cy="430887"/>
          </a:xfrm>
          <a:prstGeom prst="rect">
            <a:avLst/>
          </a:prstGeom>
          <a:noFill/>
        </p:spPr>
        <p:txBody>
          <a:bodyPr wrap="square" rtlCol="0">
            <a:spAutoFit/>
          </a:bodyPr>
          <a:lstStyle/>
          <a:p>
            <a:pPr algn="ctr"/>
            <a:r>
              <a:rPr lang="en-US" sz="1100" dirty="0">
                <a:solidFill>
                  <a:schemeClr val="bg1"/>
                </a:solidFill>
              </a:rPr>
              <a:t>High-altitude cirrostratus clouds, their iridescence created by ice crystals within that cloud type refracting the sunlight. Heavier altostratus and stratocumulus clouds below cast shadows. Evening after departing the Kake and Hamilton Bay area, Alaska, 8 June 2026. Photo by Jenna Silk, HX Marine Biologist Expedition Guide.</a:t>
            </a:r>
          </a:p>
        </p:txBody>
      </p:sp>
    </p:spTree>
    <p:extLst>
      <p:ext uri="{BB962C8B-B14F-4D97-AF65-F5344CB8AC3E}">
        <p14:creationId xmlns:p14="http://schemas.microsoft.com/office/powerpoint/2010/main" val="40889496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157DA40-C780-E2A5-C097-FB76F1B36E9C}"/>
              </a:ext>
            </a:extLst>
          </p:cNvPr>
          <p:cNvSpPr>
            <a:spLocks noGrp="1"/>
          </p:cNvSpPr>
          <p:nvPr>
            <p:ph type="body" sz="quarter" idx="10"/>
          </p:nvPr>
        </p:nvSpPr>
        <p:spPr>
          <a:xfrm>
            <a:off x="307894" y="1747333"/>
            <a:ext cx="3882583" cy="4812684"/>
          </a:xfrm>
        </p:spPr>
        <p:txBody>
          <a:bodyPr/>
          <a:lstStyle/>
          <a:p>
            <a:r>
              <a:rPr lang="en-GB" dirty="0"/>
              <a:t>Cetaceans — whales, dolphins, and porpoises — capture our imagination and our hearts whenever we see them. And something as simple as taking a photograph can help scientists learn more about these animals. That is where </a:t>
            </a:r>
            <a:r>
              <a:rPr lang="en-GB" dirty="0" err="1"/>
              <a:t>Happywhale</a:t>
            </a:r>
            <a:r>
              <a:rPr lang="en-GB" dirty="0"/>
              <a:t> comes in: by using AI to match images of whales submitted by users, the platform can track individuals as they migrate across the world and through their lives. When you submit a photo of a whale, you will be notified of any past and future matches of that individual.</a:t>
            </a:r>
          </a:p>
          <a:p>
            <a:endParaRPr lang="en-GB" dirty="0"/>
          </a:p>
          <a:p>
            <a:r>
              <a:rPr lang="en-GB" dirty="0"/>
              <a:t>So far we have five registered submissions of humpback whale tail flukes from the ship by the team and guests during this voyage, three of which have already been matched to known individuals. It is never too late to upload your ID-quality photos of whales — and of seals with spots — from this voyage or from any earlier trips. Older photos are just as valuable: they can confirm whether individuals known from recent encounters were alive before those reports.</a:t>
            </a:r>
            <a:endParaRPr lang="en-US" dirty="0"/>
          </a:p>
        </p:txBody>
      </p:sp>
      <p:sp>
        <p:nvSpPr>
          <p:cNvPr id="3" name="Title 2">
            <a:extLst>
              <a:ext uri="{FF2B5EF4-FFF2-40B4-BE49-F238E27FC236}">
                <a16:creationId xmlns:a16="http://schemas.microsoft.com/office/drawing/2014/main" id="{71211A91-2F74-84AF-E117-C43B717D7385}"/>
              </a:ext>
            </a:extLst>
          </p:cNvPr>
          <p:cNvSpPr>
            <a:spLocks noGrp="1"/>
          </p:cNvSpPr>
          <p:nvPr>
            <p:ph type="title"/>
          </p:nvPr>
        </p:nvSpPr>
        <p:spPr>
          <a:xfrm>
            <a:off x="307894" y="196645"/>
            <a:ext cx="3438469" cy="1299543"/>
          </a:xfrm>
        </p:spPr>
        <p:txBody>
          <a:bodyPr/>
          <a:lstStyle/>
          <a:p>
            <a:r>
              <a:rPr kumimoji="0" lang="en-GB" sz="2800" b="0" i="0" u="none" strike="noStrike" kern="1200" cap="none" spc="0" normalizeH="0" baseline="0" dirty="0">
                <a:ln>
                  <a:noFill/>
                </a:ln>
                <a:solidFill>
                  <a:prstClr val="white"/>
                </a:solidFill>
                <a:effectLst/>
                <a:uLnTx/>
                <a:uFillTx/>
                <a:latin typeface="Jost"/>
                <a:ea typeface="Jost SemiBold" pitchFamily="2" charset="0"/>
                <a:cs typeface="+mj-cs"/>
              </a:rPr>
              <a:t>Citizen Science</a:t>
            </a:r>
            <a:br>
              <a:rPr lang="en-US" dirty="0"/>
            </a:br>
            <a:r>
              <a:rPr lang="en-US" dirty="0" err="1"/>
              <a:t>Happywhale</a:t>
            </a:r>
            <a:endParaRPr lang="en-US" dirty="0"/>
          </a:p>
        </p:txBody>
      </p:sp>
      <p:sp>
        <p:nvSpPr>
          <p:cNvPr id="2" name="Text Placeholder 3">
            <a:extLst>
              <a:ext uri="{FF2B5EF4-FFF2-40B4-BE49-F238E27FC236}">
                <a16:creationId xmlns:a16="http://schemas.microsoft.com/office/drawing/2014/main" id="{0BB8EB5D-74A0-8E17-7766-2F999A7FD66E}"/>
              </a:ext>
            </a:extLst>
          </p:cNvPr>
          <p:cNvSpPr txBox="1">
            <a:spLocks/>
          </p:cNvSpPr>
          <p:nvPr/>
        </p:nvSpPr>
        <p:spPr>
          <a:xfrm>
            <a:off x="4623182" y="5536015"/>
            <a:ext cx="5494172" cy="1321985"/>
          </a:xfrm>
          <a:prstGeom prst="rect">
            <a:avLst/>
          </a:prstGeom>
        </p:spPr>
        <p:txBody>
          <a:bodyPr vert="horz" wrap="square" lIns="91440" tIns="0" rIns="91440" bIns="90000" rtlCol="0" anchor="t" anchorCtr="0">
            <a:spAutoFit/>
          </a:bodyPr>
          <a:lstStyle>
            <a:lvl1pPr marL="0" indent="0" algn="l" defTabSz="914400" rtl="0" eaLnBrk="1" latinLnBrk="0" hangingPunct="1">
              <a:lnSpc>
                <a:spcPts val="1600"/>
              </a:lnSpc>
              <a:spcBef>
                <a:spcPts val="0"/>
              </a:spcBef>
              <a:buClr>
                <a:schemeClr val="tx1"/>
              </a:buClr>
              <a:buSzPct val="100000"/>
              <a:buFont typeface="Arial" panose="020B0604020202020204" pitchFamily="34" charset="0"/>
              <a:buNone/>
              <a:tabLst/>
              <a:defRPr sz="1400" b="0" i="0" kern="1200">
                <a:solidFill>
                  <a:schemeClr val="bg2"/>
                </a:solidFill>
                <a:latin typeface="Atlas Grotesk Regular" pitchFamily="50" charset="0"/>
                <a:ea typeface="+mn-ea"/>
                <a:cs typeface="+mn-cs"/>
              </a:defRPr>
            </a:lvl1pPr>
            <a:lvl2pPr marL="421207" indent="-182029" algn="l" defTabSz="914400" rtl="0" eaLnBrk="1" latinLnBrk="0" hangingPunct="1">
              <a:lnSpc>
                <a:spcPct val="100000"/>
              </a:lnSpc>
              <a:spcBef>
                <a:spcPts val="0"/>
              </a:spcBef>
              <a:buClr>
                <a:schemeClr val="tx1"/>
              </a:buClr>
              <a:buFont typeface="Arial" panose="020B0604020202020204" pitchFamily="34" charset="0"/>
              <a:buChar char="•"/>
              <a:tabLst/>
              <a:defRPr sz="1333" b="0" i="0" kern="1200">
                <a:solidFill>
                  <a:schemeClr val="tx1"/>
                </a:solidFill>
                <a:latin typeface="Austin Text Roman" pitchFamily="2" charset="77"/>
                <a:ea typeface="+mn-ea"/>
                <a:cs typeface="+mn-cs"/>
              </a:defRPr>
            </a:lvl2pPr>
            <a:lvl3pPr marL="592652" indent="-118530" algn="l" defTabSz="914400" rtl="0" eaLnBrk="1" latinLnBrk="0" hangingPunct="1">
              <a:lnSpc>
                <a:spcPct val="100000"/>
              </a:lnSpc>
              <a:spcBef>
                <a:spcPts val="0"/>
              </a:spcBef>
              <a:buClr>
                <a:schemeClr val="tx1"/>
              </a:buClr>
              <a:buSzPct val="80000"/>
              <a:buFont typeface="Arial" panose="020B0604020202020204" pitchFamily="34" charset="0"/>
              <a:buChar char="•"/>
              <a:tabLst/>
              <a:defRPr sz="1333" b="0" i="0" kern="1200">
                <a:solidFill>
                  <a:schemeClr val="tx1"/>
                </a:solidFill>
                <a:latin typeface="Austin Text Roman" pitchFamily="2" charset="77"/>
                <a:ea typeface="+mn-ea"/>
                <a:cs typeface="+mn-cs"/>
              </a:defRPr>
            </a:lvl3pPr>
            <a:lvl4pPr marL="713300" indent="-120648" algn="l" defTabSz="914400" rtl="0" eaLnBrk="1" latinLnBrk="0" hangingPunct="1">
              <a:lnSpc>
                <a:spcPct val="100000"/>
              </a:lnSpc>
              <a:spcBef>
                <a:spcPts val="0"/>
              </a:spcBef>
              <a:buClr>
                <a:schemeClr val="tx1"/>
              </a:buClr>
              <a:buFont typeface="Systemfont normal"/>
              <a:buChar char="-"/>
              <a:tabLst/>
              <a:defRPr sz="1333" b="0" i="0" kern="1200">
                <a:solidFill>
                  <a:schemeClr val="tx1"/>
                </a:solidFill>
                <a:latin typeface="Austin Text Roman" pitchFamily="2" charset="77"/>
                <a:ea typeface="+mn-ea"/>
                <a:cs typeface="+mn-cs"/>
              </a:defRPr>
            </a:lvl4pPr>
            <a:lvl5pPr marL="2057400" indent="-228600" algn="l" defTabSz="914400" rtl="0" eaLnBrk="1" latinLnBrk="0" hangingPunct="1">
              <a:lnSpc>
                <a:spcPct val="90000"/>
              </a:lnSpc>
              <a:spcBef>
                <a:spcPts val="0"/>
              </a:spcBef>
              <a:buFont typeface="Arial" panose="020B0604020202020204" pitchFamily="34" charset="0"/>
              <a:buChar char="•"/>
              <a:defRPr sz="1867" b="0" i="0" kern="1200">
                <a:solidFill>
                  <a:schemeClr val="tx1"/>
                </a:solidFill>
                <a:latin typeface="Austin Text Roman"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ts val="1600"/>
              </a:lnSpc>
              <a:spcBef>
                <a:spcPts val="0"/>
              </a:spcBef>
              <a:spcAft>
                <a:spcPts val="0"/>
              </a:spcAft>
              <a:buClr>
                <a:prstClr val="black"/>
              </a:buClr>
              <a:buSzPct val="100000"/>
              <a:buFont typeface="Arial" panose="020B0604020202020204" pitchFamily="34" charset="0"/>
              <a:buNone/>
              <a:tabLst/>
              <a:defRPr/>
            </a:pPr>
            <a:r>
              <a:rPr kumimoji="0" lang="en-US" sz="1400" b="0" i="0" u="none" strike="noStrike" kern="1200" cap="none" spc="0" normalizeH="0" baseline="0" dirty="0">
                <a:ln>
                  <a:noFill/>
                </a:ln>
                <a:solidFill>
                  <a:schemeClr val="accent5">
                    <a:lumMod val="60000"/>
                    <a:lumOff val="40000"/>
                  </a:schemeClr>
                </a:solidFill>
                <a:effectLst/>
                <a:uLnTx/>
                <a:uFillTx/>
                <a:latin typeface="Atlas Grotesk Regular" pitchFamily="50" charset="0"/>
                <a:ea typeface="+mn-ea"/>
                <a:cs typeface="+mn-cs"/>
                <a:hlinkClick r:id="rId3">
                  <a:extLst>
                    <a:ext uri="{A12FA001-AC4F-418D-AE19-62706E023703}">
                      <ahyp:hlinkClr xmlns:ahyp="http://schemas.microsoft.com/office/drawing/2018/hyperlinkcolor" val="tx"/>
                    </a:ext>
                  </a:extLst>
                </a:hlinkClick>
              </a:rPr>
              <a:t>View</a:t>
            </a:r>
            <a:r>
              <a:rPr kumimoji="0" lang="en-US" sz="1400" b="0" i="0" u="none" strike="noStrike" kern="1200" cap="none" spc="0" normalizeH="0" baseline="0" dirty="0">
                <a:ln>
                  <a:noFill/>
                </a:ln>
                <a:solidFill>
                  <a:prstClr val="white">
                    <a:lumMod val="95000"/>
                  </a:prstClr>
                </a:solidFill>
                <a:effectLst/>
                <a:uLnTx/>
                <a:uFillTx/>
                <a:latin typeface="Atlas Grotesk Regular" pitchFamily="50" charset="0"/>
                <a:ea typeface="+mn-ea"/>
                <a:cs typeface="+mn-cs"/>
              </a:rPr>
              <a:t> </a:t>
            </a:r>
            <a:r>
              <a:rPr kumimoji="0" lang="en-GB" sz="1400" b="0" i="0" u="none" strike="noStrike" kern="1200" cap="none" spc="0" normalizeH="0" baseline="0" dirty="0">
                <a:ln>
                  <a:noFill/>
                </a:ln>
                <a:solidFill>
                  <a:prstClr val="white">
                    <a:lumMod val="95000"/>
                  </a:prstClr>
                </a:solidFill>
                <a:effectLst/>
                <a:uLnTx/>
                <a:uFillTx/>
                <a:latin typeface="Atlas Grotesk Regular" pitchFamily="50" charset="0"/>
                <a:ea typeface="+mn-ea"/>
                <a:cs typeface="+mn-cs"/>
              </a:rPr>
              <a:t>MS Roald Amundsen's submissions to </a:t>
            </a:r>
            <a:r>
              <a:rPr kumimoji="0" lang="en-GB" sz="1400" b="0" i="0" u="none" strike="noStrike" kern="1200" cap="none" spc="0" normalizeH="0" baseline="0" dirty="0" err="1">
                <a:ln>
                  <a:noFill/>
                </a:ln>
                <a:solidFill>
                  <a:prstClr val="white">
                    <a:lumMod val="95000"/>
                  </a:prstClr>
                </a:solidFill>
                <a:effectLst/>
                <a:uLnTx/>
                <a:uFillTx/>
                <a:latin typeface="Atlas Grotesk Regular" pitchFamily="50" charset="0"/>
                <a:ea typeface="+mn-ea"/>
                <a:cs typeface="+mn-cs"/>
              </a:rPr>
              <a:t>Happywhale</a:t>
            </a:r>
            <a:r>
              <a:rPr kumimoji="0" lang="en-GB" sz="1400" b="0" i="0" u="none" strike="noStrike" kern="1200" cap="none" spc="0" normalizeH="0" baseline="0" dirty="0">
                <a:ln>
                  <a:noFill/>
                </a:ln>
                <a:solidFill>
                  <a:prstClr val="white">
                    <a:lumMod val="95000"/>
                  </a:prstClr>
                </a:solidFill>
                <a:effectLst/>
                <a:uLnTx/>
                <a:uFillTx/>
                <a:latin typeface="Atlas Grotesk Regular" pitchFamily="50" charset="0"/>
                <a:ea typeface="+mn-ea"/>
                <a:cs typeface="+mn-cs"/>
              </a:rPr>
              <a:t> during our voyage.</a:t>
            </a:r>
          </a:p>
          <a:p>
            <a:pPr marL="0" marR="0" lvl="0" indent="0" algn="ctr" defTabSz="914400" rtl="0" eaLnBrk="1" fontAlgn="auto" latinLnBrk="0" hangingPunct="1">
              <a:lnSpc>
                <a:spcPts val="1600"/>
              </a:lnSpc>
              <a:spcBef>
                <a:spcPts val="0"/>
              </a:spcBef>
              <a:spcAft>
                <a:spcPts val="0"/>
              </a:spcAft>
              <a:buClr>
                <a:prstClr val="black"/>
              </a:buClr>
              <a:buSzPct val="100000"/>
              <a:buFont typeface="Arial" panose="020B0604020202020204" pitchFamily="34" charset="0"/>
              <a:buNone/>
              <a:tabLst/>
              <a:defRPr/>
            </a:pPr>
            <a:r>
              <a:rPr lang="en-GB" dirty="0">
                <a:solidFill>
                  <a:prstClr val="white">
                    <a:lumMod val="95000"/>
                  </a:prstClr>
                </a:solidFill>
              </a:rPr>
              <a:t>To receive updates whenever these individuals are seen again (there are no spam emails), create a login and add yourself to this voyage by clicking the + sign next to this trip's dates on the MS Roald Amundsen page</a:t>
            </a:r>
            <a:r>
              <a:rPr lang="en-US" dirty="0">
                <a:solidFill>
                  <a:prstClr val="white">
                    <a:lumMod val="95000"/>
                  </a:prstClr>
                </a:solidFill>
              </a:rPr>
              <a:t> </a:t>
            </a:r>
            <a:r>
              <a:rPr lang="en-US" dirty="0">
                <a:solidFill>
                  <a:schemeClr val="accent5">
                    <a:lumMod val="60000"/>
                    <a:lumOff val="40000"/>
                  </a:schemeClr>
                </a:solidFill>
                <a:hlinkClick r:id="rId3">
                  <a:extLst>
                    <a:ext uri="{A12FA001-AC4F-418D-AE19-62706E023703}">
                      <ahyp:hlinkClr xmlns:ahyp="http://schemas.microsoft.com/office/drawing/2018/hyperlinkcolor" val="tx"/>
                    </a:ext>
                  </a:extLst>
                </a:hlinkClick>
              </a:rPr>
              <a:t>here</a:t>
            </a:r>
            <a:r>
              <a:rPr lang="en-US" dirty="0">
                <a:solidFill>
                  <a:schemeClr val="accent5">
                    <a:lumMod val="60000"/>
                    <a:lumOff val="40000"/>
                  </a:schemeClr>
                </a:solidFill>
              </a:rPr>
              <a:t>.</a:t>
            </a:r>
            <a:endParaRPr kumimoji="0" lang="en-US" sz="1400" b="0" i="0" u="none" strike="noStrike" kern="1200" cap="none" spc="0" normalizeH="0" baseline="0" dirty="0">
              <a:ln>
                <a:noFill/>
              </a:ln>
              <a:solidFill>
                <a:schemeClr val="accent5">
                  <a:lumMod val="60000"/>
                  <a:lumOff val="40000"/>
                </a:schemeClr>
              </a:solidFill>
              <a:effectLst/>
              <a:uLnTx/>
              <a:uFillTx/>
              <a:latin typeface="Atlas Grotesk Regular" pitchFamily="50" charset="0"/>
              <a:ea typeface="+mn-ea"/>
              <a:cs typeface="+mn-cs"/>
            </a:endParaRPr>
          </a:p>
        </p:txBody>
      </p:sp>
      <p:pic>
        <p:nvPicPr>
          <p:cNvPr id="6" name="Picture 5">
            <a:extLst>
              <a:ext uri="{FF2B5EF4-FFF2-40B4-BE49-F238E27FC236}">
                <a16:creationId xmlns:a16="http://schemas.microsoft.com/office/drawing/2014/main" id="{EE03090A-458E-5F3A-52AB-7189C0C57C88}"/>
              </a:ext>
            </a:extLst>
          </p:cNvPr>
          <p:cNvPicPr>
            <a:picLocks noChangeAspect="1"/>
          </p:cNvPicPr>
          <p:nvPr/>
        </p:nvPicPr>
        <p:blipFill>
          <a:blip r:embed="rId4"/>
          <a:srcRect l="154" t="21069" r="52304" b="18763"/>
          <a:stretch/>
        </p:blipFill>
        <p:spPr>
          <a:xfrm>
            <a:off x="4623183" y="-1"/>
            <a:ext cx="7568817" cy="5388429"/>
          </a:xfrm>
          <a:prstGeom prst="rect">
            <a:avLst/>
          </a:prstGeom>
        </p:spPr>
      </p:pic>
      <p:pic>
        <p:nvPicPr>
          <p:cNvPr id="8" name="Picture 7">
            <a:extLst>
              <a:ext uri="{FF2B5EF4-FFF2-40B4-BE49-F238E27FC236}">
                <a16:creationId xmlns:a16="http://schemas.microsoft.com/office/drawing/2014/main" id="{E0224E73-9E77-1968-D133-EA2111521995}"/>
              </a:ext>
            </a:extLst>
          </p:cNvPr>
          <p:cNvPicPr>
            <a:picLocks noChangeAspect="1"/>
          </p:cNvPicPr>
          <p:nvPr/>
        </p:nvPicPr>
        <p:blipFill>
          <a:blip r:embed="rId5"/>
          <a:stretch>
            <a:fillRect/>
          </a:stretch>
        </p:blipFill>
        <p:spPr>
          <a:xfrm>
            <a:off x="10117354" y="4645044"/>
            <a:ext cx="2074646" cy="2212956"/>
          </a:xfrm>
          <a:prstGeom prst="rect">
            <a:avLst/>
          </a:prstGeom>
        </p:spPr>
      </p:pic>
    </p:spTree>
    <p:extLst>
      <p:ext uri="{BB962C8B-B14F-4D97-AF65-F5344CB8AC3E}">
        <p14:creationId xmlns:p14="http://schemas.microsoft.com/office/powerpoint/2010/main" val="42905511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5123E02-D6FF-F899-3845-A22066D44AA6}"/>
              </a:ext>
            </a:extLst>
          </p:cNvPr>
          <p:cNvPicPr>
            <a:picLocks noChangeAspect="1"/>
          </p:cNvPicPr>
          <p:nvPr/>
        </p:nvPicPr>
        <p:blipFill>
          <a:blip r:embed="rId3"/>
          <a:stretch>
            <a:fillRect/>
          </a:stretch>
        </p:blipFill>
        <p:spPr>
          <a:xfrm>
            <a:off x="391885" y="396507"/>
            <a:ext cx="7448840" cy="6064980"/>
          </a:xfrm>
          <a:prstGeom prst="rect">
            <a:avLst/>
          </a:prstGeom>
        </p:spPr>
      </p:pic>
      <p:pic>
        <p:nvPicPr>
          <p:cNvPr id="3" name="Picture 2">
            <a:extLst>
              <a:ext uri="{FF2B5EF4-FFF2-40B4-BE49-F238E27FC236}">
                <a16:creationId xmlns:a16="http://schemas.microsoft.com/office/drawing/2014/main" id="{4786614B-D2EA-854C-B45A-54992D776F18}"/>
              </a:ext>
            </a:extLst>
          </p:cNvPr>
          <p:cNvPicPr>
            <a:picLocks noChangeAspect="1"/>
          </p:cNvPicPr>
          <p:nvPr/>
        </p:nvPicPr>
        <p:blipFill>
          <a:blip r:embed="rId4"/>
          <a:stretch>
            <a:fillRect/>
          </a:stretch>
        </p:blipFill>
        <p:spPr>
          <a:xfrm>
            <a:off x="8217405" y="-3"/>
            <a:ext cx="3974593" cy="6858000"/>
          </a:xfrm>
          <a:prstGeom prst="rect">
            <a:avLst/>
          </a:prstGeom>
        </p:spPr>
      </p:pic>
      <p:sp>
        <p:nvSpPr>
          <p:cNvPr id="16" name="TextBox 15">
            <a:extLst>
              <a:ext uri="{FF2B5EF4-FFF2-40B4-BE49-F238E27FC236}">
                <a16:creationId xmlns:a16="http://schemas.microsoft.com/office/drawing/2014/main" id="{19341DCA-F4DD-E29D-5D9C-F61A5A3A9CFC}"/>
              </a:ext>
            </a:extLst>
          </p:cNvPr>
          <p:cNvSpPr txBox="1"/>
          <p:nvPr/>
        </p:nvSpPr>
        <p:spPr>
          <a:xfrm>
            <a:off x="8217405" y="5693586"/>
            <a:ext cx="3974595" cy="1169551"/>
          </a:xfrm>
          <a:prstGeom prst="rect">
            <a:avLst/>
          </a:prstGeom>
          <a:solidFill>
            <a:srgbClr val="768D83"/>
          </a:solidFill>
        </p:spPr>
        <p:txBody>
          <a:bodyPr wrap="square" rtlCol="0">
            <a:spAutoFit/>
          </a:bodyPr>
          <a:lstStyle/>
          <a:p>
            <a:pPr algn="ctr"/>
            <a:r>
              <a:rPr lang="en-GB" sz="1400" dirty="0">
                <a:solidFill>
                  <a:schemeClr val="bg1"/>
                </a:solidFill>
              </a:rPr>
              <a:t>This whale was one of two spotted very close to the ship shortly after our close encounter with three brown bears as we made our way out of Endicott Arm on 7 June 2026. Photo by Leonie Zimmermann, ORCA Ocean Conservationist.</a:t>
            </a:r>
            <a:endParaRPr lang="en-US" sz="1400" dirty="0">
              <a:solidFill>
                <a:schemeClr val="bg1"/>
              </a:solidFill>
            </a:endParaRPr>
          </a:p>
        </p:txBody>
      </p:sp>
      <p:sp>
        <p:nvSpPr>
          <p:cNvPr id="17" name="Arrow: Right 16">
            <a:extLst>
              <a:ext uri="{FF2B5EF4-FFF2-40B4-BE49-F238E27FC236}">
                <a16:creationId xmlns:a16="http://schemas.microsoft.com/office/drawing/2014/main" id="{767A48F5-871E-6FBE-8B60-3BE62982391D}"/>
              </a:ext>
            </a:extLst>
          </p:cNvPr>
          <p:cNvSpPr/>
          <p:nvPr/>
        </p:nvSpPr>
        <p:spPr>
          <a:xfrm>
            <a:off x="7661963" y="4249733"/>
            <a:ext cx="783771" cy="576943"/>
          </a:xfrm>
          <a:prstGeom prst="rightArrow">
            <a:avLst/>
          </a:prstGeom>
          <a:solidFill>
            <a:schemeClr val="accent5">
              <a:lumMod val="20000"/>
              <a:lumOff val="8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6DCEB85D-B0B3-321A-C1C2-388266881901}"/>
              </a:ext>
            </a:extLst>
          </p:cNvPr>
          <p:cNvSpPr txBox="1"/>
          <p:nvPr/>
        </p:nvSpPr>
        <p:spPr>
          <a:xfrm>
            <a:off x="8217406" y="0"/>
            <a:ext cx="3974594" cy="2031325"/>
          </a:xfrm>
          <a:prstGeom prst="rect">
            <a:avLst/>
          </a:prstGeom>
          <a:solidFill>
            <a:srgbClr val="7B9089"/>
          </a:solidFill>
        </p:spPr>
        <p:txBody>
          <a:bodyPr wrap="square" rtlCol="0">
            <a:spAutoFit/>
          </a:bodyPr>
          <a:lstStyle/>
          <a:p>
            <a:pPr algn="ctr"/>
            <a:r>
              <a:rPr lang="en-GB" sz="1400" dirty="0">
                <a:solidFill>
                  <a:schemeClr val="bg1"/>
                </a:solidFill>
              </a:rPr>
              <a:t>This whale is known as SEAK-1810. After the HX Foundation Auction, a guest donated the €500 required to name a whale through </a:t>
            </a:r>
            <a:r>
              <a:rPr lang="en-GB" sz="1400" dirty="0" err="1">
                <a:solidFill>
                  <a:schemeClr val="bg1"/>
                </a:solidFill>
              </a:rPr>
              <a:t>Happywhale</a:t>
            </a:r>
            <a:r>
              <a:rPr lang="en-GB" sz="1400" dirty="0">
                <a:solidFill>
                  <a:schemeClr val="bg1"/>
                </a:solidFill>
              </a:rPr>
              <a:t>, raising important funds for the platform's ongoing research and conservation work. He has previously been spotted and recorded by Ted Cheeseman, the founder of </a:t>
            </a:r>
            <a:r>
              <a:rPr lang="en-GB" sz="1400" dirty="0" err="1">
                <a:solidFill>
                  <a:schemeClr val="bg1"/>
                </a:solidFill>
              </a:rPr>
              <a:t>Happywhale</a:t>
            </a:r>
            <a:r>
              <a:rPr lang="en-GB" sz="1400" dirty="0">
                <a:solidFill>
                  <a:schemeClr val="bg1"/>
                </a:solidFill>
              </a:rPr>
              <a:t>.</a:t>
            </a:r>
            <a:r>
              <a:rPr lang="nb-NO" sz="1400" dirty="0">
                <a:solidFill>
                  <a:schemeClr val="bg1"/>
                </a:solidFill>
              </a:rPr>
              <a:t> </a:t>
            </a:r>
            <a:r>
              <a:rPr lang="en-GB" sz="1400" dirty="0">
                <a:solidFill>
                  <a:schemeClr val="bg1"/>
                </a:solidFill>
              </a:rPr>
              <a:t>He has now been given the name Gerhard, a name of deep personal meaning to the guest.</a:t>
            </a:r>
            <a:endParaRPr lang="nb-NO" sz="1400" dirty="0">
              <a:solidFill>
                <a:schemeClr val="bg1"/>
              </a:solidFill>
            </a:endParaRPr>
          </a:p>
        </p:txBody>
      </p:sp>
    </p:spTree>
    <p:extLst>
      <p:ext uri="{BB962C8B-B14F-4D97-AF65-F5344CB8AC3E}">
        <p14:creationId xmlns:p14="http://schemas.microsoft.com/office/powerpoint/2010/main" val="31136309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C7E8163-DEB3-48CE-8472-0DD06929C7A7}"/>
              </a:ext>
            </a:extLst>
          </p:cNvPr>
          <p:cNvPicPr>
            <a:picLocks noChangeAspect="1"/>
          </p:cNvPicPr>
          <p:nvPr/>
        </p:nvPicPr>
        <p:blipFill>
          <a:blip r:embed="rId2"/>
          <a:srcRect l="714" t="22967" r="50000" b="17936"/>
          <a:stretch/>
        </p:blipFill>
        <p:spPr>
          <a:xfrm>
            <a:off x="4463143" y="1645182"/>
            <a:ext cx="7728857" cy="5212818"/>
          </a:xfrm>
          <a:prstGeom prst="rect">
            <a:avLst/>
          </a:prstGeom>
        </p:spPr>
      </p:pic>
      <p:pic>
        <p:nvPicPr>
          <p:cNvPr id="7" name="Picture 6">
            <a:extLst>
              <a:ext uri="{FF2B5EF4-FFF2-40B4-BE49-F238E27FC236}">
                <a16:creationId xmlns:a16="http://schemas.microsoft.com/office/drawing/2014/main" id="{2C684B42-B959-A5A8-2186-B6C42E20A40D}"/>
              </a:ext>
            </a:extLst>
          </p:cNvPr>
          <p:cNvPicPr>
            <a:picLocks noChangeAspect="1"/>
          </p:cNvPicPr>
          <p:nvPr/>
        </p:nvPicPr>
        <p:blipFill>
          <a:blip r:embed="rId3"/>
          <a:srcRect l="42125" t="11016" r="30298" b="20040"/>
          <a:stretch/>
        </p:blipFill>
        <p:spPr>
          <a:xfrm>
            <a:off x="0" y="0"/>
            <a:ext cx="4114800" cy="6858000"/>
          </a:xfrm>
          <a:prstGeom prst="rect">
            <a:avLst/>
          </a:prstGeom>
        </p:spPr>
      </p:pic>
      <p:sp>
        <p:nvSpPr>
          <p:cNvPr id="8" name="TextBox 7">
            <a:extLst>
              <a:ext uri="{FF2B5EF4-FFF2-40B4-BE49-F238E27FC236}">
                <a16:creationId xmlns:a16="http://schemas.microsoft.com/office/drawing/2014/main" id="{EA1D7D1B-DF54-91CE-32D7-4D32E4706B18}"/>
              </a:ext>
            </a:extLst>
          </p:cNvPr>
          <p:cNvSpPr txBox="1"/>
          <p:nvPr/>
        </p:nvSpPr>
        <p:spPr>
          <a:xfrm>
            <a:off x="0" y="6357256"/>
            <a:ext cx="4114800" cy="523220"/>
          </a:xfrm>
          <a:prstGeom prst="rect">
            <a:avLst/>
          </a:prstGeom>
          <a:solidFill>
            <a:srgbClr val="6D8A7D"/>
          </a:solidFill>
        </p:spPr>
        <p:txBody>
          <a:bodyPr wrap="square" rtlCol="0">
            <a:spAutoFit/>
          </a:bodyPr>
          <a:lstStyle/>
          <a:p>
            <a:pPr algn="ctr"/>
            <a:r>
              <a:rPr lang="en-GB" sz="1400" dirty="0">
                <a:solidFill>
                  <a:prstClr val="white"/>
                </a:solidFill>
                <a:ea typeface="Jost" pitchFamily="2" charset="0"/>
              </a:rPr>
              <a:t>Also seen in Endicott Arm on 7 June 2026.</a:t>
            </a:r>
          </a:p>
          <a:p>
            <a:pPr algn="ctr"/>
            <a:r>
              <a:rPr lang="en-GB" sz="1400" dirty="0">
                <a:solidFill>
                  <a:prstClr val="white"/>
                </a:solidFill>
                <a:ea typeface="Jost" pitchFamily="2" charset="0"/>
              </a:rPr>
              <a:t>Photo submitted by Leonie Zimmermann.</a:t>
            </a:r>
            <a:endParaRPr lang="en-US" sz="1400" dirty="0">
              <a:solidFill>
                <a:prstClr val="white"/>
              </a:solidFill>
              <a:ea typeface="Jost" pitchFamily="2" charset="0"/>
            </a:endParaRPr>
          </a:p>
        </p:txBody>
      </p:sp>
      <p:sp>
        <p:nvSpPr>
          <p:cNvPr id="9" name="TextBox 8">
            <a:extLst>
              <a:ext uri="{FF2B5EF4-FFF2-40B4-BE49-F238E27FC236}">
                <a16:creationId xmlns:a16="http://schemas.microsoft.com/office/drawing/2014/main" id="{68B5DE75-F922-D865-8EC7-D18491B5A577}"/>
              </a:ext>
            </a:extLst>
          </p:cNvPr>
          <p:cNvSpPr txBox="1"/>
          <p:nvPr/>
        </p:nvSpPr>
        <p:spPr>
          <a:xfrm>
            <a:off x="4463143" y="468086"/>
            <a:ext cx="7728857" cy="738664"/>
          </a:xfrm>
          <a:prstGeom prst="rect">
            <a:avLst/>
          </a:prstGeom>
          <a:noFill/>
        </p:spPr>
        <p:txBody>
          <a:bodyPr wrap="square" rtlCol="0">
            <a:spAutoFit/>
          </a:bodyPr>
          <a:lstStyle/>
          <a:p>
            <a:pPr algn="ctr"/>
            <a:r>
              <a:rPr lang="en-GB" sz="1400" dirty="0">
                <a:solidFill>
                  <a:prstClr val="white"/>
                </a:solidFill>
                <a:ea typeface="Jost" pitchFamily="2" charset="0"/>
              </a:rPr>
              <a:t>It is not too late to name a whale seen during our voyage. Individual CRC-20600, also seen close to the ship during the same encounter, is still without a name. If you wish to name this whale, you can let </a:t>
            </a:r>
            <a:r>
              <a:rPr lang="en-GB" sz="1400" dirty="0" err="1">
                <a:solidFill>
                  <a:prstClr val="white"/>
                </a:solidFill>
                <a:ea typeface="Jost" pitchFamily="2" charset="0"/>
              </a:rPr>
              <a:t>Happywhale</a:t>
            </a:r>
            <a:r>
              <a:rPr lang="en-GB" sz="1400" dirty="0">
                <a:solidFill>
                  <a:prstClr val="white"/>
                </a:solidFill>
                <a:ea typeface="Jost" pitchFamily="2" charset="0"/>
              </a:rPr>
              <a:t> know </a:t>
            </a:r>
            <a:r>
              <a:rPr lang="nb-NO" sz="1400" dirty="0" err="1">
                <a:solidFill>
                  <a:schemeClr val="accent5">
                    <a:lumMod val="60000"/>
                    <a:lumOff val="40000"/>
                  </a:schemeClr>
                </a:solidFill>
                <a:ea typeface="Jost" pitchFamily="2" charset="0"/>
                <a:hlinkClick r:id="rId4">
                  <a:extLst>
                    <a:ext uri="{A12FA001-AC4F-418D-AE19-62706E023703}">
                      <ahyp:hlinkClr xmlns:ahyp="http://schemas.microsoft.com/office/drawing/2018/hyperlinkcolor" val="tx"/>
                    </a:ext>
                  </a:extLst>
                </a:hlinkClick>
              </a:rPr>
              <a:t>here</a:t>
            </a:r>
            <a:r>
              <a:rPr lang="nb-NO" sz="1400" dirty="0">
                <a:solidFill>
                  <a:schemeClr val="accent5">
                    <a:lumMod val="60000"/>
                    <a:lumOff val="40000"/>
                  </a:schemeClr>
                </a:solidFill>
                <a:ea typeface="Jost" pitchFamily="2" charset="0"/>
              </a:rPr>
              <a:t>.</a:t>
            </a:r>
            <a:endParaRPr lang="en-US" sz="1400" dirty="0">
              <a:solidFill>
                <a:schemeClr val="accent5">
                  <a:lumMod val="60000"/>
                  <a:lumOff val="40000"/>
                </a:schemeClr>
              </a:solidFill>
              <a:ea typeface="Jost" pitchFamily="2" charset="0"/>
            </a:endParaRPr>
          </a:p>
        </p:txBody>
      </p:sp>
    </p:spTree>
    <p:extLst>
      <p:ext uri="{BB962C8B-B14F-4D97-AF65-F5344CB8AC3E}">
        <p14:creationId xmlns:p14="http://schemas.microsoft.com/office/powerpoint/2010/main" val="30564134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5AB92-F408-9BF0-A532-5688D7DF30E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3999194-2215-B706-771F-EAD6CA810081}"/>
              </a:ext>
            </a:extLst>
          </p:cNvPr>
          <p:cNvSpPr>
            <a:spLocks noGrp="1"/>
          </p:cNvSpPr>
          <p:nvPr>
            <p:ph sz="half" idx="1"/>
          </p:nvPr>
        </p:nvSpPr>
        <p:spPr>
          <a:xfrm>
            <a:off x="135925" y="1799258"/>
            <a:ext cx="6273112" cy="4347000"/>
          </a:xfrm>
        </p:spPr>
        <p:txBody>
          <a:bodyPr>
            <a:noAutofit/>
          </a:bodyPr>
          <a:lstStyle/>
          <a:p>
            <a:pPr marL="0" indent="0">
              <a:lnSpc>
                <a:spcPct val="160000"/>
              </a:lnSpc>
              <a:buNone/>
            </a:pPr>
            <a:r>
              <a:rPr lang="en-GB" sz="2000" dirty="0"/>
              <a:t>During your journey through Alaska you were joined by ORCA Ocean Conservationist Leo, who collected data during wildlife watches on whales, dolphins, and porpoises. ORCA is a cetacean conservation charity dedicated to the long-term protection of whales, dolphins, and porpoises. The data Leo collected was sent back to ORCA and made available to many organisations working in cetacean conservation.</a:t>
            </a:r>
          </a:p>
          <a:p>
            <a:pPr marL="0" indent="0">
              <a:lnSpc>
                <a:spcPct val="160000"/>
              </a:lnSpc>
              <a:buNone/>
            </a:pPr>
            <a:r>
              <a:rPr lang="en-GB" sz="2000" dirty="0"/>
              <a:t>Visit orca.org.uk for more information.</a:t>
            </a:r>
          </a:p>
        </p:txBody>
      </p:sp>
      <p:sp>
        <p:nvSpPr>
          <p:cNvPr id="4" name="Title 3">
            <a:extLst>
              <a:ext uri="{FF2B5EF4-FFF2-40B4-BE49-F238E27FC236}">
                <a16:creationId xmlns:a16="http://schemas.microsoft.com/office/drawing/2014/main" id="{D640E8EC-5538-50A4-D609-FE89C14BE66F}"/>
              </a:ext>
            </a:extLst>
          </p:cNvPr>
          <p:cNvSpPr>
            <a:spLocks noGrp="1"/>
          </p:cNvSpPr>
          <p:nvPr>
            <p:ph type="title"/>
          </p:nvPr>
        </p:nvSpPr>
        <p:spPr>
          <a:xfrm>
            <a:off x="2010828" y="585381"/>
            <a:ext cx="10972800" cy="460800"/>
          </a:xfrm>
        </p:spPr>
        <p:txBody>
          <a:bodyPr/>
          <a:lstStyle/>
          <a:p>
            <a:r>
              <a:rPr lang="en-US">
                <a:latin typeface="+mn-lt"/>
              </a:rPr>
              <a:t>Citizen Science</a:t>
            </a:r>
            <a:br>
              <a:rPr lang="en-US" dirty="0">
                <a:latin typeface="+mn-lt"/>
              </a:rPr>
            </a:br>
            <a:r>
              <a:rPr lang="en-US" sz="3600" b="1">
                <a:latin typeface="+mn-lt"/>
              </a:rPr>
              <a:t>ORCA</a:t>
            </a:r>
            <a:endParaRPr lang="en-US" sz="3600" b="1" dirty="0">
              <a:latin typeface="+mn-lt"/>
            </a:endParaRPr>
          </a:p>
        </p:txBody>
      </p:sp>
      <p:pic>
        <p:nvPicPr>
          <p:cNvPr id="9" name="Grafik 8">
            <a:extLst>
              <a:ext uri="{FF2B5EF4-FFF2-40B4-BE49-F238E27FC236}">
                <a16:creationId xmlns:a16="http://schemas.microsoft.com/office/drawing/2014/main" id="{A4A754B3-0BD0-C93E-9DBB-CB43AB2A3F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3748"/>
            <a:ext cx="2247964" cy="2079367"/>
          </a:xfrm>
          <a:prstGeom prst="rect">
            <a:avLst/>
          </a:prstGeom>
        </p:spPr>
      </p:pic>
      <p:pic>
        <p:nvPicPr>
          <p:cNvPr id="2" name="Picture 1">
            <a:extLst>
              <a:ext uri="{FF2B5EF4-FFF2-40B4-BE49-F238E27FC236}">
                <a16:creationId xmlns:a16="http://schemas.microsoft.com/office/drawing/2014/main" id="{D08F35E2-6B56-7A22-CBBA-7A7252C6FC0C}"/>
              </a:ext>
            </a:extLst>
          </p:cNvPr>
          <p:cNvPicPr>
            <a:picLocks noChangeAspect="1"/>
          </p:cNvPicPr>
          <p:nvPr/>
        </p:nvPicPr>
        <p:blipFill>
          <a:blip r:embed="rId3"/>
          <a:srcRect l="7287" t="26263" r="7675" b="8535"/>
          <a:stretch/>
        </p:blipFill>
        <p:spPr>
          <a:xfrm>
            <a:off x="6409037" y="3093320"/>
            <a:ext cx="5782963" cy="3764680"/>
          </a:xfrm>
          <a:prstGeom prst="rect">
            <a:avLst/>
          </a:prstGeom>
        </p:spPr>
      </p:pic>
      <p:pic>
        <p:nvPicPr>
          <p:cNvPr id="5" name="Picture 4">
            <a:extLst>
              <a:ext uri="{FF2B5EF4-FFF2-40B4-BE49-F238E27FC236}">
                <a16:creationId xmlns:a16="http://schemas.microsoft.com/office/drawing/2014/main" id="{C2294E52-B9A6-9F65-7114-83FDF8349376}"/>
              </a:ext>
            </a:extLst>
          </p:cNvPr>
          <p:cNvPicPr>
            <a:picLocks noChangeAspect="1"/>
          </p:cNvPicPr>
          <p:nvPr/>
        </p:nvPicPr>
        <p:blipFill>
          <a:blip r:embed="rId4"/>
          <a:srcRect l="19669" t="20375" r="10539" b="4106"/>
          <a:stretch/>
        </p:blipFill>
        <p:spPr>
          <a:xfrm>
            <a:off x="6409037" y="0"/>
            <a:ext cx="5782963" cy="3160006"/>
          </a:xfrm>
          <a:prstGeom prst="rect">
            <a:avLst/>
          </a:prstGeom>
        </p:spPr>
      </p:pic>
    </p:spTree>
    <p:extLst>
      <p:ext uri="{BB962C8B-B14F-4D97-AF65-F5344CB8AC3E}">
        <p14:creationId xmlns:p14="http://schemas.microsoft.com/office/powerpoint/2010/main" val="3731152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C8309-FE11-8F57-254F-A78C886FF9D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1F4862-3F5F-A23F-9E4F-FD693FC14D45}"/>
              </a:ext>
            </a:extLst>
          </p:cNvPr>
          <p:cNvSpPr>
            <a:spLocks noGrp="1"/>
          </p:cNvSpPr>
          <p:nvPr>
            <p:ph sz="half" idx="1"/>
          </p:nvPr>
        </p:nvSpPr>
        <p:spPr>
          <a:xfrm>
            <a:off x="190501" y="1336471"/>
            <a:ext cx="4864227" cy="5257420"/>
          </a:xfrm>
        </p:spPr>
        <p:txBody>
          <a:bodyPr>
            <a:noAutofit/>
          </a:bodyPr>
          <a:lstStyle/>
          <a:p>
            <a:pPr marL="0" indent="0">
              <a:lnSpc>
                <a:spcPct val="150000"/>
              </a:lnSpc>
              <a:buNone/>
            </a:pPr>
            <a:r>
              <a:rPr lang="en-GB" sz="2000" dirty="0"/>
              <a:t>A sincere thank you to everyone who joined the Naturalists for the wildlife watches, in all weathers. Sightings were not always guaranteed, but it was a pleasure to get to know you out on deck.</a:t>
            </a:r>
          </a:p>
          <a:p>
            <a:pPr marL="0" indent="0">
              <a:lnSpc>
                <a:spcPct val="150000"/>
              </a:lnSpc>
              <a:buNone/>
            </a:pPr>
            <a:r>
              <a:rPr lang="en-GB" sz="2000" dirty="0"/>
              <a:t>In total, we gathered </a:t>
            </a:r>
            <a:r>
              <a:rPr lang="en-GB" sz="2000" b="1" dirty="0"/>
              <a:t>35 hours of data </a:t>
            </a:r>
            <a:r>
              <a:rPr lang="en-GB" sz="2000" dirty="0"/>
              <a:t>spanning more than </a:t>
            </a:r>
            <a:r>
              <a:rPr lang="en-GB" sz="2000" b="1" dirty="0"/>
              <a:t>632 km</a:t>
            </a:r>
            <a:r>
              <a:rPr lang="en-GB" sz="2000" dirty="0"/>
              <a:t>.</a:t>
            </a:r>
          </a:p>
          <a:p>
            <a:pPr marL="0" indent="0">
              <a:lnSpc>
                <a:spcPct val="150000"/>
              </a:lnSpc>
              <a:buNone/>
            </a:pPr>
            <a:r>
              <a:rPr lang="en-GB" sz="2000" dirty="0"/>
              <a:t> Every kilometre counts if we are to better understand population dynamics.</a:t>
            </a:r>
            <a:endParaRPr lang="en-US" sz="2000" dirty="0"/>
          </a:p>
          <a:p>
            <a:pPr marL="0" indent="0">
              <a:lnSpc>
                <a:spcPct val="150000"/>
              </a:lnSpc>
              <a:buNone/>
            </a:pPr>
            <a:endParaRPr lang="en-US" sz="1500" dirty="0">
              <a:solidFill>
                <a:schemeClr val="accent3"/>
              </a:solidFill>
            </a:endParaRPr>
          </a:p>
        </p:txBody>
      </p:sp>
      <p:sp>
        <p:nvSpPr>
          <p:cNvPr id="4" name="Title 3">
            <a:extLst>
              <a:ext uri="{FF2B5EF4-FFF2-40B4-BE49-F238E27FC236}">
                <a16:creationId xmlns:a16="http://schemas.microsoft.com/office/drawing/2014/main" id="{CD2C8C91-A864-6DF8-0DC6-8125F11EEF98}"/>
              </a:ext>
            </a:extLst>
          </p:cNvPr>
          <p:cNvSpPr>
            <a:spLocks noGrp="1"/>
          </p:cNvSpPr>
          <p:nvPr>
            <p:ph type="title"/>
          </p:nvPr>
        </p:nvSpPr>
        <p:spPr>
          <a:xfrm>
            <a:off x="190501" y="378923"/>
            <a:ext cx="10972800" cy="460800"/>
          </a:xfrm>
        </p:spPr>
        <p:txBody>
          <a:bodyPr/>
          <a:lstStyle/>
          <a:p>
            <a:r>
              <a:rPr lang="en-US" sz="3200" b="1" dirty="0" err="1">
                <a:latin typeface="+mn-lt"/>
              </a:rPr>
              <a:t>OceanWatchers</a:t>
            </a:r>
            <a:r>
              <a:rPr lang="en-US" sz="3200" b="1" dirty="0">
                <a:latin typeface="+mn-lt"/>
              </a:rPr>
              <a:t> Survey Effort</a:t>
            </a:r>
          </a:p>
        </p:txBody>
      </p:sp>
      <p:pic>
        <p:nvPicPr>
          <p:cNvPr id="6" name="Picture 5">
            <a:extLst>
              <a:ext uri="{FF2B5EF4-FFF2-40B4-BE49-F238E27FC236}">
                <a16:creationId xmlns:a16="http://schemas.microsoft.com/office/drawing/2014/main" id="{07731D1B-B55A-B8B7-A45B-07D4013BF048}"/>
              </a:ext>
            </a:extLst>
          </p:cNvPr>
          <p:cNvPicPr>
            <a:picLocks noChangeAspect="1"/>
          </p:cNvPicPr>
          <p:nvPr/>
        </p:nvPicPr>
        <p:blipFill>
          <a:blip r:embed="rId3"/>
          <a:srcRect t="4250" b="21166"/>
          <a:stretch/>
        </p:blipFill>
        <p:spPr>
          <a:xfrm>
            <a:off x="5234463" y="955756"/>
            <a:ext cx="3163253" cy="5114915"/>
          </a:xfrm>
          <a:prstGeom prst="rect">
            <a:avLst/>
          </a:prstGeom>
        </p:spPr>
      </p:pic>
      <p:pic>
        <p:nvPicPr>
          <p:cNvPr id="7" name="Picture 6">
            <a:extLst>
              <a:ext uri="{FF2B5EF4-FFF2-40B4-BE49-F238E27FC236}">
                <a16:creationId xmlns:a16="http://schemas.microsoft.com/office/drawing/2014/main" id="{D75B464B-3A98-4E61-EC91-73BB5187EF61}"/>
              </a:ext>
            </a:extLst>
          </p:cNvPr>
          <p:cNvPicPr>
            <a:picLocks noChangeAspect="1"/>
          </p:cNvPicPr>
          <p:nvPr/>
        </p:nvPicPr>
        <p:blipFill>
          <a:blip r:embed="rId4"/>
          <a:srcRect t="3834" b="5525"/>
          <a:stretch/>
        </p:blipFill>
        <p:spPr>
          <a:xfrm>
            <a:off x="8577451" y="262890"/>
            <a:ext cx="3163253" cy="6216187"/>
          </a:xfrm>
          <a:prstGeom prst="rect">
            <a:avLst/>
          </a:prstGeom>
        </p:spPr>
      </p:pic>
      <p:sp>
        <p:nvSpPr>
          <p:cNvPr id="8" name="TextBox 7">
            <a:extLst>
              <a:ext uri="{FF2B5EF4-FFF2-40B4-BE49-F238E27FC236}">
                <a16:creationId xmlns:a16="http://schemas.microsoft.com/office/drawing/2014/main" id="{FC2B09EA-A994-709D-83C9-7F46C0691E55}"/>
              </a:ext>
            </a:extLst>
          </p:cNvPr>
          <p:cNvSpPr txBox="1"/>
          <p:nvPr/>
        </p:nvSpPr>
        <p:spPr>
          <a:xfrm>
            <a:off x="5394960" y="6070671"/>
            <a:ext cx="3002756" cy="307777"/>
          </a:xfrm>
          <a:prstGeom prst="rect">
            <a:avLst/>
          </a:prstGeom>
          <a:noFill/>
        </p:spPr>
        <p:txBody>
          <a:bodyPr wrap="square" rtlCol="0">
            <a:spAutoFit/>
          </a:bodyPr>
          <a:lstStyle/>
          <a:p>
            <a:pPr algn="ctr"/>
            <a:r>
              <a:rPr lang="en-GB" sz="1400" dirty="0">
                <a:solidFill>
                  <a:schemeClr val="bg1"/>
                </a:solidFill>
              </a:rPr>
              <a:t>Screenshots from the data collection </a:t>
            </a:r>
            <a:endParaRPr lang="en-US" sz="1400" dirty="0">
              <a:solidFill>
                <a:schemeClr val="bg1"/>
              </a:solidFill>
            </a:endParaRPr>
          </a:p>
        </p:txBody>
      </p:sp>
    </p:spTree>
    <p:extLst>
      <p:ext uri="{BB962C8B-B14F-4D97-AF65-F5344CB8AC3E}">
        <p14:creationId xmlns:p14="http://schemas.microsoft.com/office/powerpoint/2010/main" val="35284273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3E515A-0755-AFC5-F673-D06825BBEE6F}"/>
            </a:ext>
          </a:extLst>
        </p:cNvPr>
        <p:cNvGrpSpPr/>
        <p:nvPr/>
      </p:nvGrpSpPr>
      <p:grpSpPr>
        <a:xfrm>
          <a:off x="0" y="0"/>
          <a:ext cx="0" cy="0"/>
          <a:chOff x="0" y="0"/>
          <a:chExt cx="0" cy="0"/>
        </a:xfrm>
      </p:grpSpPr>
      <p:pic>
        <p:nvPicPr>
          <p:cNvPr id="21" name="Picture 20">
            <a:extLst>
              <a:ext uri="{FF2B5EF4-FFF2-40B4-BE49-F238E27FC236}">
                <a16:creationId xmlns:a16="http://schemas.microsoft.com/office/drawing/2014/main" id="{5DDBE3EA-9205-B611-C535-2EABDC6D49AA}"/>
              </a:ext>
            </a:extLst>
          </p:cNvPr>
          <p:cNvPicPr>
            <a:picLocks noChangeAspect="1"/>
          </p:cNvPicPr>
          <p:nvPr/>
        </p:nvPicPr>
        <p:blipFill>
          <a:blip r:embed="rId3"/>
          <a:stretch>
            <a:fillRect/>
          </a:stretch>
        </p:blipFill>
        <p:spPr>
          <a:xfrm>
            <a:off x="5389251" y="3130667"/>
            <a:ext cx="6750837" cy="4506184"/>
          </a:xfrm>
          <a:prstGeom prst="rect">
            <a:avLst/>
          </a:prstGeom>
        </p:spPr>
      </p:pic>
      <p:sp>
        <p:nvSpPr>
          <p:cNvPr id="10" name="Oval 15">
            <a:extLst>
              <a:ext uri="{FF2B5EF4-FFF2-40B4-BE49-F238E27FC236}">
                <a16:creationId xmlns:a16="http://schemas.microsoft.com/office/drawing/2014/main" id="{317ECFE2-6F8A-50B2-FBD6-0F10C4E8F4C2}"/>
              </a:ext>
            </a:extLst>
          </p:cNvPr>
          <p:cNvSpPr/>
          <p:nvPr/>
        </p:nvSpPr>
        <p:spPr>
          <a:xfrm>
            <a:off x="7420174" y="5588543"/>
            <a:ext cx="1206663" cy="1121573"/>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700"/>
          </a:p>
        </p:txBody>
      </p:sp>
      <p:sp>
        <p:nvSpPr>
          <p:cNvPr id="9" name="Oval 15">
            <a:extLst>
              <a:ext uri="{FF2B5EF4-FFF2-40B4-BE49-F238E27FC236}">
                <a16:creationId xmlns:a16="http://schemas.microsoft.com/office/drawing/2014/main" id="{B65A6F05-432D-8130-371F-104B35F240F0}"/>
              </a:ext>
            </a:extLst>
          </p:cNvPr>
          <p:cNvSpPr/>
          <p:nvPr/>
        </p:nvSpPr>
        <p:spPr>
          <a:xfrm>
            <a:off x="3917802" y="5318530"/>
            <a:ext cx="1206663" cy="1121573"/>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700"/>
          </a:p>
        </p:txBody>
      </p:sp>
      <p:sp>
        <p:nvSpPr>
          <p:cNvPr id="4" name="Title 3">
            <a:extLst>
              <a:ext uri="{FF2B5EF4-FFF2-40B4-BE49-F238E27FC236}">
                <a16:creationId xmlns:a16="http://schemas.microsoft.com/office/drawing/2014/main" id="{4DEE9EA7-9D5C-8E2A-BDBF-21A8CD65E4F2}"/>
              </a:ext>
            </a:extLst>
          </p:cNvPr>
          <p:cNvSpPr>
            <a:spLocks noGrp="1"/>
          </p:cNvSpPr>
          <p:nvPr>
            <p:ph type="title"/>
          </p:nvPr>
        </p:nvSpPr>
        <p:spPr/>
        <p:txBody>
          <a:bodyPr/>
          <a:lstStyle/>
          <a:p>
            <a:pPr algn="ctr"/>
            <a:r>
              <a:rPr lang="en-GB" sz="3200" dirty="0">
                <a:latin typeface="+mj-lt"/>
              </a:rPr>
              <a:t>What species did we see?</a:t>
            </a:r>
            <a:endParaRPr lang="en-US" sz="3200" dirty="0">
              <a:latin typeface="+mj-lt"/>
            </a:endParaRPr>
          </a:p>
        </p:txBody>
      </p:sp>
      <p:pic>
        <p:nvPicPr>
          <p:cNvPr id="5" name="Picture 5">
            <a:extLst>
              <a:ext uri="{FF2B5EF4-FFF2-40B4-BE49-F238E27FC236}">
                <a16:creationId xmlns:a16="http://schemas.microsoft.com/office/drawing/2014/main" id="{E0C6CBA0-99B7-E1A5-86E9-1BC99CB2DE86}"/>
              </a:ext>
            </a:extLst>
          </p:cNvPr>
          <p:cNvPicPr>
            <a:picLocks noChangeAspect="1"/>
          </p:cNvPicPr>
          <p:nvPr/>
        </p:nvPicPr>
        <p:blipFill rotWithShape="1">
          <a:blip r:embed="rId4" cstate="screen">
            <a:biLevel thresh="50000"/>
            <a:extLst>
              <a:ext uri="{BEBA8EAE-BF5A-486C-A8C5-ECC9F3942E4B}">
                <a14:imgProps xmlns:a14="http://schemas.microsoft.com/office/drawing/2010/main">
                  <a14:imgLayer r:embed="rId5">
                    <a14:imgEffect>
                      <a14:backgroundRemoval t="52809" b="99251" l="2031" r="96406">
                        <a14:foregroundMark x1="9020" y1="72324" x2="10535" y2="73199"/>
                        <a14:foregroundMark x1="22723" y1="72470" x2="47070" y2="64497"/>
                        <a14:foregroundMark x1="66380" y1="70417" x2="92344" y2="90637"/>
                        <a14:foregroundMark x1="94756" y1="95655" x2="95956" y2="98152"/>
                        <a14:foregroundMark x1="92344" y1="90637" x2="93358" y2="92747"/>
                        <a14:foregroundMark x1="5080" y1="92189" x2="7031" y2="88390"/>
                        <a14:backgroundMark x1="7187" y1="70412" x2="2344" y2="91760"/>
                        <a14:backgroundMark x1="2344" y1="91760" x2="1797" y2="92135"/>
                        <a14:backgroundMark x1="7422" y1="68539" x2="7813" y2="75281"/>
                        <a14:backgroundMark x1="3438" y1="92135" x2="2188" y2="94382"/>
                        <a14:backgroundMark x1="12656" y1="73408" x2="23125" y2="69288"/>
                        <a14:backgroundMark x1="47344" y1="62547" x2="64688" y2="69288"/>
                        <a14:backgroundMark x1="64531" y1="66667" x2="66797" y2="67416"/>
                        <a14:backgroundMark x1="11406" y1="69288" x2="12891" y2="74532"/>
                        <a14:backgroundMark x1="938" y1="95131" x2="1719" y2="97753"/>
                        <a14:backgroundMark x1="938" y1="96629" x2="3203" y2="98876"/>
                        <a14:backgroundMark x1="2969" y1="97753" x2="12500" y2="96629"/>
                        <a14:backgroundMark x1="12500" y1="96629" x2="14766" y2="97753"/>
                        <a14:backgroundMark x1="15000" y1="98876" x2="24844" y2="98876"/>
                        <a14:backgroundMark x1="27578" y1="98876" x2="26328" y2="96629"/>
                        <a14:backgroundMark x1="34922" y1="96629" x2="38906" y2="96629"/>
                        <a14:backgroundMark x1="39922" y1="98876" x2="52031" y2="98876"/>
                        <a14:backgroundMark x1="48750" y1="96629" x2="53828" y2="97753"/>
                        <a14:backgroundMark x1="60313" y1="98876" x2="65625" y2="98876"/>
                        <a14:backgroundMark x1="61094" y1="96629" x2="62578" y2="95131"/>
                        <a14:backgroundMark x1="73203" y1="97753" x2="82500" y2="97753"/>
                        <a14:backgroundMark x1="73438" y1="95131" x2="76172" y2="98876"/>
                        <a14:backgroundMark x1="87031" y1="95131" x2="94297" y2="98876"/>
                        <a14:backgroundMark x1="95859" y1="98876" x2="99609" y2="98876"/>
                      </a14:backgroundRemoval>
                    </a14:imgEffect>
                  </a14:imgLayer>
                </a14:imgProps>
              </a:ext>
              <a:ext uri="{28A0092B-C50C-407E-A947-70E740481C1C}">
                <a14:useLocalDpi xmlns:a14="http://schemas.microsoft.com/office/drawing/2010/main" val="0"/>
              </a:ext>
            </a:extLst>
          </a:blip>
          <a:srcRect t="47716"/>
          <a:stretch/>
        </p:blipFill>
        <p:spPr>
          <a:xfrm>
            <a:off x="-109294" y="880203"/>
            <a:ext cx="5818116" cy="640831"/>
          </a:xfrm>
          <a:prstGeom prst="rect">
            <a:avLst/>
          </a:prstGeom>
        </p:spPr>
      </p:pic>
      <p:sp>
        <p:nvSpPr>
          <p:cNvPr id="6" name="TextBox 8">
            <a:extLst>
              <a:ext uri="{FF2B5EF4-FFF2-40B4-BE49-F238E27FC236}">
                <a16:creationId xmlns:a16="http://schemas.microsoft.com/office/drawing/2014/main" id="{0450F7F3-D74D-6139-A953-FC44F7C4D6C8}"/>
              </a:ext>
            </a:extLst>
          </p:cNvPr>
          <p:cNvSpPr txBox="1"/>
          <p:nvPr/>
        </p:nvSpPr>
        <p:spPr>
          <a:xfrm>
            <a:off x="767732" y="1528063"/>
            <a:ext cx="4465239" cy="369332"/>
          </a:xfrm>
          <a:prstGeom prst="rect">
            <a:avLst/>
          </a:prstGeom>
          <a:noFill/>
        </p:spPr>
        <p:txBody>
          <a:bodyPr wrap="square" rtlCol="0">
            <a:spAutoFit/>
          </a:bodyPr>
          <a:lstStyle/>
          <a:p>
            <a:pPr algn="ctr"/>
            <a:r>
              <a:rPr lang="en-GB" dirty="0">
                <a:solidFill>
                  <a:schemeClr val="bg1"/>
                </a:solidFill>
                <a:latin typeface="Tahoma" panose="020B0604030504040204" pitchFamily="34" charset="0"/>
                <a:ea typeface="Tahoma" panose="020B0604030504040204" pitchFamily="34" charset="0"/>
                <a:cs typeface="Tahoma" panose="020B0604030504040204" pitchFamily="34" charset="0"/>
              </a:rPr>
              <a:t>Unidentified whales</a:t>
            </a:r>
          </a:p>
        </p:txBody>
      </p:sp>
      <p:sp>
        <p:nvSpPr>
          <p:cNvPr id="8" name="Textfeld 7">
            <a:extLst>
              <a:ext uri="{FF2B5EF4-FFF2-40B4-BE49-F238E27FC236}">
                <a16:creationId xmlns:a16="http://schemas.microsoft.com/office/drawing/2014/main" id="{F0EA31D8-39C0-BA68-8C3A-B842A6659096}"/>
              </a:ext>
            </a:extLst>
          </p:cNvPr>
          <p:cNvSpPr txBox="1"/>
          <p:nvPr/>
        </p:nvSpPr>
        <p:spPr>
          <a:xfrm>
            <a:off x="1965503" y="5509985"/>
            <a:ext cx="6094206" cy="369332"/>
          </a:xfrm>
          <a:prstGeom prst="rect">
            <a:avLst/>
          </a:prstGeom>
          <a:noFill/>
        </p:spPr>
        <p:txBody>
          <a:bodyPr wrap="square">
            <a:spAutoFit/>
          </a:bodyPr>
          <a:lstStyle/>
          <a:p>
            <a:endParaRPr lang="de-DE" dirty="0"/>
          </a:p>
        </p:txBody>
      </p:sp>
      <p:pic>
        <p:nvPicPr>
          <p:cNvPr id="13" name="Grafik 12">
            <a:extLst>
              <a:ext uri="{FF2B5EF4-FFF2-40B4-BE49-F238E27FC236}">
                <a16:creationId xmlns:a16="http://schemas.microsoft.com/office/drawing/2014/main" id="{4DDA1307-F59C-6F78-0D19-C7A05EAA8D9F}"/>
              </a:ext>
            </a:extLst>
          </p:cNvPr>
          <p:cNvPicPr>
            <a:picLocks noChangeAspect="1"/>
          </p:cNvPicPr>
          <p:nvPr/>
        </p:nvPicPr>
        <p:blipFill>
          <a:blip r:embed="rId6"/>
          <a:stretch>
            <a:fillRect/>
          </a:stretch>
        </p:blipFill>
        <p:spPr>
          <a:xfrm>
            <a:off x="8734699" y="444652"/>
            <a:ext cx="2871819" cy="1916939"/>
          </a:xfrm>
          <a:prstGeom prst="rect">
            <a:avLst/>
          </a:prstGeom>
        </p:spPr>
      </p:pic>
      <p:pic>
        <p:nvPicPr>
          <p:cNvPr id="14" name="Grafik 13">
            <a:extLst>
              <a:ext uri="{FF2B5EF4-FFF2-40B4-BE49-F238E27FC236}">
                <a16:creationId xmlns:a16="http://schemas.microsoft.com/office/drawing/2014/main" id="{D91FB261-D1EA-6686-7234-5B0ACA31A88F}"/>
              </a:ext>
            </a:extLst>
          </p:cNvPr>
          <p:cNvPicPr>
            <a:picLocks noChangeAspect="1"/>
          </p:cNvPicPr>
          <p:nvPr/>
        </p:nvPicPr>
        <p:blipFill>
          <a:blip r:embed="rId7"/>
          <a:stretch>
            <a:fillRect/>
          </a:stretch>
        </p:blipFill>
        <p:spPr>
          <a:xfrm>
            <a:off x="418165" y="2184318"/>
            <a:ext cx="2202004" cy="1469838"/>
          </a:xfrm>
          <a:prstGeom prst="rect">
            <a:avLst/>
          </a:prstGeom>
        </p:spPr>
      </p:pic>
      <p:grpSp>
        <p:nvGrpSpPr>
          <p:cNvPr id="15" name="Group 21">
            <a:extLst>
              <a:ext uri="{FF2B5EF4-FFF2-40B4-BE49-F238E27FC236}">
                <a16:creationId xmlns:a16="http://schemas.microsoft.com/office/drawing/2014/main" id="{E6E8B5A9-BCA5-61FA-A360-B992D2C45376}"/>
              </a:ext>
            </a:extLst>
          </p:cNvPr>
          <p:cNvGrpSpPr/>
          <p:nvPr/>
        </p:nvGrpSpPr>
        <p:grpSpPr>
          <a:xfrm rot="21442326">
            <a:off x="1913723" y="1900526"/>
            <a:ext cx="6382139" cy="1994418"/>
            <a:chOff x="-423883" y="1668152"/>
            <a:chExt cx="6382139" cy="1994418"/>
          </a:xfrm>
        </p:grpSpPr>
        <p:pic>
          <p:nvPicPr>
            <p:cNvPr id="16" name="Picture 2">
              <a:extLst>
                <a:ext uri="{FF2B5EF4-FFF2-40B4-BE49-F238E27FC236}">
                  <a16:creationId xmlns:a16="http://schemas.microsoft.com/office/drawing/2014/main" id="{65F4F451-C554-9ED0-B7C3-54A3D3F5F397}"/>
                </a:ext>
              </a:extLst>
            </p:cNvPr>
            <p:cNvPicPr>
              <a:picLocks noChangeAspect="1"/>
            </p:cNvPicPr>
            <p:nvPr/>
          </p:nvPicPr>
          <p:blipFill>
            <a:blip r:embed="rId8" cstate="print">
              <a:extLst>
                <a:ext uri="{BEBA8EAE-BF5A-486C-A8C5-ECC9F3942E4B}">
                  <a14:imgProps xmlns:a14="http://schemas.microsoft.com/office/drawing/2010/main">
                    <a14:imgLayer r:embed="rId9">
                      <a14:imgEffect>
                        <a14:backgroundRemoval t="9921" b="98413" l="4254" r="96902"/>
                      </a14:imgEffect>
                    </a14:imgLayer>
                  </a14:imgProps>
                </a:ext>
                <a:ext uri="{28A0092B-C50C-407E-A947-70E740481C1C}">
                  <a14:useLocalDpi xmlns:a14="http://schemas.microsoft.com/office/drawing/2010/main" val="0"/>
                </a:ext>
              </a:extLst>
            </a:blip>
            <a:stretch>
              <a:fillRect/>
            </a:stretch>
          </p:blipFill>
          <p:spPr>
            <a:xfrm rot="20878403">
              <a:off x="-423883" y="1668152"/>
              <a:ext cx="6382139" cy="1994418"/>
            </a:xfrm>
            <a:prstGeom prst="rect">
              <a:avLst/>
            </a:prstGeom>
          </p:spPr>
        </p:pic>
        <p:sp>
          <p:nvSpPr>
            <p:cNvPr id="17" name="Rectangle 19">
              <a:extLst>
                <a:ext uri="{FF2B5EF4-FFF2-40B4-BE49-F238E27FC236}">
                  <a16:creationId xmlns:a16="http://schemas.microsoft.com/office/drawing/2014/main" id="{8E26D346-7582-F23A-4DB9-B197352C86BA}"/>
                </a:ext>
              </a:extLst>
            </p:cNvPr>
            <p:cNvSpPr/>
            <p:nvPr/>
          </p:nvSpPr>
          <p:spPr>
            <a:xfrm rot="18996493">
              <a:off x="265985" y="2389598"/>
              <a:ext cx="1924537" cy="490270"/>
            </a:xfrm>
            <a:prstGeom prst="rect">
              <a:avLst/>
            </a:prstGeom>
            <a:noFill/>
          </p:spPr>
          <p:txBody>
            <a:bodyPr wrap="none" lIns="91440" tIns="45720" rIns="91440" bIns="45720">
              <a:prstTxWarp prst="textArchUp">
                <a:avLst>
                  <a:gd name="adj" fmla="val 9524373"/>
                </a:avLst>
              </a:prstTxWarp>
              <a:spAutoFit/>
            </a:bodyPr>
            <a:lstStyle/>
            <a:p>
              <a:pPr algn="ctr"/>
              <a:r>
                <a:rPr lang="en-US" dirty="0">
                  <a:ln w="0"/>
                  <a:solidFill>
                    <a:schemeClr val="bg1"/>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Humpback whale</a:t>
              </a:r>
              <a:endParaRPr lang="en-US" b="0" cap="none" spc="0" dirty="0">
                <a:ln w="0"/>
                <a:solidFill>
                  <a:schemeClr val="bg1"/>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endParaRPr>
            </a:p>
          </p:txBody>
        </p:sp>
      </p:grpSp>
      <p:grpSp>
        <p:nvGrpSpPr>
          <p:cNvPr id="18" name="Group 58">
            <a:extLst>
              <a:ext uri="{FF2B5EF4-FFF2-40B4-BE49-F238E27FC236}">
                <a16:creationId xmlns:a16="http://schemas.microsoft.com/office/drawing/2014/main" id="{33A05B83-2AF7-6D9D-058A-AA59410F1F58}"/>
              </a:ext>
            </a:extLst>
          </p:cNvPr>
          <p:cNvGrpSpPr/>
          <p:nvPr/>
        </p:nvGrpSpPr>
        <p:grpSpPr>
          <a:xfrm rot="19223278">
            <a:off x="8025244" y="2446544"/>
            <a:ext cx="3616679" cy="2403764"/>
            <a:chOff x="4078687" y="2679193"/>
            <a:chExt cx="4855001" cy="2935224"/>
          </a:xfrm>
        </p:grpSpPr>
        <p:pic>
          <p:nvPicPr>
            <p:cNvPr id="19" name="Picture 59">
              <a:extLst>
                <a:ext uri="{FF2B5EF4-FFF2-40B4-BE49-F238E27FC236}">
                  <a16:creationId xmlns:a16="http://schemas.microsoft.com/office/drawing/2014/main" id="{F5A4D389-30CD-D383-CB64-8F8D90335AA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19024" t="15179" r="19342" b="16525"/>
            <a:stretch/>
          </p:blipFill>
          <p:spPr>
            <a:xfrm>
              <a:off x="4224527" y="2679193"/>
              <a:ext cx="4709161" cy="2935224"/>
            </a:xfrm>
            <a:prstGeom prst="rect">
              <a:avLst/>
            </a:prstGeom>
          </p:spPr>
        </p:pic>
        <p:sp>
          <p:nvSpPr>
            <p:cNvPr id="20" name="Rectangle 60">
              <a:extLst>
                <a:ext uri="{FF2B5EF4-FFF2-40B4-BE49-F238E27FC236}">
                  <a16:creationId xmlns:a16="http://schemas.microsoft.com/office/drawing/2014/main" id="{3DC6FFF1-BEDE-98B0-8330-A564456C7327}"/>
                </a:ext>
              </a:extLst>
            </p:cNvPr>
            <p:cNvSpPr/>
            <p:nvPr/>
          </p:nvSpPr>
          <p:spPr>
            <a:xfrm rot="21249919">
              <a:off x="4078687" y="2919267"/>
              <a:ext cx="1924537" cy="490270"/>
            </a:xfrm>
            <a:prstGeom prst="rect">
              <a:avLst/>
            </a:prstGeom>
            <a:noFill/>
          </p:spPr>
          <p:txBody>
            <a:bodyPr wrap="none" lIns="91440" tIns="45720" rIns="91440" bIns="45720">
              <a:prstTxWarp prst="textArchUp">
                <a:avLst>
                  <a:gd name="adj" fmla="val 9524373"/>
                </a:avLst>
              </a:prstTxWarp>
              <a:spAutoFit/>
            </a:bodyPr>
            <a:lstStyle/>
            <a:p>
              <a:pPr algn="ctr"/>
              <a:r>
                <a:rPr lang="en-US" dirty="0">
                  <a:ln w="0"/>
                  <a:solidFill>
                    <a:schemeClr val="bg1"/>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Killer whale</a:t>
              </a:r>
              <a:endParaRPr lang="en-US" b="0" cap="none" spc="0" dirty="0">
                <a:ln w="0"/>
                <a:solidFill>
                  <a:schemeClr val="bg1"/>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endParaRPr>
            </a:p>
          </p:txBody>
        </p:sp>
      </p:grpSp>
      <p:sp>
        <p:nvSpPr>
          <p:cNvPr id="23" name="Oval 15">
            <a:extLst>
              <a:ext uri="{FF2B5EF4-FFF2-40B4-BE49-F238E27FC236}">
                <a16:creationId xmlns:a16="http://schemas.microsoft.com/office/drawing/2014/main" id="{E9A4D447-10BB-DD32-6B8A-0FBFA5F84F5D}"/>
              </a:ext>
            </a:extLst>
          </p:cNvPr>
          <p:cNvSpPr/>
          <p:nvPr/>
        </p:nvSpPr>
        <p:spPr>
          <a:xfrm>
            <a:off x="10838513" y="1467130"/>
            <a:ext cx="1206663" cy="1121573"/>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700" dirty="0"/>
          </a:p>
        </p:txBody>
      </p:sp>
      <p:sp>
        <p:nvSpPr>
          <p:cNvPr id="24" name="TextBox 21">
            <a:extLst>
              <a:ext uri="{FF2B5EF4-FFF2-40B4-BE49-F238E27FC236}">
                <a16:creationId xmlns:a16="http://schemas.microsoft.com/office/drawing/2014/main" id="{DFC49BC1-6B2D-93EB-923A-EA8A22E58A49}"/>
              </a:ext>
            </a:extLst>
          </p:cNvPr>
          <p:cNvSpPr txBox="1"/>
          <p:nvPr/>
        </p:nvSpPr>
        <p:spPr>
          <a:xfrm>
            <a:off x="10923283" y="1596150"/>
            <a:ext cx="1001970" cy="830997"/>
          </a:xfrm>
          <a:prstGeom prst="rect">
            <a:avLst/>
          </a:prstGeom>
          <a:noFill/>
        </p:spPr>
        <p:txBody>
          <a:bodyPr wrap="square" rtlCol="0">
            <a:spAutoFit/>
          </a:bodyPr>
          <a:lstStyle/>
          <a:p>
            <a:pPr algn="ctr"/>
            <a:r>
              <a:rPr lang="en-GB" sz="4800" b="1" dirty="0">
                <a:latin typeface="Tahoma" panose="020B0604030504040204" pitchFamily="34" charset="0"/>
                <a:ea typeface="Tahoma" panose="020B0604030504040204" pitchFamily="34" charset="0"/>
                <a:cs typeface="Tahoma" panose="020B0604030504040204" pitchFamily="34" charset="0"/>
              </a:rPr>
              <a:t>61</a:t>
            </a:r>
            <a:endParaRPr lang="en-GB" sz="48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25" name="Oval 15">
            <a:extLst>
              <a:ext uri="{FF2B5EF4-FFF2-40B4-BE49-F238E27FC236}">
                <a16:creationId xmlns:a16="http://schemas.microsoft.com/office/drawing/2014/main" id="{833726F2-ED90-188C-AFED-CE8EFBC74DB2}"/>
              </a:ext>
            </a:extLst>
          </p:cNvPr>
          <p:cNvSpPr/>
          <p:nvPr/>
        </p:nvSpPr>
        <p:spPr>
          <a:xfrm>
            <a:off x="10450474" y="3539505"/>
            <a:ext cx="1206663" cy="1121573"/>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700" dirty="0"/>
          </a:p>
        </p:txBody>
      </p:sp>
      <p:sp>
        <p:nvSpPr>
          <p:cNvPr id="26" name="TextBox 21">
            <a:extLst>
              <a:ext uri="{FF2B5EF4-FFF2-40B4-BE49-F238E27FC236}">
                <a16:creationId xmlns:a16="http://schemas.microsoft.com/office/drawing/2014/main" id="{C3A10E6D-1B40-0BCB-318B-87C1350528DD}"/>
              </a:ext>
            </a:extLst>
          </p:cNvPr>
          <p:cNvSpPr txBox="1"/>
          <p:nvPr/>
        </p:nvSpPr>
        <p:spPr>
          <a:xfrm>
            <a:off x="10580727" y="3707870"/>
            <a:ext cx="1001970" cy="830997"/>
          </a:xfrm>
          <a:prstGeom prst="rect">
            <a:avLst/>
          </a:prstGeom>
          <a:noFill/>
        </p:spPr>
        <p:txBody>
          <a:bodyPr wrap="square" rtlCol="0">
            <a:spAutoFit/>
          </a:bodyPr>
          <a:lstStyle/>
          <a:p>
            <a:pPr algn="ctr"/>
            <a:r>
              <a:rPr lang="en-GB" sz="4800" b="1" dirty="0">
                <a:latin typeface="Tahoma" panose="020B0604030504040204" pitchFamily="34" charset="0"/>
                <a:ea typeface="Tahoma" panose="020B0604030504040204" pitchFamily="34" charset="0"/>
                <a:cs typeface="Tahoma" panose="020B0604030504040204" pitchFamily="34" charset="0"/>
              </a:rPr>
              <a:t>10</a:t>
            </a:r>
            <a:endParaRPr lang="en-GB" sz="48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27" name="Oval 15">
            <a:extLst>
              <a:ext uri="{FF2B5EF4-FFF2-40B4-BE49-F238E27FC236}">
                <a16:creationId xmlns:a16="http://schemas.microsoft.com/office/drawing/2014/main" id="{BAE33A76-EFBA-6B84-5396-45CE9E48834B}"/>
              </a:ext>
            </a:extLst>
          </p:cNvPr>
          <p:cNvSpPr/>
          <p:nvPr/>
        </p:nvSpPr>
        <p:spPr>
          <a:xfrm>
            <a:off x="1048787" y="170678"/>
            <a:ext cx="1206663" cy="1121573"/>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700"/>
          </a:p>
        </p:txBody>
      </p:sp>
      <p:sp>
        <p:nvSpPr>
          <p:cNvPr id="28" name="TextBox 21">
            <a:extLst>
              <a:ext uri="{FF2B5EF4-FFF2-40B4-BE49-F238E27FC236}">
                <a16:creationId xmlns:a16="http://schemas.microsoft.com/office/drawing/2014/main" id="{D00AFFE6-86C9-CDC1-B08E-9F4E77E289A9}"/>
              </a:ext>
            </a:extLst>
          </p:cNvPr>
          <p:cNvSpPr txBox="1"/>
          <p:nvPr/>
        </p:nvSpPr>
        <p:spPr>
          <a:xfrm>
            <a:off x="1118701" y="283806"/>
            <a:ext cx="1001970" cy="830997"/>
          </a:xfrm>
          <a:prstGeom prst="rect">
            <a:avLst/>
          </a:prstGeom>
          <a:noFill/>
        </p:spPr>
        <p:txBody>
          <a:bodyPr wrap="square" rtlCol="0">
            <a:spAutoFit/>
          </a:bodyPr>
          <a:lstStyle/>
          <a:p>
            <a:pPr algn="ctr"/>
            <a:r>
              <a:rPr lang="en-GB" sz="4800" b="1" dirty="0">
                <a:latin typeface="Tahoma" panose="020B0604030504040204" pitchFamily="34" charset="0"/>
                <a:ea typeface="Tahoma" panose="020B0604030504040204" pitchFamily="34" charset="0"/>
                <a:cs typeface="Tahoma" panose="020B0604030504040204" pitchFamily="34" charset="0"/>
              </a:rPr>
              <a:t>4</a:t>
            </a:r>
            <a:endParaRPr lang="en-GB" sz="48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29" name="Oval 15">
            <a:extLst>
              <a:ext uri="{FF2B5EF4-FFF2-40B4-BE49-F238E27FC236}">
                <a16:creationId xmlns:a16="http://schemas.microsoft.com/office/drawing/2014/main" id="{ABDB7B0C-7F92-86EC-7B7A-0F22D9B707B9}"/>
              </a:ext>
            </a:extLst>
          </p:cNvPr>
          <p:cNvSpPr/>
          <p:nvPr/>
        </p:nvSpPr>
        <p:spPr>
          <a:xfrm>
            <a:off x="6251305" y="2709974"/>
            <a:ext cx="1206663" cy="1121573"/>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700"/>
          </a:p>
        </p:txBody>
      </p:sp>
      <p:sp>
        <p:nvSpPr>
          <p:cNvPr id="30" name="TextBox 21">
            <a:extLst>
              <a:ext uri="{FF2B5EF4-FFF2-40B4-BE49-F238E27FC236}">
                <a16:creationId xmlns:a16="http://schemas.microsoft.com/office/drawing/2014/main" id="{9F224508-5DAE-A414-D8BF-B450E024D338}"/>
              </a:ext>
            </a:extLst>
          </p:cNvPr>
          <p:cNvSpPr txBox="1"/>
          <p:nvPr/>
        </p:nvSpPr>
        <p:spPr>
          <a:xfrm>
            <a:off x="6316744" y="2860886"/>
            <a:ext cx="1001970" cy="830997"/>
          </a:xfrm>
          <a:prstGeom prst="rect">
            <a:avLst/>
          </a:prstGeom>
          <a:noFill/>
        </p:spPr>
        <p:txBody>
          <a:bodyPr wrap="square" rtlCol="0">
            <a:spAutoFit/>
          </a:bodyPr>
          <a:lstStyle/>
          <a:p>
            <a:pPr algn="ctr"/>
            <a:r>
              <a:rPr lang="en-GB" sz="4800" b="1" dirty="0">
                <a:solidFill>
                  <a:schemeClr val="tx1"/>
                </a:solidFill>
                <a:latin typeface="Tahoma" panose="020B0604030504040204" pitchFamily="34" charset="0"/>
                <a:ea typeface="Tahoma" panose="020B0604030504040204" pitchFamily="34" charset="0"/>
                <a:cs typeface="Tahoma" panose="020B0604030504040204" pitchFamily="34" charset="0"/>
              </a:rPr>
              <a:t>5</a:t>
            </a:r>
            <a:r>
              <a:rPr lang="en-GB" sz="4800" b="1" dirty="0">
                <a:latin typeface="Tahoma" panose="020B0604030504040204" pitchFamily="34" charset="0"/>
                <a:ea typeface="Tahoma" panose="020B0604030504040204" pitchFamily="34" charset="0"/>
                <a:cs typeface="Tahoma" panose="020B0604030504040204" pitchFamily="34" charset="0"/>
              </a:rPr>
              <a:t>7</a:t>
            </a:r>
            <a:endParaRPr lang="en-GB" sz="48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31" name="Oval 15">
            <a:extLst>
              <a:ext uri="{FF2B5EF4-FFF2-40B4-BE49-F238E27FC236}">
                <a16:creationId xmlns:a16="http://schemas.microsoft.com/office/drawing/2014/main" id="{2297EF09-B6C4-780F-C488-7E4CEA796791}"/>
              </a:ext>
            </a:extLst>
          </p:cNvPr>
          <p:cNvSpPr/>
          <p:nvPr/>
        </p:nvSpPr>
        <p:spPr>
          <a:xfrm>
            <a:off x="320373" y="3641875"/>
            <a:ext cx="1206663" cy="1121573"/>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700"/>
          </a:p>
        </p:txBody>
      </p:sp>
      <p:sp>
        <p:nvSpPr>
          <p:cNvPr id="32" name="TextBox 21">
            <a:extLst>
              <a:ext uri="{FF2B5EF4-FFF2-40B4-BE49-F238E27FC236}">
                <a16:creationId xmlns:a16="http://schemas.microsoft.com/office/drawing/2014/main" id="{246B8663-BF0C-1BFD-2E78-26C2DF4F9D18}"/>
              </a:ext>
            </a:extLst>
          </p:cNvPr>
          <p:cNvSpPr txBox="1"/>
          <p:nvPr/>
        </p:nvSpPr>
        <p:spPr>
          <a:xfrm>
            <a:off x="394741" y="3745421"/>
            <a:ext cx="1001970" cy="830997"/>
          </a:xfrm>
          <a:prstGeom prst="rect">
            <a:avLst/>
          </a:prstGeom>
          <a:noFill/>
        </p:spPr>
        <p:txBody>
          <a:bodyPr wrap="square" rtlCol="0">
            <a:spAutoFit/>
          </a:bodyPr>
          <a:lstStyle/>
          <a:p>
            <a:pPr algn="ctr"/>
            <a:r>
              <a:rPr lang="en-GB" sz="4800" b="1" dirty="0">
                <a:latin typeface="Tahoma" panose="020B0604030504040204" pitchFamily="34" charset="0"/>
                <a:ea typeface="Tahoma" panose="020B0604030504040204" pitchFamily="34" charset="0"/>
                <a:cs typeface="Tahoma" panose="020B0604030504040204" pitchFamily="34" charset="0"/>
              </a:rPr>
              <a:t>13</a:t>
            </a:r>
            <a:endParaRPr lang="en-GB" sz="48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33" name="Textfeld 32">
            <a:extLst>
              <a:ext uri="{FF2B5EF4-FFF2-40B4-BE49-F238E27FC236}">
                <a16:creationId xmlns:a16="http://schemas.microsoft.com/office/drawing/2014/main" id="{54BC1CA1-BA1B-6880-882A-045076FA9498}"/>
              </a:ext>
            </a:extLst>
          </p:cNvPr>
          <p:cNvSpPr txBox="1"/>
          <p:nvPr/>
        </p:nvSpPr>
        <p:spPr>
          <a:xfrm>
            <a:off x="418165" y="3275285"/>
            <a:ext cx="2191739" cy="381000"/>
          </a:xfrm>
          <a:prstGeom prst="rect">
            <a:avLst/>
          </a:prstGeom>
          <a:noFill/>
        </p:spPr>
        <p:txBody>
          <a:bodyPr wrap="square" rtlCol="0">
            <a:spAutoFit/>
          </a:bodyPr>
          <a:lstStyle/>
          <a:p>
            <a:r>
              <a:rPr lang="de-DE">
                <a:solidFill>
                  <a:schemeClr val="bg1"/>
                </a:solidFill>
              </a:rPr>
              <a:t>Harbour porpoise</a:t>
            </a:r>
            <a:endParaRPr lang="de-DE" dirty="0">
              <a:solidFill>
                <a:schemeClr val="bg1"/>
              </a:solidFill>
            </a:endParaRPr>
          </a:p>
        </p:txBody>
      </p:sp>
      <p:sp>
        <p:nvSpPr>
          <p:cNvPr id="34" name="Textfeld 33">
            <a:extLst>
              <a:ext uri="{FF2B5EF4-FFF2-40B4-BE49-F238E27FC236}">
                <a16:creationId xmlns:a16="http://schemas.microsoft.com/office/drawing/2014/main" id="{4194090E-A465-1C52-5408-BA1A52C33995}"/>
              </a:ext>
            </a:extLst>
          </p:cNvPr>
          <p:cNvSpPr txBox="1"/>
          <p:nvPr/>
        </p:nvSpPr>
        <p:spPr>
          <a:xfrm>
            <a:off x="10170608" y="598956"/>
            <a:ext cx="2191739" cy="381000"/>
          </a:xfrm>
          <a:prstGeom prst="rect">
            <a:avLst/>
          </a:prstGeom>
          <a:noFill/>
        </p:spPr>
        <p:txBody>
          <a:bodyPr wrap="square" rtlCol="0">
            <a:spAutoFit/>
          </a:bodyPr>
          <a:lstStyle/>
          <a:p>
            <a:r>
              <a:rPr lang="de-DE" dirty="0">
                <a:solidFill>
                  <a:schemeClr val="bg1"/>
                </a:solidFill>
              </a:rPr>
              <a:t>Dall‘</a:t>
            </a:r>
            <a:r>
              <a:rPr lang="de-DE">
                <a:solidFill>
                  <a:schemeClr val="bg1"/>
                </a:solidFill>
              </a:rPr>
              <a:t>s porpoise</a:t>
            </a:r>
            <a:endParaRPr lang="de-DE" dirty="0">
              <a:solidFill>
                <a:schemeClr val="bg1"/>
              </a:solidFill>
            </a:endParaRPr>
          </a:p>
        </p:txBody>
      </p:sp>
      <p:pic>
        <p:nvPicPr>
          <p:cNvPr id="3" name="Picture 2">
            <a:extLst>
              <a:ext uri="{FF2B5EF4-FFF2-40B4-BE49-F238E27FC236}">
                <a16:creationId xmlns:a16="http://schemas.microsoft.com/office/drawing/2014/main" id="{482145CB-7EAE-0FC8-9B33-11AFEB4727A2}"/>
              </a:ext>
            </a:extLst>
          </p:cNvPr>
          <p:cNvPicPr>
            <a:picLocks noChangeAspect="1"/>
          </p:cNvPicPr>
          <p:nvPr/>
        </p:nvPicPr>
        <p:blipFill>
          <a:blip r:embed="rId11"/>
          <a:stretch>
            <a:fillRect/>
          </a:stretch>
        </p:blipFill>
        <p:spPr>
          <a:xfrm rot="20811471">
            <a:off x="567204" y="3801381"/>
            <a:ext cx="5106083" cy="3406715"/>
          </a:xfrm>
          <a:prstGeom prst="rect">
            <a:avLst/>
          </a:prstGeom>
        </p:spPr>
      </p:pic>
      <p:sp>
        <p:nvSpPr>
          <p:cNvPr id="7" name="TextBox 21">
            <a:extLst>
              <a:ext uri="{FF2B5EF4-FFF2-40B4-BE49-F238E27FC236}">
                <a16:creationId xmlns:a16="http://schemas.microsoft.com/office/drawing/2014/main" id="{823E8CE4-F4F1-D91E-2197-93FBA058FC0C}"/>
              </a:ext>
            </a:extLst>
          </p:cNvPr>
          <p:cNvSpPr txBox="1"/>
          <p:nvPr/>
        </p:nvSpPr>
        <p:spPr>
          <a:xfrm>
            <a:off x="4003535" y="5588543"/>
            <a:ext cx="1001970" cy="830997"/>
          </a:xfrm>
          <a:prstGeom prst="rect">
            <a:avLst/>
          </a:prstGeom>
          <a:noFill/>
        </p:spPr>
        <p:txBody>
          <a:bodyPr wrap="square" rtlCol="0">
            <a:spAutoFit/>
          </a:bodyPr>
          <a:lstStyle/>
          <a:p>
            <a:pPr algn="ctr"/>
            <a:r>
              <a:rPr lang="en-GB" sz="4800" b="1" dirty="0">
                <a:solidFill>
                  <a:schemeClr val="tx1"/>
                </a:solidFill>
                <a:latin typeface="Tahoma" panose="020B0604030504040204" pitchFamily="34" charset="0"/>
                <a:ea typeface="Tahoma" panose="020B0604030504040204" pitchFamily="34" charset="0"/>
                <a:cs typeface="Tahoma" panose="020B0604030504040204" pitchFamily="34" charset="0"/>
              </a:rPr>
              <a:t>1</a:t>
            </a:r>
          </a:p>
        </p:txBody>
      </p:sp>
      <p:sp>
        <p:nvSpPr>
          <p:cNvPr id="12" name="TextBox 11">
            <a:extLst>
              <a:ext uri="{FF2B5EF4-FFF2-40B4-BE49-F238E27FC236}">
                <a16:creationId xmlns:a16="http://schemas.microsoft.com/office/drawing/2014/main" id="{71040854-CE56-B22B-1FA6-C560E90F095B}"/>
              </a:ext>
            </a:extLst>
          </p:cNvPr>
          <p:cNvSpPr txBox="1"/>
          <p:nvPr/>
        </p:nvSpPr>
        <p:spPr>
          <a:xfrm>
            <a:off x="4908830" y="5774436"/>
            <a:ext cx="6229350" cy="769441"/>
          </a:xfrm>
          <a:prstGeom prst="rect">
            <a:avLst/>
          </a:prstGeom>
          <a:noFill/>
        </p:spPr>
        <p:txBody>
          <a:bodyPr wrap="square">
            <a:spAutoFit/>
          </a:bodyPr>
          <a:lstStyle/>
          <a:p>
            <a:pPr algn="ctr"/>
            <a:r>
              <a:rPr lang="en-GB" sz="4400" b="1" dirty="0">
                <a:solidFill>
                  <a:schemeClr val="tx1"/>
                </a:solidFill>
                <a:latin typeface="Tahoma" panose="020B0604030504040204" pitchFamily="34" charset="0"/>
                <a:ea typeface="Tahoma" panose="020B0604030504040204" pitchFamily="34" charset="0"/>
                <a:cs typeface="Tahoma" panose="020B0604030504040204" pitchFamily="34" charset="0"/>
              </a:rPr>
              <a:t>2</a:t>
            </a:r>
          </a:p>
        </p:txBody>
      </p:sp>
      <p:sp>
        <p:nvSpPr>
          <p:cNvPr id="11" name="Textfeld 32">
            <a:extLst>
              <a:ext uri="{FF2B5EF4-FFF2-40B4-BE49-F238E27FC236}">
                <a16:creationId xmlns:a16="http://schemas.microsoft.com/office/drawing/2014/main" id="{8E1856CF-46DC-4C46-C580-EF51E4F4F0AC}"/>
              </a:ext>
            </a:extLst>
          </p:cNvPr>
          <p:cNvSpPr txBox="1"/>
          <p:nvPr/>
        </p:nvSpPr>
        <p:spPr>
          <a:xfrm rot="20537852">
            <a:off x="2528187" y="5714335"/>
            <a:ext cx="2191739" cy="381000"/>
          </a:xfrm>
          <a:prstGeom prst="rect">
            <a:avLst/>
          </a:prstGeom>
          <a:noFill/>
        </p:spPr>
        <p:txBody>
          <a:bodyPr wrap="square" rtlCol="0">
            <a:spAutoFit/>
          </a:bodyPr>
          <a:lstStyle/>
          <a:p>
            <a:r>
              <a:rPr lang="de-DE">
                <a:solidFill>
                  <a:schemeClr val="bg1"/>
                </a:solidFill>
              </a:rPr>
              <a:t>Minke whale</a:t>
            </a:r>
            <a:endParaRPr lang="de-DE" dirty="0">
              <a:solidFill>
                <a:schemeClr val="bg1"/>
              </a:solidFill>
            </a:endParaRPr>
          </a:p>
        </p:txBody>
      </p:sp>
      <p:sp>
        <p:nvSpPr>
          <p:cNvPr id="22" name="TextBox 8">
            <a:extLst>
              <a:ext uri="{FF2B5EF4-FFF2-40B4-BE49-F238E27FC236}">
                <a16:creationId xmlns:a16="http://schemas.microsoft.com/office/drawing/2014/main" id="{FC52A8B3-2A10-8AC5-223C-80853B6061E5}"/>
              </a:ext>
            </a:extLst>
          </p:cNvPr>
          <p:cNvSpPr txBox="1"/>
          <p:nvPr/>
        </p:nvSpPr>
        <p:spPr>
          <a:xfrm rot="606270">
            <a:off x="7155838" y="5715858"/>
            <a:ext cx="4465239" cy="369332"/>
          </a:xfrm>
          <a:prstGeom prst="rect">
            <a:avLst/>
          </a:prstGeom>
          <a:noFill/>
        </p:spPr>
        <p:txBody>
          <a:bodyPr wrap="square" rtlCol="0">
            <a:spAutoFit/>
          </a:bodyPr>
          <a:lstStyle/>
          <a:p>
            <a:pPr algn="ctr"/>
            <a:r>
              <a:rPr lang="en-GB" dirty="0">
                <a:solidFill>
                  <a:schemeClr val="bg1"/>
                </a:solidFill>
                <a:latin typeface="Tahoma" panose="020B0604030504040204" pitchFamily="34" charset="0"/>
                <a:ea typeface="Tahoma" panose="020B0604030504040204" pitchFamily="34" charset="0"/>
                <a:cs typeface="Tahoma" panose="020B0604030504040204" pitchFamily="34" charset="0"/>
              </a:rPr>
              <a:t>Fin whales</a:t>
            </a:r>
          </a:p>
        </p:txBody>
      </p:sp>
    </p:spTree>
    <p:extLst>
      <p:ext uri="{BB962C8B-B14F-4D97-AF65-F5344CB8AC3E}">
        <p14:creationId xmlns:p14="http://schemas.microsoft.com/office/powerpoint/2010/main" val="41865364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B2BA761-0B18-17F8-3B78-968F0CA394F8}"/>
              </a:ext>
            </a:extLst>
          </p:cNvPr>
          <p:cNvSpPr>
            <a:spLocks noGrp="1"/>
          </p:cNvSpPr>
          <p:nvPr>
            <p:ph type="title"/>
          </p:nvPr>
        </p:nvSpPr>
        <p:spPr>
          <a:xfrm>
            <a:off x="319305" y="98282"/>
            <a:ext cx="3438469" cy="1299543"/>
          </a:xfrm>
        </p:spPr>
        <p:txBody>
          <a:bodyPr/>
          <a:lstStyle/>
          <a:p>
            <a:r>
              <a:rPr kumimoji="0" lang="en-GB" sz="2800" b="0" i="0" u="none" strike="noStrike" kern="1200" cap="none" spc="0" normalizeH="0" baseline="0" dirty="0">
                <a:ln>
                  <a:noFill/>
                </a:ln>
                <a:solidFill>
                  <a:prstClr val="white"/>
                </a:solidFill>
                <a:effectLst/>
                <a:uLnTx/>
                <a:uFillTx/>
                <a:latin typeface="Jost"/>
                <a:ea typeface="Jost SemiBold" pitchFamily="2" charset="0"/>
                <a:cs typeface="+mj-cs"/>
              </a:rPr>
              <a:t>Citizen Science </a:t>
            </a:r>
            <a:r>
              <a:rPr lang="en-GB" dirty="0" err="1"/>
              <a:t>iNaturalist</a:t>
            </a:r>
            <a:endParaRPr lang="en-GB" dirty="0"/>
          </a:p>
        </p:txBody>
      </p:sp>
      <p:sp>
        <p:nvSpPr>
          <p:cNvPr id="4" name="Text Placeholder 3">
            <a:extLst>
              <a:ext uri="{FF2B5EF4-FFF2-40B4-BE49-F238E27FC236}">
                <a16:creationId xmlns:a16="http://schemas.microsoft.com/office/drawing/2014/main" id="{7D520BA4-B043-A18A-5015-0289C4A3AD1C}"/>
              </a:ext>
            </a:extLst>
          </p:cNvPr>
          <p:cNvSpPr>
            <a:spLocks noGrp="1"/>
          </p:cNvSpPr>
          <p:nvPr>
            <p:ph type="body" sz="quarter" idx="10"/>
          </p:nvPr>
        </p:nvSpPr>
        <p:spPr>
          <a:xfrm>
            <a:off x="298985" y="1491631"/>
            <a:ext cx="3525108" cy="3786762"/>
          </a:xfrm>
        </p:spPr>
        <p:txBody>
          <a:bodyPr/>
          <a:lstStyle/>
          <a:p>
            <a:r>
              <a:rPr lang="en-GB" dirty="0"/>
              <a:t>During our voyage we had the chance to explore many different ecosystems: from rainforest to intertidal zone and kelp forest, from rivers and lakes to glaciated fjords. In these habitats we recorded a wide variety of trees, flowers, marine invertebrates, mammals, and birds.</a:t>
            </a:r>
          </a:p>
          <a:p>
            <a:endParaRPr lang="en-GB" dirty="0"/>
          </a:p>
          <a:p>
            <a:r>
              <a:rPr lang="en-GB" dirty="0"/>
              <a:t>In total we recorded 414 species and 1,448 observations — and counting. As you upload more photos from home, the dataset continues to grow.</a:t>
            </a:r>
          </a:p>
          <a:p>
            <a:endParaRPr lang="en-GB" dirty="0"/>
          </a:p>
          <a:p>
            <a:r>
              <a:rPr lang="en-GB" dirty="0"/>
              <a:t>Through iNaturalist, these observations can now be used as data in global scientific research. Thank you for joining the project and contributing to this Citizen Science platform.</a:t>
            </a:r>
            <a:endParaRPr lang="nb-NO" dirty="0"/>
          </a:p>
        </p:txBody>
      </p:sp>
      <p:sp>
        <p:nvSpPr>
          <p:cNvPr id="7" name="Text Placeholder 3">
            <a:extLst>
              <a:ext uri="{FF2B5EF4-FFF2-40B4-BE49-F238E27FC236}">
                <a16:creationId xmlns:a16="http://schemas.microsoft.com/office/drawing/2014/main" id="{61C1EA5E-601D-A0E8-EB71-155FF324D718}"/>
              </a:ext>
            </a:extLst>
          </p:cNvPr>
          <p:cNvSpPr txBox="1">
            <a:spLocks/>
          </p:cNvSpPr>
          <p:nvPr/>
        </p:nvSpPr>
        <p:spPr>
          <a:xfrm>
            <a:off x="10539" y="5601492"/>
            <a:ext cx="4056000" cy="911616"/>
          </a:xfrm>
          <a:prstGeom prst="rect">
            <a:avLst/>
          </a:prstGeom>
        </p:spPr>
        <p:txBody>
          <a:bodyPr vert="horz" wrap="square" lIns="91440" tIns="0" rIns="91440" bIns="90000" rtlCol="0" anchor="t" anchorCtr="0">
            <a:spAutoFit/>
          </a:bodyPr>
          <a:lstStyle>
            <a:lvl1pPr marL="0" indent="0" algn="l" defTabSz="914400" rtl="0" eaLnBrk="1" latinLnBrk="0" hangingPunct="1">
              <a:lnSpc>
                <a:spcPts val="1600"/>
              </a:lnSpc>
              <a:spcBef>
                <a:spcPts val="0"/>
              </a:spcBef>
              <a:buClr>
                <a:schemeClr val="tx1"/>
              </a:buClr>
              <a:buSzPct val="100000"/>
              <a:buFont typeface="Arial" panose="020B0604020202020204" pitchFamily="34" charset="0"/>
              <a:buNone/>
              <a:tabLst/>
              <a:defRPr sz="1400" b="0" i="0" kern="1200">
                <a:solidFill>
                  <a:schemeClr val="bg2"/>
                </a:solidFill>
                <a:latin typeface="Atlas Grotesk Regular" pitchFamily="50" charset="0"/>
                <a:ea typeface="+mn-ea"/>
                <a:cs typeface="+mn-cs"/>
              </a:defRPr>
            </a:lvl1pPr>
            <a:lvl2pPr marL="421207" indent="-182029" algn="l" defTabSz="914400" rtl="0" eaLnBrk="1" latinLnBrk="0" hangingPunct="1">
              <a:lnSpc>
                <a:spcPct val="100000"/>
              </a:lnSpc>
              <a:spcBef>
                <a:spcPts val="0"/>
              </a:spcBef>
              <a:buClr>
                <a:schemeClr val="tx1"/>
              </a:buClr>
              <a:buFont typeface="Arial" panose="020B0604020202020204" pitchFamily="34" charset="0"/>
              <a:buChar char="•"/>
              <a:tabLst/>
              <a:defRPr sz="1333" b="0" i="0" kern="1200">
                <a:solidFill>
                  <a:schemeClr val="tx1"/>
                </a:solidFill>
                <a:latin typeface="Austin Text Roman" pitchFamily="2" charset="77"/>
                <a:ea typeface="+mn-ea"/>
                <a:cs typeface="+mn-cs"/>
              </a:defRPr>
            </a:lvl2pPr>
            <a:lvl3pPr marL="592652" indent="-118530" algn="l" defTabSz="914400" rtl="0" eaLnBrk="1" latinLnBrk="0" hangingPunct="1">
              <a:lnSpc>
                <a:spcPct val="100000"/>
              </a:lnSpc>
              <a:spcBef>
                <a:spcPts val="0"/>
              </a:spcBef>
              <a:buClr>
                <a:schemeClr val="tx1"/>
              </a:buClr>
              <a:buSzPct val="80000"/>
              <a:buFont typeface="Arial" panose="020B0604020202020204" pitchFamily="34" charset="0"/>
              <a:buChar char="•"/>
              <a:tabLst/>
              <a:defRPr sz="1333" b="0" i="0" kern="1200">
                <a:solidFill>
                  <a:schemeClr val="tx1"/>
                </a:solidFill>
                <a:latin typeface="Austin Text Roman" pitchFamily="2" charset="77"/>
                <a:ea typeface="+mn-ea"/>
                <a:cs typeface="+mn-cs"/>
              </a:defRPr>
            </a:lvl3pPr>
            <a:lvl4pPr marL="713300" indent="-120648" algn="l" defTabSz="914400" rtl="0" eaLnBrk="1" latinLnBrk="0" hangingPunct="1">
              <a:lnSpc>
                <a:spcPct val="100000"/>
              </a:lnSpc>
              <a:spcBef>
                <a:spcPts val="0"/>
              </a:spcBef>
              <a:buClr>
                <a:schemeClr val="tx1"/>
              </a:buClr>
              <a:buFont typeface="Systemfont normal"/>
              <a:buChar char="-"/>
              <a:tabLst/>
              <a:defRPr sz="1333" b="0" i="0" kern="1200">
                <a:solidFill>
                  <a:schemeClr val="tx1"/>
                </a:solidFill>
                <a:latin typeface="Austin Text Roman" pitchFamily="2" charset="77"/>
                <a:ea typeface="+mn-ea"/>
                <a:cs typeface="+mn-cs"/>
              </a:defRPr>
            </a:lvl4pPr>
            <a:lvl5pPr marL="2057400" indent="-228600" algn="l" defTabSz="914400" rtl="0" eaLnBrk="1" latinLnBrk="0" hangingPunct="1">
              <a:lnSpc>
                <a:spcPct val="90000"/>
              </a:lnSpc>
              <a:spcBef>
                <a:spcPts val="0"/>
              </a:spcBef>
              <a:buFont typeface="Arial" panose="020B0604020202020204" pitchFamily="34" charset="0"/>
              <a:buChar char="•"/>
              <a:defRPr sz="1867" b="0" i="0" kern="1200">
                <a:solidFill>
                  <a:schemeClr val="tx1"/>
                </a:solidFill>
                <a:latin typeface="Austin Text Roman"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dirty="0">
                <a:solidFill>
                  <a:schemeClr val="bg1">
                    <a:lumMod val="85000"/>
                  </a:schemeClr>
                </a:solidFill>
              </a:rPr>
              <a:t>View our data submitted on our </a:t>
            </a:r>
            <a:r>
              <a:rPr lang="en-GB" dirty="0" err="1">
                <a:solidFill>
                  <a:schemeClr val="bg1">
                    <a:lumMod val="85000"/>
                  </a:schemeClr>
                </a:solidFill>
              </a:rPr>
              <a:t>iNaturalist</a:t>
            </a:r>
            <a:r>
              <a:rPr lang="en-GB" dirty="0">
                <a:solidFill>
                  <a:schemeClr val="bg1">
                    <a:lumMod val="85000"/>
                  </a:schemeClr>
                </a:solidFill>
              </a:rPr>
              <a:t> project here: </a:t>
            </a:r>
          </a:p>
          <a:p>
            <a:pPr algn="ctr"/>
            <a:r>
              <a:rPr lang="en-US" dirty="0">
                <a:hlinkClick r:id="rId3"/>
              </a:rPr>
              <a:t>2026 June 1 - 13: MS Roald Amundsen: Alaska &amp; British Columbia · iNaturalist</a:t>
            </a:r>
            <a:endParaRPr lang="en-GB" dirty="0">
              <a:solidFill>
                <a:schemeClr val="bg1">
                  <a:lumMod val="85000"/>
                </a:schemeClr>
              </a:solidFill>
              <a:hlinkClick r:id="rId4"/>
            </a:endParaRPr>
          </a:p>
        </p:txBody>
      </p:sp>
      <p:pic>
        <p:nvPicPr>
          <p:cNvPr id="6" name="Picture Placeholder 5" descr="A bald eagle with a white head&#10;&#10;AI-generated content may be incorrect.">
            <a:extLst>
              <a:ext uri="{FF2B5EF4-FFF2-40B4-BE49-F238E27FC236}">
                <a16:creationId xmlns:a16="http://schemas.microsoft.com/office/drawing/2014/main" id="{C240D2B7-578E-E939-6A15-C94FC0DE1B8F}"/>
              </a:ext>
            </a:extLst>
          </p:cNvPr>
          <p:cNvPicPr>
            <a:picLocks noGrp="1" noChangeAspect="1"/>
          </p:cNvPicPr>
          <p:nvPr>
            <p:ph type="pic" sz="quarter" idx="11"/>
          </p:nvPr>
        </p:nvPicPr>
        <p:blipFill>
          <a:blip r:embed="rId5">
            <a:extLst>
              <a:ext uri="{28A0092B-C50C-407E-A947-70E740481C1C}">
                <a14:useLocalDpi xmlns:a14="http://schemas.microsoft.com/office/drawing/2010/main" val="0"/>
              </a:ext>
            </a:extLst>
          </a:blip>
          <a:srcRect l="14375" r="14375"/>
          <a:stretch>
            <a:fillRect/>
          </a:stretch>
        </p:blipFill>
        <p:spPr/>
      </p:pic>
      <p:sp>
        <p:nvSpPr>
          <p:cNvPr id="2" name="AutoShape 2">
            <a:extLst>
              <a:ext uri="{FF2B5EF4-FFF2-40B4-BE49-F238E27FC236}">
                <a16:creationId xmlns:a16="http://schemas.microsoft.com/office/drawing/2014/main" id="{40A8A178-D659-0585-BF55-E10BDC8864A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2">
            <a:extLst>
              <a:ext uri="{FF2B5EF4-FFF2-40B4-BE49-F238E27FC236}">
                <a16:creationId xmlns:a16="http://schemas.microsoft.com/office/drawing/2014/main" id="{489FFA6A-2CE7-61AE-61BC-38E0E91DC45D}"/>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2">
            <a:extLst>
              <a:ext uri="{FF2B5EF4-FFF2-40B4-BE49-F238E27FC236}">
                <a16:creationId xmlns:a16="http://schemas.microsoft.com/office/drawing/2014/main" id="{CA4782A0-F092-2CAA-8209-64959B3CD88A}"/>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Picture 7">
            <a:extLst>
              <a:ext uri="{FF2B5EF4-FFF2-40B4-BE49-F238E27FC236}">
                <a16:creationId xmlns:a16="http://schemas.microsoft.com/office/drawing/2014/main" id="{5181777D-1066-B505-37FC-7F7F80FE6DE6}"/>
              </a:ext>
            </a:extLst>
          </p:cNvPr>
          <p:cNvPicPr>
            <a:picLocks noChangeAspect="1"/>
          </p:cNvPicPr>
          <p:nvPr/>
        </p:nvPicPr>
        <p:blipFill>
          <a:blip r:embed="rId6"/>
          <a:srcRect t="26914" b="14420"/>
          <a:stretch/>
        </p:blipFill>
        <p:spPr>
          <a:xfrm>
            <a:off x="3981450" y="435600"/>
            <a:ext cx="8210550" cy="6422400"/>
          </a:xfrm>
          <a:prstGeom prst="rect">
            <a:avLst/>
          </a:prstGeom>
        </p:spPr>
      </p:pic>
    </p:spTree>
    <p:extLst>
      <p:ext uri="{BB962C8B-B14F-4D97-AF65-F5344CB8AC3E}">
        <p14:creationId xmlns:p14="http://schemas.microsoft.com/office/powerpoint/2010/main" val="11959257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7C4B5E1-E298-CB11-22C4-8DBD477B00F9}"/>
              </a:ext>
            </a:extLst>
          </p:cNvPr>
          <p:cNvPicPr>
            <a:picLocks noChangeAspect="1"/>
          </p:cNvPicPr>
          <p:nvPr/>
        </p:nvPicPr>
        <p:blipFill>
          <a:blip r:embed="rId3"/>
          <a:srcRect l="19608" t="8758" r="20343" b="4706"/>
          <a:stretch/>
        </p:blipFill>
        <p:spPr>
          <a:xfrm>
            <a:off x="0" y="0"/>
            <a:ext cx="7614243" cy="6858000"/>
          </a:xfrm>
          <a:prstGeom prst="rect">
            <a:avLst/>
          </a:prstGeom>
        </p:spPr>
      </p:pic>
      <p:sp>
        <p:nvSpPr>
          <p:cNvPr id="8" name="Title 2">
            <a:extLst>
              <a:ext uri="{FF2B5EF4-FFF2-40B4-BE49-F238E27FC236}">
                <a16:creationId xmlns:a16="http://schemas.microsoft.com/office/drawing/2014/main" id="{6A13E53B-40CD-DF88-F196-33AC2C7D4F26}"/>
              </a:ext>
            </a:extLst>
          </p:cNvPr>
          <p:cNvSpPr>
            <a:spLocks noGrp="1"/>
          </p:cNvSpPr>
          <p:nvPr>
            <p:ph type="title"/>
          </p:nvPr>
        </p:nvSpPr>
        <p:spPr>
          <a:xfrm>
            <a:off x="7614243" y="146094"/>
            <a:ext cx="3438469" cy="1299543"/>
          </a:xfrm>
        </p:spPr>
        <p:txBody>
          <a:bodyPr/>
          <a:lstStyle/>
          <a:p>
            <a:r>
              <a:rPr kumimoji="0" lang="en-GB" sz="2800" b="0" i="0" u="none" strike="noStrike" kern="1200" cap="none" spc="0" normalizeH="0" baseline="0" dirty="0">
                <a:ln>
                  <a:noFill/>
                </a:ln>
                <a:solidFill>
                  <a:prstClr val="white"/>
                </a:solidFill>
                <a:effectLst/>
                <a:uLnTx/>
                <a:uFillTx/>
                <a:latin typeface="Jost"/>
                <a:ea typeface="Jost SemiBold" pitchFamily="2" charset="0"/>
                <a:cs typeface="+mj-cs"/>
              </a:rPr>
              <a:t>The most observed species</a:t>
            </a:r>
          </a:p>
        </p:txBody>
      </p:sp>
      <p:pic>
        <p:nvPicPr>
          <p:cNvPr id="3" name="Picture 2">
            <a:extLst>
              <a:ext uri="{FF2B5EF4-FFF2-40B4-BE49-F238E27FC236}">
                <a16:creationId xmlns:a16="http://schemas.microsoft.com/office/drawing/2014/main" id="{BAB36A6F-0C7F-A3AD-BC86-FFE4CE946563}"/>
              </a:ext>
            </a:extLst>
          </p:cNvPr>
          <p:cNvPicPr>
            <a:picLocks noChangeAspect="1"/>
          </p:cNvPicPr>
          <p:nvPr/>
        </p:nvPicPr>
        <p:blipFill>
          <a:blip r:embed="rId4"/>
          <a:srcRect l="19531" t="8611" r="20400" b="4583"/>
          <a:stretch/>
        </p:blipFill>
        <p:spPr>
          <a:xfrm>
            <a:off x="0" y="0"/>
            <a:ext cx="7593178" cy="6858000"/>
          </a:xfrm>
          <a:prstGeom prst="rect">
            <a:avLst/>
          </a:prstGeom>
        </p:spPr>
      </p:pic>
      <p:pic>
        <p:nvPicPr>
          <p:cNvPr id="6" name="Picture 5">
            <a:extLst>
              <a:ext uri="{FF2B5EF4-FFF2-40B4-BE49-F238E27FC236}">
                <a16:creationId xmlns:a16="http://schemas.microsoft.com/office/drawing/2014/main" id="{B0793D0D-86E5-221B-78C7-D239CEDF4912}"/>
              </a:ext>
            </a:extLst>
          </p:cNvPr>
          <p:cNvPicPr>
            <a:picLocks noChangeAspect="1"/>
          </p:cNvPicPr>
          <p:nvPr/>
        </p:nvPicPr>
        <p:blipFill>
          <a:blip r:embed="rId5"/>
          <a:srcRect l="20834" t="32221" r="16232" b="16252"/>
          <a:stretch/>
        </p:blipFill>
        <p:spPr>
          <a:xfrm>
            <a:off x="7706297" y="2614774"/>
            <a:ext cx="4335726" cy="2218696"/>
          </a:xfrm>
          <a:prstGeom prst="rect">
            <a:avLst/>
          </a:prstGeom>
        </p:spPr>
      </p:pic>
    </p:spTree>
    <p:extLst>
      <p:ext uri="{BB962C8B-B14F-4D97-AF65-F5344CB8AC3E}">
        <p14:creationId xmlns:p14="http://schemas.microsoft.com/office/powerpoint/2010/main" val="32945285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DC7FF-882E-1C06-6B68-283D516EEDAD}"/>
              </a:ext>
            </a:extLst>
          </p:cNvPr>
          <p:cNvSpPr>
            <a:spLocks noGrp="1"/>
          </p:cNvSpPr>
          <p:nvPr>
            <p:ph type="title"/>
          </p:nvPr>
        </p:nvSpPr>
        <p:spPr>
          <a:xfrm>
            <a:off x="8437145" y="226605"/>
            <a:ext cx="3438469" cy="1299543"/>
          </a:xfrm>
        </p:spPr>
        <p:txBody>
          <a:bodyPr/>
          <a:lstStyle/>
          <a:p>
            <a:r>
              <a:rPr kumimoji="0" lang="en-GB" sz="2800" b="0" i="0" u="none" strike="noStrike" kern="1200" cap="none" spc="0" normalizeH="0" baseline="0" dirty="0">
                <a:ln>
                  <a:noFill/>
                </a:ln>
                <a:solidFill>
                  <a:prstClr val="white"/>
                </a:solidFill>
                <a:effectLst/>
                <a:uLnTx/>
                <a:uFillTx/>
                <a:latin typeface="Jost"/>
                <a:ea typeface="Jost SemiBold" pitchFamily="2" charset="0"/>
                <a:cs typeface="+mj-cs"/>
              </a:rPr>
              <a:t>Citizen Science</a:t>
            </a:r>
            <a:br>
              <a:rPr lang="en-US" dirty="0"/>
            </a:br>
            <a:r>
              <a:rPr lang="en-US"/>
              <a:t>eBird</a:t>
            </a:r>
            <a:endParaRPr lang="en-US" dirty="0"/>
          </a:p>
        </p:txBody>
      </p:sp>
      <p:sp>
        <p:nvSpPr>
          <p:cNvPr id="3" name="Text Placeholder 2">
            <a:extLst>
              <a:ext uri="{FF2B5EF4-FFF2-40B4-BE49-F238E27FC236}">
                <a16:creationId xmlns:a16="http://schemas.microsoft.com/office/drawing/2014/main" id="{EA3859AB-018D-B1A8-5D45-0BC25B60E774}"/>
              </a:ext>
            </a:extLst>
          </p:cNvPr>
          <p:cNvSpPr>
            <a:spLocks noGrp="1"/>
          </p:cNvSpPr>
          <p:nvPr>
            <p:ph type="body" sz="quarter" idx="10"/>
          </p:nvPr>
        </p:nvSpPr>
        <p:spPr>
          <a:xfrm>
            <a:off x="8437144" y="1770117"/>
            <a:ext cx="3438469" cy="3581578"/>
          </a:xfrm>
        </p:spPr>
        <p:txBody>
          <a:bodyPr/>
          <a:lstStyle/>
          <a:p>
            <a:r>
              <a:rPr lang="en-GB" dirty="0"/>
              <a:t>At sea and on land, our onboard Ornithologist and enthusiastic birder guests surveyed the avifauna we encountered along our route. The diversity of habitats we travelled through brought us an equally diverse array of birds, from the majestic bald eagle to a wide variety of ducks and shorebirds.</a:t>
            </a:r>
          </a:p>
          <a:p>
            <a:endParaRPr lang="en-GB" dirty="0"/>
          </a:p>
          <a:p>
            <a:r>
              <a:rPr lang="en-GB" dirty="0"/>
              <a:t>Across our onboard wildlife watches and eBird sessions on deck, we recorded 93 bird species across 67 eBird checklists. Through the eBird platform, the data we collected is available to scientists around the world, helping them understand patterns of bird distribution, migration, and habitat use.</a:t>
            </a:r>
            <a:endParaRPr lang="en-US" dirty="0"/>
          </a:p>
        </p:txBody>
      </p:sp>
      <p:sp>
        <p:nvSpPr>
          <p:cNvPr id="4" name="Text Placeholder 2">
            <a:extLst>
              <a:ext uri="{FF2B5EF4-FFF2-40B4-BE49-F238E27FC236}">
                <a16:creationId xmlns:a16="http://schemas.microsoft.com/office/drawing/2014/main" id="{782271C4-14A3-5EA3-8D30-E679D70FEE90}"/>
              </a:ext>
            </a:extLst>
          </p:cNvPr>
          <p:cNvSpPr txBox="1">
            <a:spLocks/>
          </p:cNvSpPr>
          <p:nvPr/>
        </p:nvSpPr>
        <p:spPr>
          <a:xfrm>
            <a:off x="8437145" y="5854965"/>
            <a:ext cx="3594434" cy="911616"/>
          </a:xfrm>
          <a:prstGeom prst="rect">
            <a:avLst/>
          </a:prstGeom>
        </p:spPr>
        <p:txBody>
          <a:bodyPr vert="horz" wrap="square" lIns="91440" tIns="0" rIns="91440" bIns="90000" rtlCol="0" anchor="t" anchorCtr="0">
            <a:spAutoFit/>
          </a:bodyPr>
          <a:lstStyle>
            <a:lvl1pPr marL="0" indent="0" algn="l" defTabSz="914400" rtl="0" eaLnBrk="1" latinLnBrk="0" hangingPunct="1">
              <a:lnSpc>
                <a:spcPts val="1600"/>
              </a:lnSpc>
              <a:spcBef>
                <a:spcPts val="0"/>
              </a:spcBef>
              <a:buClr>
                <a:schemeClr val="tx1"/>
              </a:buClr>
              <a:buSzPct val="100000"/>
              <a:buFont typeface="Arial" panose="020B0604020202020204" pitchFamily="34" charset="0"/>
              <a:buNone/>
              <a:tabLst/>
              <a:defRPr sz="1400" b="0" i="0" kern="1200">
                <a:solidFill>
                  <a:schemeClr val="bg2"/>
                </a:solidFill>
                <a:latin typeface="Atlas Grotesk Regular" pitchFamily="50" charset="0"/>
                <a:ea typeface="+mn-ea"/>
                <a:cs typeface="+mn-cs"/>
              </a:defRPr>
            </a:lvl1pPr>
            <a:lvl2pPr marL="421207" indent="-182029" algn="l" defTabSz="914400" rtl="0" eaLnBrk="1" latinLnBrk="0" hangingPunct="1">
              <a:lnSpc>
                <a:spcPct val="100000"/>
              </a:lnSpc>
              <a:spcBef>
                <a:spcPts val="0"/>
              </a:spcBef>
              <a:buClr>
                <a:schemeClr val="tx1"/>
              </a:buClr>
              <a:buFont typeface="Arial" panose="020B0604020202020204" pitchFamily="34" charset="0"/>
              <a:buChar char="•"/>
              <a:tabLst/>
              <a:defRPr sz="1333" b="0" i="0" kern="1200">
                <a:solidFill>
                  <a:schemeClr val="tx1"/>
                </a:solidFill>
                <a:latin typeface="Austin Text Roman" pitchFamily="2" charset="77"/>
                <a:ea typeface="+mn-ea"/>
                <a:cs typeface="+mn-cs"/>
              </a:defRPr>
            </a:lvl2pPr>
            <a:lvl3pPr marL="592652" indent="-118530" algn="l" defTabSz="914400" rtl="0" eaLnBrk="1" latinLnBrk="0" hangingPunct="1">
              <a:lnSpc>
                <a:spcPct val="100000"/>
              </a:lnSpc>
              <a:spcBef>
                <a:spcPts val="0"/>
              </a:spcBef>
              <a:buClr>
                <a:schemeClr val="tx1"/>
              </a:buClr>
              <a:buSzPct val="80000"/>
              <a:buFont typeface="Arial" panose="020B0604020202020204" pitchFamily="34" charset="0"/>
              <a:buChar char="•"/>
              <a:tabLst/>
              <a:defRPr sz="1333" b="0" i="0" kern="1200">
                <a:solidFill>
                  <a:schemeClr val="tx1"/>
                </a:solidFill>
                <a:latin typeface="Austin Text Roman" pitchFamily="2" charset="77"/>
                <a:ea typeface="+mn-ea"/>
                <a:cs typeface="+mn-cs"/>
              </a:defRPr>
            </a:lvl3pPr>
            <a:lvl4pPr marL="713300" indent="-120648" algn="l" defTabSz="914400" rtl="0" eaLnBrk="1" latinLnBrk="0" hangingPunct="1">
              <a:lnSpc>
                <a:spcPct val="100000"/>
              </a:lnSpc>
              <a:spcBef>
                <a:spcPts val="0"/>
              </a:spcBef>
              <a:buClr>
                <a:schemeClr val="tx1"/>
              </a:buClr>
              <a:buFont typeface="Systemfont normal"/>
              <a:buChar char="-"/>
              <a:tabLst/>
              <a:defRPr sz="1333" b="0" i="0" kern="1200">
                <a:solidFill>
                  <a:schemeClr val="tx1"/>
                </a:solidFill>
                <a:latin typeface="Austin Text Roman" pitchFamily="2" charset="77"/>
                <a:ea typeface="+mn-ea"/>
                <a:cs typeface="+mn-cs"/>
              </a:defRPr>
            </a:lvl4pPr>
            <a:lvl5pPr marL="2057400" indent="-228600" algn="l" defTabSz="914400" rtl="0" eaLnBrk="1" latinLnBrk="0" hangingPunct="1">
              <a:lnSpc>
                <a:spcPct val="90000"/>
              </a:lnSpc>
              <a:spcBef>
                <a:spcPts val="0"/>
              </a:spcBef>
              <a:buFont typeface="Arial" panose="020B0604020202020204" pitchFamily="34" charset="0"/>
              <a:buChar char="•"/>
              <a:defRPr sz="1867" b="0" i="0" kern="1200">
                <a:solidFill>
                  <a:schemeClr val="tx1"/>
                </a:solidFill>
                <a:latin typeface="Austin Text Roman"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solidFill>
                  <a:schemeClr val="bg1">
                    <a:lumMod val="85000"/>
                  </a:schemeClr>
                </a:solidFill>
              </a:rPr>
              <a:t>View our data for this trip here:</a:t>
            </a:r>
          </a:p>
          <a:p>
            <a:pPr algn="ctr"/>
            <a:r>
              <a:rPr lang="en-US">
                <a:hlinkClick r:id="rId3"/>
              </a:rPr>
              <a:t>2026 June 1 - 13: MS Roald Amundsen: Alaska &amp; British Columbia, Where the Mountains Meet the Sea - eBird Trip Report</a:t>
            </a:r>
            <a:endParaRPr lang="en-US" dirty="0">
              <a:solidFill>
                <a:schemeClr val="bg1">
                  <a:lumMod val="85000"/>
                </a:schemeClr>
              </a:solidFill>
            </a:endParaRPr>
          </a:p>
        </p:txBody>
      </p:sp>
      <p:pic>
        <p:nvPicPr>
          <p:cNvPr id="7" name="Picture Placeholder 6" descr="A pair of geese standing in grass&#10;&#10;AI-generated content may be incorrect.">
            <a:extLst>
              <a:ext uri="{FF2B5EF4-FFF2-40B4-BE49-F238E27FC236}">
                <a16:creationId xmlns:a16="http://schemas.microsoft.com/office/drawing/2014/main" id="{1AD4D1DB-A594-D0B2-3EAA-1C05348335C5}"/>
              </a:ext>
            </a:extLst>
          </p:cNvPr>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l="7777" r="7777"/>
          <a:stretch>
            <a:fillRect/>
          </a:stretch>
        </p:blipFill>
        <p:spPr/>
      </p:pic>
      <p:pic>
        <p:nvPicPr>
          <p:cNvPr id="11" name="Picture 10">
            <a:extLst>
              <a:ext uri="{FF2B5EF4-FFF2-40B4-BE49-F238E27FC236}">
                <a16:creationId xmlns:a16="http://schemas.microsoft.com/office/drawing/2014/main" id="{856949C5-7E5D-9EC3-8A03-9AA9A0D0469E}"/>
              </a:ext>
            </a:extLst>
          </p:cNvPr>
          <p:cNvPicPr>
            <a:picLocks noChangeAspect="1"/>
          </p:cNvPicPr>
          <p:nvPr/>
        </p:nvPicPr>
        <p:blipFill>
          <a:blip r:embed="rId5"/>
          <a:srcRect l="495" t="23518" r="-495" b="17571"/>
          <a:stretch/>
        </p:blipFill>
        <p:spPr>
          <a:xfrm>
            <a:off x="1" y="435601"/>
            <a:ext cx="8176484" cy="6422400"/>
          </a:xfrm>
          <a:prstGeom prst="rect">
            <a:avLst/>
          </a:prstGeom>
        </p:spPr>
      </p:pic>
      <p:pic>
        <p:nvPicPr>
          <p:cNvPr id="2050" name="Picture 2">
            <a:extLst>
              <a:ext uri="{FF2B5EF4-FFF2-40B4-BE49-F238E27FC236}">
                <a16:creationId xmlns:a16="http://schemas.microsoft.com/office/drawing/2014/main" id="{4FC234AD-024D-6C50-8F26-8923B2FA61C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7186" r="18463"/>
          <a:stretch/>
        </p:blipFill>
        <p:spPr bwMode="auto">
          <a:xfrm>
            <a:off x="0" y="435599"/>
            <a:ext cx="8136000" cy="642240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A3D4B69B-53CA-8760-9AC8-0EE12E16EF94}"/>
              </a:ext>
            </a:extLst>
          </p:cNvPr>
          <p:cNvPicPr>
            <a:picLocks noChangeAspect="1"/>
          </p:cNvPicPr>
          <p:nvPr/>
        </p:nvPicPr>
        <p:blipFill>
          <a:blip r:embed="rId7"/>
          <a:srcRect t="2321"/>
          <a:stretch/>
        </p:blipFill>
        <p:spPr>
          <a:xfrm>
            <a:off x="0" y="435598"/>
            <a:ext cx="8437143" cy="6422402"/>
          </a:xfrm>
          <a:prstGeom prst="rect">
            <a:avLst/>
          </a:prstGeom>
        </p:spPr>
      </p:pic>
      <p:sp>
        <p:nvSpPr>
          <p:cNvPr id="6" name="AutoShape 2">
            <a:extLst>
              <a:ext uri="{FF2B5EF4-FFF2-40B4-BE49-F238E27FC236}">
                <a16:creationId xmlns:a16="http://schemas.microsoft.com/office/drawing/2014/main" id="{588D6085-EB4F-11F8-98EB-654BAA1F919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TextBox 8">
            <a:extLst>
              <a:ext uri="{FF2B5EF4-FFF2-40B4-BE49-F238E27FC236}">
                <a16:creationId xmlns:a16="http://schemas.microsoft.com/office/drawing/2014/main" id="{42037566-2A95-7BC2-3309-9A77903EFCEE}"/>
              </a:ext>
            </a:extLst>
          </p:cNvPr>
          <p:cNvSpPr txBox="1"/>
          <p:nvPr/>
        </p:nvSpPr>
        <p:spPr>
          <a:xfrm>
            <a:off x="-2" y="6427113"/>
            <a:ext cx="3019427" cy="430887"/>
          </a:xfrm>
          <a:prstGeom prst="rect">
            <a:avLst/>
          </a:prstGeom>
          <a:noFill/>
        </p:spPr>
        <p:txBody>
          <a:bodyPr wrap="square" rtlCol="0">
            <a:spAutoFit/>
          </a:bodyPr>
          <a:lstStyle/>
          <a:p>
            <a:r>
              <a:rPr lang="nb-NO" sz="1100" b="1" dirty="0">
                <a:solidFill>
                  <a:schemeClr val="bg1"/>
                </a:solidFill>
              </a:rPr>
              <a:t>Red-</a:t>
            </a:r>
            <a:r>
              <a:rPr lang="nb-NO" sz="1100" b="1">
                <a:solidFill>
                  <a:schemeClr val="bg1"/>
                </a:solidFill>
              </a:rPr>
              <a:t>breasted Sapsucker, </a:t>
            </a:r>
            <a:r>
              <a:rPr lang="nb-NO" sz="1100" i="1">
                <a:solidFill>
                  <a:schemeClr val="bg1"/>
                </a:solidFill>
              </a:rPr>
              <a:t>Sphyrapicus ruber</a:t>
            </a:r>
            <a:endParaRPr lang="nb-NO" sz="1100" i="1" dirty="0">
              <a:solidFill>
                <a:schemeClr val="bg1"/>
              </a:solidFill>
            </a:endParaRPr>
          </a:p>
          <a:p>
            <a:r>
              <a:rPr lang="nb-NO" sz="1100">
                <a:solidFill>
                  <a:schemeClr val="bg1"/>
                </a:solidFill>
              </a:rPr>
              <a:t>Photo by Holly</a:t>
            </a:r>
            <a:endParaRPr lang="en-US" sz="1100" dirty="0">
              <a:solidFill>
                <a:schemeClr val="bg1"/>
              </a:solidFill>
            </a:endParaRPr>
          </a:p>
        </p:txBody>
      </p:sp>
      <p:sp>
        <p:nvSpPr>
          <p:cNvPr id="5" name="AutoShape 2">
            <a:extLst>
              <a:ext uri="{FF2B5EF4-FFF2-40B4-BE49-F238E27FC236}">
                <a16:creationId xmlns:a16="http://schemas.microsoft.com/office/drawing/2014/main" id="{2BC8513F-C78E-F19E-634E-4432E1D3F12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2233339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F0B2E2-7B98-6558-2FAD-4F9779161FD7}"/>
              </a:ext>
            </a:extLst>
          </p:cNvPr>
          <p:cNvSpPr>
            <a:spLocks noGrp="1"/>
          </p:cNvSpPr>
          <p:nvPr>
            <p:ph type="title"/>
          </p:nvPr>
        </p:nvSpPr>
        <p:spPr>
          <a:xfrm>
            <a:off x="319305" y="1835332"/>
            <a:ext cx="3438469" cy="1296337"/>
          </a:xfrm>
        </p:spPr>
        <p:txBody>
          <a:bodyPr/>
          <a:lstStyle/>
          <a:p>
            <a:r>
              <a:rPr lang="en-GB" dirty="0"/>
              <a:t>Arts, Crafts &amp; Creativity</a:t>
            </a:r>
          </a:p>
        </p:txBody>
      </p:sp>
      <p:sp>
        <p:nvSpPr>
          <p:cNvPr id="4" name="Text Placeholder 3">
            <a:extLst>
              <a:ext uri="{FF2B5EF4-FFF2-40B4-BE49-F238E27FC236}">
                <a16:creationId xmlns:a16="http://schemas.microsoft.com/office/drawing/2014/main" id="{D4E25036-D4C5-61E8-6FB0-6A20F8DD0F0E}"/>
              </a:ext>
            </a:extLst>
          </p:cNvPr>
          <p:cNvSpPr>
            <a:spLocks noGrp="1"/>
          </p:cNvSpPr>
          <p:nvPr>
            <p:ph type="body" sz="quarter" idx="10"/>
          </p:nvPr>
        </p:nvSpPr>
        <p:spPr>
          <a:xfrm>
            <a:off x="319305" y="3280968"/>
            <a:ext cx="3438469" cy="1679775"/>
          </a:xfrm>
        </p:spPr>
        <p:txBody>
          <a:bodyPr/>
          <a:lstStyle/>
          <a:p>
            <a:pPr>
              <a:lnSpc>
                <a:spcPct val="150000"/>
              </a:lnSpc>
            </a:pPr>
            <a:r>
              <a:rPr lang="en-GB" dirty="0"/>
              <a:t>We were drawn to the landscapes and culture of Alaska and British Columbia, inspired to create art that reflected our surroundings, including watercolour postcards and origami.</a:t>
            </a:r>
          </a:p>
        </p:txBody>
      </p:sp>
      <p:pic>
        <p:nvPicPr>
          <p:cNvPr id="5" name="Picture Placeholder 4" descr="A blue origami animal on a table&#10;&#10;AI-generated content may be incorrect.">
            <a:extLst>
              <a:ext uri="{FF2B5EF4-FFF2-40B4-BE49-F238E27FC236}">
                <a16:creationId xmlns:a16="http://schemas.microsoft.com/office/drawing/2014/main" id="{3B666563-017B-EFB9-2490-94E7046C1B5A}"/>
              </a:ext>
            </a:extLst>
          </p:cNvPr>
          <p:cNvPicPr>
            <a:picLocks noGrp="1" noChangeAspect="1"/>
          </p:cNvPicPr>
          <p:nvPr>
            <p:ph type="pic" sz="quarter" idx="11"/>
          </p:nvPr>
        </p:nvPicPr>
        <p:blipFill>
          <a:blip r:embed="rId3"/>
          <a:srcRect l="14375" r="14375"/>
          <a:stretch>
            <a:fillRect/>
          </a:stretch>
        </p:blipFill>
        <p:spPr/>
      </p:pic>
    </p:spTree>
    <p:extLst>
      <p:ext uri="{BB962C8B-B14F-4D97-AF65-F5344CB8AC3E}">
        <p14:creationId xmlns:p14="http://schemas.microsoft.com/office/powerpoint/2010/main" val="17542141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6482CA9-4B28-8B0C-9546-5EF5C98770D3}"/>
              </a:ext>
            </a:extLst>
          </p:cNvPr>
          <p:cNvPicPr>
            <a:picLocks noChangeAspect="1"/>
          </p:cNvPicPr>
          <p:nvPr/>
        </p:nvPicPr>
        <p:blipFill>
          <a:blip r:embed="rId3"/>
          <a:srcRect l="1909" t="19722" r="2778" b="17222"/>
          <a:stretch/>
        </p:blipFill>
        <p:spPr>
          <a:xfrm>
            <a:off x="0" y="908050"/>
            <a:ext cx="12193849" cy="5041900"/>
          </a:xfrm>
          <a:prstGeom prst="rect">
            <a:avLst/>
          </a:prstGeom>
        </p:spPr>
      </p:pic>
    </p:spTree>
    <p:extLst>
      <p:ext uri="{BB962C8B-B14F-4D97-AF65-F5344CB8AC3E}">
        <p14:creationId xmlns:p14="http://schemas.microsoft.com/office/powerpoint/2010/main" val="24961188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F2D71-EDC5-841C-B30C-DCD8DF0B9FAC}"/>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898F2AE9-CD64-F8BF-B8A0-6079D9EE4395}"/>
              </a:ext>
            </a:extLst>
          </p:cNvPr>
          <p:cNvPicPr>
            <a:picLocks noChangeAspect="1"/>
          </p:cNvPicPr>
          <p:nvPr/>
        </p:nvPicPr>
        <p:blipFill>
          <a:blip r:embed="rId3"/>
          <a:stretch>
            <a:fillRect/>
          </a:stretch>
        </p:blipFill>
        <p:spPr>
          <a:xfrm>
            <a:off x="3837082" y="0"/>
            <a:ext cx="3857625" cy="6858000"/>
          </a:xfrm>
          <a:prstGeom prst="rect">
            <a:avLst/>
          </a:prstGeom>
        </p:spPr>
      </p:pic>
      <p:sp>
        <p:nvSpPr>
          <p:cNvPr id="14" name="Subtitle 2">
            <a:extLst>
              <a:ext uri="{FF2B5EF4-FFF2-40B4-BE49-F238E27FC236}">
                <a16:creationId xmlns:a16="http://schemas.microsoft.com/office/drawing/2014/main" id="{FF56B0A2-1F7E-8057-F092-D23AC0ADB66F}"/>
              </a:ext>
            </a:extLst>
          </p:cNvPr>
          <p:cNvSpPr txBox="1">
            <a:spLocks/>
          </p:cNvSpPr>
          <p:nvPr/>
        </p:nvSpPr>
        <p:spPr>
          <a:xfrm>
            <a:off x="7821289" y="1366703"/>
            <a:ext cx="5038241" cy="3816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bg1"/>
                </a:solidFill>
                <a:latin typeface="Jost" pitchFamily="2" charset="0"/>
                <a:ea typeface="Jost"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Jost Light"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mn-lt"/>
                <a:ea typeface="Jost Light"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chemeClr val="bg1"/>
                </a:solidFill>
                <a:latin typeface="+mn-lt"/>
                <a:ea typeface="Jost Light"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Jost Light"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0" i="0" u="none" strike="noStrike" kern="1200" cap="none" spc="0" normalizeH="0" baseline="0" dirty="0">
                <a:ln>
                  <a:noFill/>
                </a:ln>
                <a:solidFill>
                  <a:prstClr val="white"/>
                </a:solidFill>
                <a:effectLst/>
                <a:uLnTx/>
                <a:uFillTx/>
                <a:latin typeface="Jost*" pitchFamily="2" charset="77"/>
                <a:ea typeface="Jost*" pitchFamily="2" charset="77"/>
                <a:cs typeface="+mn-cs"/>
              </a:rPr>
              <a:t>Tongass National Forest, June 2026</a:t>
            </a:r>
          </a:p>
        </p:txBody>
      </p:sp>
      <p:pic>
        <p:nvPicPr>
          <p:cNvPr id="9" name="Picture 8">
            <a:extLst>
              <a:ext uri="{FF2B5EF4-FFF2-40B4-BE49-F238E27FC236}">
                <a16:creationId xmlns:a16="http://schemas.microsoft.com/office/drawing/2014/main" id="{8C717332-D3E8-1847-E42F-A33D1E1BD86A}"/>
              </a:ext>
            </a:extLst>
          </p:cNvPr>
          <p:cNvPicPr>
            <a:picLocks noChangeAspect="1"/>
          </p:cNvPicPr>
          <p:nvPr/>
        </p:nvPicPr>
        <p:blipFill>
          <a:blip r:embed="rId4"/>
          <a:stretch>
            <a:fillRect/>
          </a:stretch>
        </p:blipFill>
        <p:spPr>
          <a:xfrm>
            <a:off x="-20543" y="0"/>
            <a:ext cx="3857625" cy="6858000"/>
          </a:xfrm>
          <a:prstGeom prst="rect">
            <a:avLst/>
          </a:prstGeom>
        </p:spPr>
      </p:pic>
      <p:sp>
        <p:nvSpPr>
          <p:cNvPr id="2" name="Title 1">
            <a:extLst>
              <a:ext uri="{FF2B5EF4-FFF2-40B4-BE49-F238E27FC236}">
                <a16:creationId xmlns:a16="http://schemas.microsoft.com/office/drawing/2014/main" id="{A2DF9EC4-E954-F8AB-611A-E729C8F2512E}"/>
              </a:ext>
            </a:extLst>
          </p:cNvPr>
          <p:cNvSpPr>
            <a:spLocks noGrp="1"/>
          </p:cNvSpPr>
          <p:nvPr>
            <p:ph type="title"/>
          </p:nvPr>
        </p:nvSpPr>
        <p:spPr>
          <a:xfrm>
            <a:off x="7821289" y="405597"/>
            <a:ext cx="4071921" cy="650648"/>
          </a:xfrm>
        </p:spPr>
        <p:txBody>
          <a:bodyPr/>
          <a:lstStyle/>
          <a:p>
            <a:r>
              <a:rPr kumimoji="0" lang="en-GB" sz="2800" i="0" u="none" strike="noStrike" kern="1200" cap="none" spc="0" normalizeH="0" baseline="0" dirty="0">
                <a:ln>
                  <a:noFill/>
                </a:ln>
                <a:solidFill>
                  <a:prstClr val="white"/>
                </a:solidFill>
                <a:effectLst/>
                <a:uLnTx/>
                <a:uFillTx/>
                <a:latin typeface="Jost"/>
                <a:ea typeface="Jost SemiBold" pitchFamily="2" charset="0"/>
                <a:cs typeface="+mj-cs"/>
              </a:rPr>
              <a:t>Wildlife Highlight: Tongass National Forest</a:t>
            </a:r>
            <a:endParaRPr lang="en-US" dirty="0"/>
          </a:p>
        </p:txBody>
      </p:sp>
      <p:sp>
        <p:nvSpPr>
          <p:cNvPr id="4" name="Text Placeholder 2">
            <a:extLst>
              <a:ext uri="{FF2B5EF4-FFF2-40B4-BE49-F238E27FC236}">
                <a16:creationId xmlns:a16="http://schemas.microsoft.com/office/drawing/2014/main" id="{2DDB6958-B74F-CF2B-AAF0-1BDF708973F2}"/>
              </a:ext>
            </a:extLst>
          </p:cNvPr>
          <p:cNvSpPr txBox="1">
            <a:spLocks/>
          </p:cNvSpPr>
          <p:nvPr/>
        </p:nvSpPr>
        <p:spPr>
          <a:xfrm>
            <a:off x="7821289" y="1748303"/>
            <a:ext cx="4071921" cy="4492084"/>
          </a:xfrm>
          <a:prstGeom prst="rect">
            <a:avLst/>
          </a:prstGeom>
        </p:spPr>
        <p:txBody>
          <a:bodyPr wrap="square" tIns="0" bIns="90000" anchor="t" anchorCtr="0">
            <a:spAutoFit/>
          </a:bodyPr>
          <a:lstStyle>
            <a:lvl1pPr marL="0" indent="0" algn="l" defTabSz="914400" rtl="0" eaLnBrk="1" latinLnBrk="0" hangingPunct="1">
              <a:lnSpc>
                <a:spcPts val="1600"/>
              </a:lnSpc>
              <a:spcBef>
                <a:spcPts val="0"/>
              </a:spcBef>
              <a:buClr>
                <a:schemeClr val="tx1"/>
              </a:buClr>
              <a:buSzPct val="100000"/>
              <a:buFont typeface="Arial" panose="020B0604020202020204" pitchFamily="34" charset="0"/>
              <a:buNone/>
              <a:tabLst/>
              <a:defRPr sz="1400" b="0" i="0" kern="1200">
                <a:solidFill>
                  <a:schemeClr val="bg2"/>
                </a:solidFill>
                <a:latin typeface="+mn-lt"/>
                <a:ea typeface="Jost" pitchFamily="2" charset="0"/>
                <a:cs typeface="+mn-cs"/>
              </a:defRPr>
            </a:lvl1pPr>
            <a:lvl2pPr marL="421207" indent="-182029" algn="l" defTabSz="914400" rtl="0" eaLnBrk="1" latinLnBrk="0" hangingPunct="1">
              <a:lnSpc>
                <a:spcPct val="100000"/>
              </a:lnSpc>
              <a:spcBef>
                <a:spcPts val="0"/>
              </a:spcBef>
              <a:buClr>
                <a:schemeClr val="tx1"/>
              </a:buClr>
              <a:buFont typeface="Arial" panose="020B0604020202020204" pitchFamily="34" charset="0"/>
              <a:buChar char="•"/>
              <a:tabLst/>
              <a:defRPr sz="1333" b="0" i="0" kern="1200">
                <a:solidFill>
                  <a:schemeClr val="tx1"/>
                </a:solidFill>
                <a:latin typeface="Austin Text Roman" pitchFamily="2" charset="77"/>
                <a:ea typeface="Jost Light" pitchFamily="2" charset="0"/>
                <a:cs typeface="+mn-cs"/>
              </a:defRPr>
            </a:lvl2pPr>
            <a:lvl3pPr marL="592652" indent="-118530" algn="l" defTabSz="914400" rtl="0" eaLnBrk="1" latinLnBrk="0" hangingPunct="1">
              <a:lnSpc>
                <a:spcPct val="100000"/>
              </a:lnSpc>
              <a:spcBef>
                <a:spcPts val="0"/>
              </a:spcBef>
              <a:buClr>
                <a:schemeClr val="tx1"/>
              </a:buClr>
              <a:buSzPct val="80000"/>
              <a:buFont typeface="Arial" panose="020B0604020202020204" pitchFamily="34" charset="0"/>
              <a:buChar char="•"/>
              <a:tabLst/>
              <a:defRPr sz="1333" b="0" i="0" kern="1200">
                <a:solidFill>
                  <a:schemeClr val="tx1"/>
                </a:solidFill>
                <a:latin typeface="Austin Text Roman" pitchFamily="2" charset="77"/>
                <a:ea typeface="Jost Light" pitchFamily="2" charset="0"/>
                <a:cs typeface="+mn-cs"/>
              </a:defRPr>
            </a:lvl3pPr>
            <a:lvl4pPr marL="713300" indent="-120648" algn="l" defTabSz="914400" rtl="0" eaLnBrk="1" latinLnBrk="0" hangingPunct="1">
              <a:lnSpc>
                <a:spcPct val="100000"/>
              </a:lnSpc>
              <a:spcBef>
                <a:spcPts val="0"/>
              </a:spcBef>
              <a:buClr>
                <a:schemeClr val="tx1"/>
              </a:buClr>
              <a:buFont typeface="Systemfont normal"/>
              <a:buChar char="-"/>
              <a:tabLst/>
              <a:defRPr sz="1333" b="0" i="0" kern="1200">
                <a:solidFill>
                  <a:schemeClr val="tx1"/>
                </a:solidFill>
                <a:latin typeface="Austin Text Roman" pitchFamily="2" charset="77"/>
                <a:ea typeface="Jost Light" pitchFamily="2" charset="0"/>
                <a:cs typeface="+mn-cs"/>
              </a:defRPr>
            </a:lvl4pPr>
            <a:lvl5pPr marL="2057400" indent="-228600" algn="l" defTabSz="914400" rtl="0" eaLnBrk="1" latinLnBrk="0" hangingPunct="1">
              <a:lnSpc>
                <a:spcPct val="90000"/>
              </a:lnSpc>
              <a:spcBef>
                <a:spcPts val="0"/>
              </a:spcBef>
              <a:buFont typeface="Arial" panose="020B0604020202020204" pitchFamily="34" charset="0"/>
              <a:buChar char="•"/>
              <a:defRPr sz="1867" b="0" i="0" kern="1200">
                <a:solidFill>
                  <a:schemeClr val="tx1"/>
                </a:solidFill>
                <a:latin typeface="Austin Text Roman" pitchFamily="2" charset="77"/>
                <a:ea typeface="Jost Light"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GB" sz="1600" dirty="0"/>
              <a:t> In Kake, we saw the largest traditional pole carved by a Native artist from a single piece of wood. It was once a free-standing 132 ft (40 m) cedar tree from the ancient Tongass Rainforest.</a:t>
            </a:r>
          </a:p>
          <a:p>
            <a:pPr>
              <a:lnSpc>
                <a:spcPct val="150000"/>
              </a:lnSpc>
            </a:pPr>
            <a:endParaRPr lang="en-US" sz="1600" dirty="0"/>
          </a:p>
          <a:p>
            <a:pPr>
              <a:lnSpc>
                <a:spcPct val="150000"/>
              </a:lnSpc>
            </a:pPr>
            <a:r>
              <a:rPr lang="en-GB" sz="1600" dirty="0"/>
              <a:t>To the left we see a 500-year-old western hemlock, Tsuga heterophylla, in a portion of the old-growth Tongass forest outside Klawock. It was alive before European contact and has stood quietly while entire civilisations rose and fell.</a:t>
            </a:r>
            <a:endParaRPr lang="en-US" sz="1600" dirty="0"/>
          </a:p>
        </p:txBody>
      </p:sp>
    </p:spTree>
    <p:extLst>
      <p:ext uri="{BB962C8B-B14F-4D97-AF65-F5344CB8AC3E}">
        <p14:creationId xmlns:p14="http://schemas.microsoft.com/office/powerpoint/2010/main" val="40651837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750"/>
                                        <p:tgtEl>
                                          <p:spTgt spid="9"/>
                                        </p:tgtEl>
                                      </p:cBhvr>
                                    </p:animEffect>
                                    <p:anim calcmode="lin" valueType="num">
                                      <p:cBhvr>
                                        <p:cTn id="8" dur="1750" fill="hold"/>
                                        <p:tgtEl>
                                          <p:spTgt spid="9"/>
                                        </p:tgtEl>
                                        <p:attrNameLst>
                                          <p:attrName>ppt_x</p:attrName>
                                        </p:attrNameLst>
                                      </p:cBhvr>
                                      <p:tavLst>
                                        <p:tav tm="0">
                                          <p:val>
                                            <p:strVal val="#ppt_x"/>
                                          </p:val>
                                        </p:tav>
                                        <p:tav tm="100000">
                                          <p:val>
                                            <p:strVal val="#ppt_x"/>
                                          </p:val>
                                        </p:tav>
                                      </p:tavLst>
                                    </p:anim>
                                    <p:anim calcmode="lin" valueType="num">
                                      <p:cBhvr>
                                        <p:cTn id="9" dur="175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236BA7B-F7A7-B50F-D0E1-D6285603E453}"/>
              </a:ext>
            </a:extLst>
          </p:cNvPr>
          <p:cNvSpPr>
            <a:spLocks noGrp="1"/>
          </p:cNvSpPr>
          <p:nvPr>
            <p:ph type="title"/>
          </p:nvPr>
        </p:nvSpPr>
        <p:spPr>
          <a:xfrm>
            <a:off x="6394824" y="298823"/>
            <a:ext cx="6078438" cy="675340"/>
          </a:xfrm>
        </p:spPr>
        <p:txBody>
          <a:bodyPr/>
          <a:lstStyle/>
          <a:p>
            <a:r>
              <a:rPr lang="en-US" dirty="0"/>
              <a:t>Dr. Thomas (Tom</a:t>
            </a:r>
            <a:r>
              <a:rPr lang="en-US"/>
              <a:t>) Hale</a:t>
            </a:r>
            <a:endParaRPr lang="en-US" dirty="0"/>
          </a:p>
        </p:txBody>
      </p:sp>
      <p:sp>
        <p:nvSpPr>
          <p:cNvPr id="4" name="Text Placeholder 3">
            <a:extLst>
              <a:ext uri="{FF2B5EF4-FFF2-40B4-BE49-F238E27FC236}">
                <a16:creationId xmlns:a16="http://schemas.microsoft.com/office/drawing/2014/main" id="{3B5CBBA5-C412-D357-CB13-D916FDF4E893}"/>
              </a:ext>
            </a:extLst>
          </p:cNvPr>
          <p:cNvSpPr>
            <a:spLocks noGrp="1"/>
          </p:cNvSpPr>
          <p:nvPr>
            <p:ph type="body" sz="quarter" idx="10"/>
          </p:nvPr>
        </p:nvSpPr>
        <p:spPr>
          <a:xfrm>
            <a:off x="6394824" y="1001170"/>
            <a:ext cx="3728328" cy="306323"/>
          </a:xfrm>
        </p:spPr>
        <p:txBody>
          <a:bodyPr/>
          <a:lstStyle/>
          <a:p>
            <a:r>
              <a:rPr lang="en-US" sz="1600" dirty="0"/>
              <a:t>Political Geologist </a:t>
            </a:r>
            <a:r>
              <a:rPr lang="en-US" sz="1600"/>
              <a:t>&amp; Geographer</a:t>
            </a:r>
            <a:endParaRPr lang="en-US" sz="1600" dirty="0"/>
          </a:p>
        </p:txBody>
      </p:sp>
      <p:sp>
        <p:nvSpPr>
          <p:cNvPr id="6" name="Text Placeholder 3">
            <a:extLst>
              <a:ext uri="{FF2B5EF4-FFF2-40B4-BE49-F238E27FC236}">
                <a16:creationId xmlns:a16="http://schemas.microsoft.com/office/drawing/2014/main" id="{504CDFB5-51C9-B8EC-52A9-4F09A73686BE}"/>
              </a:ext>
            </a:extLst>
          </p:cNvPr>
          <p:cNvSpPr>
            <a:spLocks noGrp="1"/>
          </p:cNvSpPr>
          <p:nvPr>
            <p:ph type="body" sz="quarter" idx="10"/>
          </p:nvPr>
        </p:nvSpPr>
        <p:spPr>
          <a:xfrm>
            <a:off x="6394824" y="1307493"/>
            <a:ext cx="4587308" cy="503812"/>
          </a:xfrm>
        </p:spPr>
        <p:txBody>
          <a:bodyPr/>
          <a:lstStyle/>
          <a:p>
            <a:r>
              <a:rPr lang="en-GB" dirty="0"/>
              <a:t>For questions, lecture materials, or to connect: thale@udel.edu</a:t>
            </a:r>
            <a:endParaRPr lang="en-US" dirty="0">
              <a:solidFill>
                <a:schemeClr val="accent1">
                  <a:lumMod val="50000"/>
                  <a:lumOff val="50000"/>
                </a:schemeClr>
              </a:solidFill>
            </a:endParaRPr>
          </a:p>
        </p:txBody>
      </p:sp>
      <p:pic>
        <p:nvPicPr>
          <p:cNvPr id="9" name="Picture 8">
            <a:hlinkClick r:id="rId2"/>
            <a:extLst>
              <a:ext uri="{FF2B5EF4-FFF2-40B4-BE49-F238E27FC236}">
                <a16:creationId xmlns:a16="http://schemas.microsoft.com/office/drawing/2014/main" id="{563CFB22-0269-3224-CB42-85F32525CC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81976" y="969823"/>
            <a:ext cx="675340" cy="675340"/>
          </a:xfrm>
          <a:prstGeom prst="rect">
            <a:avLst/>
          </a:prstGeom>
        </p:spPr>
      </p:pic>
      <p:pic>
        <p:nvPicPr>
          <p:cNvPr id="10" name="Picture 9">
            <a:extLst>
              <a:ext uri="{FF2B5EF4-FFF2-40B4-BE49-F238E27FC236}">
                <a16:creationId xmlns:a16="http://schemas.microsoft.com/office/drawing/2014/main" id="{01DF421C-EAFC-725C-901A-EDF1095C3F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2847" y="452717"/>
            <a:ext cx="5952565" cy="5952565"/>
          </a:xfrm>
          <a:prstGeom prst="rect">
            <a:avLst/>
          </a:prstGeom>
        </p:spPr>
      </p:pic>
      <p:pic>
        <p:nvPicPr>
          <p:cNvPr id="5" name="Picture 4">
            <a:extLst>
              <a:ext uri="{FF2B5EF4-FFF2-40B4-BE49-F238E27FC236}">
                <a16:creationId xmlns:a16="http://schemas.microsoft.com/office/drawing/2014/main" id="{D79D0132-DEA2-CA67-D798-A387C8BCC921}"/>
              </a:ext>
            </a:extLst>
          </p:cNvPr>
          <p:cNvPicPr>
            <a:picLocks noChangeAspect="1"/>
          </p:cNvPicPr>
          <p:nvPr/>
        </p:nvPicPr>
        <p:blipFill>
          <a:blip r:embed="rId5">
            <a:extLst>
              <a:ext uri="{28A0092B-C50C-407E-A947-70E740481C1C}">
                <a14:useLocalDpi xmlns:a14="http://schemas.microsoft.com/office/drawing/2010/main" val="0"/>
              </a:ext>
            </a:extLst>
          </a:blip>
          <a:srcRect l="30299" b="5829"/>
          <a:stretch>
            <a:fillRect/>
          </a:stretch>
        </p:blipFill>
        <p:spPr>
          <a:xfrm>
            <a:off x="6472517" y="1787988"/>
            <a:ext cx="5426636" cy="4617294"/>
          </a:xfrm>
          <a:prstGeom prst="rect">
            <a:avLst/>
          </a:prstGeom>
        </p:spPr>
      </p:pic>
    </p:spTree>
    <p:extLst>
      <p:ext uri="{BB962C8B-B14F-4D97-AF65-F5344CB8AC3E}">
        <p14:creationId xmlns:p14="http://schemas.microsoft.com/office/powerpoint/2010/main" val="512991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AC6FDF3-A756-7535-6C35-6082520EF1EE}"/>
              </a:ext>
            </a:extLst>
          </p:cNvPr>
          <p:cNvSpPr>
            <a:spLocks noGrp="1"/>
          </p:cNvSpPr>
          <p:nvPr>
            <p:ph type="title"/>
          </p:nvPr>
        </p:nvSpPr>
        <p:spPr>
          <a:xfrm>
            <a:off x="7141883" y="256988"/>
            <a:ext cx="5068047" cy="1095761"/>
          </a:xfrm>
        </p:spPr>
        <p:txBody>
          <a:bodyPr/>
          <a:lstStyle/>
          <a:p>
            <a:pPr>
              <a:lnSpc>
                <a:spcPct val="100000"/>
              </a:lnSpc>
            </a:pPr>
            <a:r>
              <a:rPr lang="nb-NO" sz="3400"/>
              <a:t>Geological Highlight</a:t>
            </a:r>
            <a:r>
              <a:rPr lang="nb-NO" sz="3400" dirty="0"/>
              <a:t>: </a:t>
            </a:r>
            <a:r>
              <a:rPr lang="en-US" sz="3400"/>
              <a:t>New Eddystone Rock</a:t>
            </a:r>
            <a:endParaRPr lang="en-US" sz="3400" dirty="0"/>
          </a:p>
        </p:txBody>
      </p:sp>
      <p:sp>
        <p:nvSpPr>
          <p:cNvPr id="4" name="Text Placeholder 3">
            <a:extLst>
              <a:ext uri="{FF2B5EF4-FFF2-40B4-BE49-F238E27FC236}">
                <a16:creationId xmlns:a16="http://schemas.microsoft.com/office/drawing/2014/main" id="{D3E5B376-134D-26F6-271E-5899D5E0DAB9}"/>
              </a:ext>
            </a:extLst>
          </p:cNvPr>
          <p:cNvSpPr>
            <a:spLocks noGrp="1"/>
          </p:cNvSpPr>
          <p:nvPr>
            <p:ph type="body" sz="quarter" idx="10"/>
          </p:nvPr>
        </p:nvSpPr>
        <p:spPr>
          <a:xfrm>
            <a:off x="7141883" y="1352749"/>
            <a:ext cx="5050117" cy="5248263"/>
          </a:xfrm>
        </p:spPr>
        <p:txBody>
          <a:bodyPr/>
          <a:lstStyle/>
          <a:p>
            <a:pPr>
              <a:lnSpc>
                <a:spcPts val="2400"/>
              </a:lnSpc>
            </a:pPr>
            <a:r>
              <a:rPr lang="en-GB" dirty="0">
                <a:solidFill>
                  <a:schemeClr val="bg1"/>
                </a:solidFill>
              </a:rPr>
              <a:t>On our way out of Misty Fjords National Monument we passed an unusual structure standing tall in the middle of the water, surrounded by a dark grey beach. This 72 m (237 ft) basalt pillar is the remnant of an ancient cinder cone volcano that erupted roughly 15,000 years ago. It is considered the 'volcanic plug' or 'neck' — the core that withstood weathering while the cone around it eroded away. The feature is a direct result of glacial retreat, which caused isostatic rebound of the crust and allowed magma to reach the surface, creating this volcanic event.</a:t>
            </a:r>
          </a:p>
          <a:p>
            <a:pPr>
              <a:lnSpc>
                <a:spcPts val="2400"/>
              </a:lnSpc>
            </a:pPr>
            <a:endParaRPr lang="en-GB" dirty="0">
              <a:solidFill>
                <a:schemeClr val="bg1"/>
              </a:solidFill>
            </a:endParaRPr>
          </a:p>
          <a:p>
            <a:pPr>
              <a:lnSpc>
                <a:spcPts val="2400"/>
              </a:lnSpc>
            </a:pPr>
            <a:r>
              <a:rPr lang="en-GB" dirty="0">
                <a:solidFill>
                  <a:schemeClr val="bg1"/>
                </a:solidFill>
              </a:rPr>
              <a:t>The rock contrasts sharply with the 960 m (3,150 ft) granitic walls where our expedition boats cruised that morning, which date back roughly 60–65 million years. What this site showcases is the relationship between glacial melt and volcanic activity, and the active geology that still shapes Alaska today. It is hard to imagine the immense power of glacial forces — strong enough to carve rocks millions of years old in only thousands.</a:t>
            </a:r>
            <a:endParaRPr lang="nb-NO" dirty="0">
              <a:solidFill>
                <a:schemeClr val="bg1"/>
              </a:solidFill>
            </a:endParaRPr>
          </a:p>
        </p:txBody>
      </p:sp>
      <p:pic>
        <p:nvPicPr>
          <p:cNvPr id="10" name="Picture 9">
            <a:extLst>
              <a:ext uri="{FF2B5EF4-FFF2-40B4-BE49-F238E27FC236}">
                <a16:creationId xmlns:a16="http://schemas.microsoft.com/office/drawing/2014/main" id="{F9057B19-815E-4A1F-A574-EF44319C4C92}"/>
              </a:ext>
            </a:extLst>
          </p:cNvPr>
          <p:cNvPicPr>
            <a:picLocks noChangeAspect="1"/>
          </p:cNvPicPr>
          <p:nvPr/>
        </p:nvPicPr>
        <p:blipFill>
          <a:blip r:embed="rId3">
            <a:extLst>
              <a:ext uri="{28A0092B-C50C-407E-A947-70E740481C1C}">
                <a14:useLocalDpi xmlns:a14="http://schemas.microsoft.com/office/drawing/2010/main" val="0"/>
              </a:ext>
            </a:extLst>
          </a:blip>
          <a:srcRect l="23036"/>
          <a:stretch>
            <a:fillRect/>
          </a:stretch>
        </p:blipFill>
        <p:spPr>
          <a:xfrm>
            <a:off x="0" y="-1"/>
            <a:ext cx="6977313" cy="5097929"/>
          </a:xfrm>
          <a:prstGeom prst="rect">
            <a:avLst/>
          </a:prstGeom>
        </p:spPr>
      </p:pic>
      <p:pic>
        <p:nvPicPr>
          <p:cNvPr id="11" name="Picture 10">
            <a:extLst>
              <a:ext uri="{FF2B5EF4-FFF2-40B4-BE49-F238E27FC236}">
                <a16:creationId xmlns:a16="http://schemas.microsoft.com/office/drawing/2014/main" id="{C69F3D29-38E7-0BE3-516B-406E81BC91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9059" y="4420478"/>
            <a:ext cx="4255247" cy="2294965"/>
          </a:xfrm>
          <a:prstGeom prst="rect">
            <a:avLst/>
          </a:prstGeom>
        </p:spPr>
      </p:pic>
      <p:pic>
        <p:nvPicPr>
          <p:cNvPr id="15" name="Picture 14">
            <a:extLst>
              <a:ext uri="{FF2B5EF4-FFF2-40B4-BE49-F238E27FC236}">
                <a16:creationId xmlns:a16="http://schemas.microsoft.com/office/drawing/2014/main" id="{EA24DD94-0223-6AC4-2D0C-FD6FDDAA22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33369" y="4420479"/>
            <a:ext cx="2294965" cy="2294965"/>
          </a:xfrm>
          <a:prstGeom prst="rect">
            <a:avLst/>
          </a:prstGeom>
        </p:spPr>
      </p:pic>
    </p:spTree>
    <p:extLst>
      <p:ext uri="{BB962C8B-B14F-4D97-AF65-F5344CB8AC3E}">
        <p14:creationId xmlns:p14="http://schemas.microsoft.com/office/powerpoint/2010/main" val="24138687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AC6FDF3-A756-7535-6C35-6082520EF1EE}"/>
              </a:ext>
            </a:extLst>
          </p:cNvPr>
          <p:cNvSpPr>
            <a:spLocks noGrp="1"/>
          </p:cNvSpPr>
          <p:nvPr>
            <p:ph type="title"/>
          </p:nvPr>
        </p:nvSpPr>
        <p:spPr>
          <a:xfrm>
            <a:off x="7410824" y="53522"/>
            <a:ext cx="4171461" cy="890494"/>
          </a:xfrm>
        </p:spPr>
        <p:txBody>
          <a:bodyPr/>
          <a:lstStyle/>
          <a:p>
            <a:pPr>
              <a:lnSpc>
                <a:spcPct val="100000"/>
              </a:lnSpc>
            </a:pPr>
            <a:r>
              <a:rPr lang="en-US" sz="2800" dirty="0">
                <a:latin typeface="+mn-lt"/>
              </a:rPr>
              <a:t>Geological Highlight: Mount Saint Elias</a:t>
            </a:r>
          </a:p>
        </p:txBody>
      </p:sp>
      <p:sp>
        <p:nvSpPr>
          <p:cNvPr id="5" name="Text Placeholder 3">
            <a:extLst>
              <a:ext uri="{FF2B5EF4-FFF2-40B4-BE49-F238E27FC236}">
                <a16:creationId xmlns:a16="http://schemas.microsoft.com/office/drawing/2014/main" id="{E437D81F-64DF-23E0-D295-3BCD228934F3}"/>
              </a:ext>
            </a:extLst>
          </p:cNvPr>
          <p:cNvSpPr txBox="1">
            <a:spLocks/>
          </p:cNvSpPr>
          <p:nvPr/>
        </p:nvSpPr>
        <p:spPr>
          <a:xfrm>
            <a:off x="7410824" y="944016"/>
            <a:ext cx="4781176" cy="496996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Jost" pitchFamily="2" charset="0"/>
                <a:ea typeface="Jost"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Jost Light" pitchFamily="2" charset="0"/>
                <a:ea typeface="Jost Light"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Jost Light" pitchFamily="2" charset="0"/>
                <a:ea typeface="Jost Light"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Jost Light" pitchFamily="2" charset="0"/>
                <a:ea typeface="Jost Light"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Jost Light" pitchFamily="2" charset="0"/>
                <a:ea typeface="Jost Light"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1810511">
              <a:lnSpc>
                <a:spcPct val="150000"/>
              </a:lnSpc>
              <a:spcBef>
                <a:spcPts val="0"/>
              </a:spcBef>
              <a:buNone/>
              <a:defRPr sz="2772">
                <a:solidFill>
                  <a:srgbClr val="FFFFFF"/>
                </a:solidFill>
              </a:defRPr>
            </a:pPr>
            <a:r>
              <a:rPr lang="en-GB" sz="1400" dirty="0">
                <a:solidFill>
                  <a:srgbClr val="FFFFFF"/>
                </a:solidFill>
              </a:rPr>
              <a:t>One of the standout moments of this voyage was the clear view of Mount Saint Elias. This 5,489 m peak is the second highest in the United States, and a direct result of rapid tectonic uplift — mountain building — as the Yakutat microplate collides with and subducts beneath the North American plate. The mountain rises on average by 3–4 mm per year, while the Yakutat plate itself subducts at an astonishing rate of roughly 5 cm per year.</a:t>
            </a:r>
          </a:p>
          <a:p>
            <a:pPr marL="0" indent="0" defTabSz="1810511">
              <a:lnSpc>
                <a:spcPct val="150000"/>
              </a:lnSpc>
              <a:spcBef>
                <a:spcPts val="0"/>
              </a:spcBef>
              <a:buNone/>
              <a:defRPr sz="2772">
                <a:solidFill>
                  <a:srgbClr val="FFFFFF"/>
                </a:solidFill>
              </a:defRPr>
            </a:pPr>
            <a:endParaRPr lang="en-GB" sz="1400" dirty="0">
              <a:solidFill>
                <a:srgbClr val="FFFFFF"/>
              </a:solidFill>
            </a:endParaRPr>
          </a:p>
          <a:p>
            <a:pPr marL="0" indent="0" defTabSz="1810511">
              <a:lnSpc>
                <a:spcPct val="150000"/>
              </a:lnSpc>
              <a:spcBef>
                <a:spcPts val="0"/>
              </a:spcBef>
              <a:buNone/>
              <a:defRPr sz="2772">
                <a:solidFill>
                  <a:srgbClr val="FFFFFF"/>
                </a:solidFill>
              </a:defRPr>
            </a:pPr>
            <a:r>
              <a:rPr lang="en-GB" sz="1400" dirty="0">
                <a:solidFill>
                  <a:srgbClr val="FFFFFF"/>
                </a:solidFill>
              </a:rPr>
              <a:t>During our voyage in this area it was hard to comprehend these deep-time geological events — but we were sailing directly over the Yakutat microplate. Mount Saint Elias is a true testament to Alaska's active geology and the jigsaw of ranges that have formed over millions of years to create the landscape we see today. Unlike its neighbouring peaks, this mountain is not volcanic but metamorphic, built as sedimentary rocks are thrust, folded, baked, and cooked through this intense mountain-building process.</a:t>
            </a:r>
            <a:endParaRPr lang="en-US" sz="1400" dirty="0">
              <a:solidFill>
                <a:srgbClr val="FFFFFF"/>
              </a:solidFill>
            </a:endParaRPr>
          </a:p>
          <a:p>
            <a:pPr marL="0" indent="0" defTabSz="1810511">
              <a:lnSpc>
                <a:spcPct val="150000"/>
              </a:lnSpc>
              <a:spcBef>
                <a:spcPts val="0"/>
              </a:spcBef>
              <a:buNone/>
              <a:defRPr sz="2772">
                <a:solidFill>
                  <a:srgbClr val="FFFFFF"/>
                </a:solidFill>
              </a:defRPr>
            </a:pPr>
            <a:endParaRPr lang="en-US" sz="1400" dirty="0">
              <a:solidFill>
                <a:srgbClr val="FFFFFF"/>
              </a:solidFill>
            </a:endParaRPr>
          </a:p>
        </p:txBody>
      </p:sp>
      <p:pic>
        <p:nvPicPr>
          <p:cNvPr id="2" name="Picture 1">
            <a:extLst>
              <a:ext uri="{FF2B5EF4-FFF2-40B4-BE49-F238E27FC236}">
                <a16:creationId xmlns:a16="http://schemas.microsoft.com/office/drawing/2014/main" id="{90839173-2FED-8009-47B1-A0E57F3A3181}"/>
              </a:ext>
            </a:extLst>
          </p:cNvPr>
          <p:cNvPicPr>
            <a:picLocks noChangeAspect="1"/>
          </p:cNvPicPr>
          <p:nvPr/>
        </p:nvPicPr>
        <p:blipFill>
          <a:blip r:embed="rId3">
            <a:extLst>
              <a:ext uri="{28A0092B-C50C-407E-A947-70E740481C1C}">
                <a14:useLocalDpi xmlns:a14="http://schemas.microsoft.com/office/drawing/2010/main" val="0"/>
              </a:ext>
            </a:extLst>
          </a:blip>
          <a:srcRect l="11176" t="7354" r="8750" b="6055"/>
          <a:stretch>
            <a:fillRect/>
          </a:stretch>
        </p:blipFill>
        <p:spPr>
          <a:xfrm>
            <a:off x="0" y="-1"/>
            <a:ext cx="7410824" cy="3702447"/>
          </a:xfrm>
          <a:prstGeom prst="rect">
            <a:avLst/>
          </a:prstGeom>
        </p:spPr>
      </p:pic>
      <p:pic>
        <p:nvPicPr>
          <p:cNvPr id="4" name="Picture 3">
            <a:extLst>
              <a:ext uri="{FF2B5EF4-FFF2-40B4-BE49-F238E27FC236}">
                <a16:creationId xmlns:a16="http://schemas.microsoft.com/office/drawing/2014/main" id="{D053C647-37D5-8976-46A3-78B0404E5E87}"/>
              </a:ext>
            </a:extLst>
          </p:cNvPr>
          <p:cNvPicPr>
            <a:picLocks noChangeAspect="1"/>
          </p:cNvPicPr>
          <p:nvPr/>
        </p:nvPicPr>
        <p:blipFill>
          <a:blip r:embed="rId4">
            <a:extLst>
              <a:ext uri="{28A0092B-C50C-407E-A947-70E740481C1C}">
                <a14:useLocalDpi xmlns:a14="http://schemas.microsoft.com/office/drawing/2010/main" val="0"/>
              </a:ext>
            </a:extLst>
          </a:blip>
          <a:srcRect b="31673"/>
          <a:stretch>
            <a:fillRect/>
          </a:stretch>
        </p:blipFill>
        <p:spPr>
          <a:xfrm>
            <a:off x="1911646" y="3145216"/>
            <a:ext cx="5272899" cy="3518074"/>
          </a:xfrm>
          <a:prstGeom prst="rect">
            <a:avLst/>
          </a:prstGeom>
        </p:spPr>
      </p:pic>
      <p:sp>
        <p:nvSpPr>
          <p:cNvPr id="6" name="TextBox 5">
            <a:extLst>
              <a:ext uri="{FF2B5EF4-FFF2-40B4-BE49-F238E27FC236}">
                <a16:creationId xmlns:a16="http://schemas.microsoft.com/office/drawing/2014/main" id="{25774A6D-EA56-6FE9-133B-F919415C19F6}"/>
              </a:ext>
            </a:extLst>
          </p:cNvPr>
          <p:cNvSpPr txBox="1"/>
          <p:nvPr/>
        </p:nvSpPr>
        <p:spPr>
          <a:xfrm>
            <a:off x="209177" y="6386291"/>
            <a:ext cx="2342776" cy="276999"/>
          </a:xfrm>
          <a:prstGeom prst="rect">
            <a:avLst/>
          </a:prstGeom>
          <a:noFill/>
        </p:spPr>
        <p:txBody>
          <a:bodyPr wrap="square" rtlCol="0">
            <a:spAutoFit/>
          </a:bodyPr>
          <a:lstStyle/>
          <a:p>
            <a:pPr algn="l"/>
            <a:r>
              <a:rPr lang="en-US" sz="1200" dirty="0">
                <a:solidFill>
                  <a:schemeClr val="bg1"/>
                </a:solidFill>
              </a:rPr>
              <a:t>(Boots et al., </a:t>
            </a:r>
            <a:r>
              <a:rPr lang="en-US" sz="1200">
                <a:solidFill>
                  <a:schemeClr val="bg1"/>
                </a:solidFill>
              </a:rPr>
              <a:t>2019)</a:t>
            </a:r>
            <a:endParaRPr lang="en-US" sz="1200" dirty="0">
              <a:solidFill>
                <a:schemeClr val="bg1"/>
              </a:solidFill>
            </a:endParaRPr>
          </a:p>
        </p:txBody>
      </p:sp>
    </p:spTree>
    <p:extLst>
      <p:ext uri="{BB962C8B-B14F-4D97-AF65-F5344CB8AC3E}">
        <p14:creationId xmlns:p14="http://schemas.microsoft.com/office/powerpoint/2010/main" val="2761540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A27FA41-F24D-BFC0-7556-FDEFC0FDE945}"/>
              </a:ext>
            </a:extLst>
          </p:cNvPr>
          <p:cNvSpPr>
            <a:spLocks noGrp="1"/>
          </p:cNvSpPr>
          <p:nvPr>
            <p:ph type="title"/>
          </p:nvPr>
        </p:nvSpPr>
        <p:spPr>
          <a:xfrm>
            <a:off x="286871" y="262965"/>
            <a:ext cx="6370918" cy="764989"/>
          </a:xfrm>
        </p:spPr>
        <p:txBody>
          <a:bodyPr/>
          <a:lstStyle/>
          <a:p>
            <a:r>
              <a:rPr lang="en-US"/>
              <a:t>Geology Resources</a:t>
            </a:r>
            <a:endParaRPr lang="en-US" dirty="0"/>
          </a:p>
        </p:txBody>
      </p:sp>
      <p:sp>
        <p:nvSpPr>
          <p:cNvPr id="4" name="Text Placeholder 3">
            <a:extLst>
              <a:ext uri="{FF2B5EF4-FFF2-40B4-BE49-F238E27FC236}">
                <a16:creationId xmlns:a16="http://schemas.microsoft.com/office/drawing/2014/main" id="{7D391450-9648-77F9-EE5A-9BF44AFA5300}"/>
              </a:ext>
            </a:extLst>
          </p:cNvPr>
          <p:cNvSpPr>
            <a:spLocks noGrp="1"/>
          </p:cNvSpPr>
          <p:nvPr>
            <p:ph type="body" sz="quarter" idx="10"/>
          </p:nvPr>
        </p:nvSpPr>
        <p:spPr>
          <a:xfrm>
            <a:off x="488438" y="1249695"/>
            <a:ext cx="4525821" cy="4812684"/>
          </a:xfrm>
        </p:spPr>
        <p:txBody>
          <a:bodyPr/>
          <a:lstStyle/>
          <a:p>
            <a:pPr marL="285750" indent="-285750">
              <a:buFont typeface="Arial" panose="020B0604020202020204" pitchFamily="34" charset="0"/>
              <a:buChar char="•"/>
            </a:pPr>
            <a:r>
              <a:rPr lang="en-GB" b="1" dirty="0"/>
              <a:t>Geology of Southeast Alaska – Rock and Ice in Motion: </a:t>
            </a:r>
            <a:r>
              <a:rPr lang="en-GB" dirty="0"/>
              <a:t>an excellent book that covers most of the geology we saw across the voyage. Easy to read, often finished in a single day, and full of stories that make it a fine companion to your photos.</a:t>
            </a:r>
          </a:p>
          <a:p>
            <a:endParaRPr lang="en-US" dirty="0">
              <a:solidFill>
                <a:schemeClr val="bg1"/>
              </a:solidFill>
            </a:endParaRPr>
          </a:p>
          <a:p>
            <a:pPr marL="285750" indent="-285750">
              <a:buFont typeface="Arial" panose="020B0604020202020204" pitchFamily="34" charset="0"/>
              <a:buChar char="•"/>
            </a:pPr>
            <a:r>
              <a:rPr lang="en-GB" b="1" dirty="0"/>
              <a:t>A Geologic Guide to Wrangell-Saint Elias National Park and Preserve, Alaska (USGS): </a:t>
            </a:r>
            <a:r>
              <a:rPr lang="en-GB" dirty="0"/>
              <a:t>a more detailed look at the geology of Mount Saint Elias from the United States Geological Survey.</a:t>
            </a:r>
          </a:p>
          <a:p>
            <a:endParaRPr lang="en-US" dirty="0">
              <a:solidFill>
                <a:schemeClr val="bg1"/>
              </a:solidFill>
            </a:endParaRPr>
          </a:p>
          <a:p>
            <a:pPr marL="285750" indent="-285750">
              <a:buFont typeface="Arial" panose="020B0604020202020204" pitchFamily="34" charset="0"/>
              <a:buChar char="•"/>
            </a:pPr>
            <a:r>
              <a:rPr lang="en-GB" b="1" dirty="0"/>
              <a:t>Roadside Geology of Alaska (2nd edition): </a:t>
            </a:r>
            <a:r>
              <a:rPr lang="en-GB" dirty="0"/>
              <a:t>for those interested in the geology of individual American states, this series is a strong way into the subject and covers many sites visible from the road, air, and sea.</a:t>
            </a:r>
          </a:p>
          <a:p>
            <a:endParaRPr lang="en-US" dirty="0">
              <a:solidFill>
                <a:schemeClr val="bg1"/>
              </a:solidFill>
            </a:endParaRPr>
          </a:p>
          <a:p>
            <a:pPr marL="285750" indent="-285750">
              <a:buFont typeface="Arial" panose="020B0604020202020204" pitchFamily="34" charset="0"/>
              <a:buChar char="•"/>
            </a:pPr>
            <a:r>
              <a:rPr lang="en-GB" b="1" dirty="0"/>
              <a:t>Mindat.org: </a:t>
            </a:r>
            <a:r>
              <a:rPr lang="en-GB" dirty="0"/>
              <a:t>the largest online database of mineral information and mining localities in the world. Search any location — county, state, or country — followed by "</a:t>
            </a:r>
            <a:r>
              <a:rPr lang="en-GB" dirty="0" err="1"/>
              <a:t>Mindat</a:t>
            </a:r>
            <a:r>
              <a:rPr lang="en-GB" dirty="0"/>
              <a:t>" (for example: "Germany, </a:t>
            </a:r>
            <a:r>
              <a:rPr lang="en-GB" dirty="0" err="1"/>
              <a:t>Mindat</a:t>
            </a:r>
            <a:r>
              <a:rPr lang="en-GB" dirty="0"/>
              <a:t>") to find lists of minerals and mines in the area, both recent and historical.</a:t>
            </a:r>
            <a:endParaRPr lang="en-US" dirty="0"/>
          </a:p>
        </p:txBody>
      </p:sp>
      <p:pic>
        <p:nvPicPr>
          <p:cNvPr id="5" name="Picture 4">
            <a:extLst>
              <a:ext uri="{FF2B5EF4-FFF2-40B4-BE49-F238E27FC236}">
                <a16:creationId xmlns:a16="http://schemas.microsoft.com/office/drawing/2014/main" id="{9F475795-1265-9BEC-7AC9-3A098CA9DD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32154">
            <a:off x="7315770" y="340659"/>
            <a:ext cx="4380754" cy="3457573"/>
          </a:xfrm>
          <a:prstGeom prst="rect">
            <a:avLst/>
          </a:prstGeom>
        </p:spPr>
      </p:pic>
      <p:pic>
        <p:nvPicPr>
          <p:cNvPr id="2" name="Picture 1">
            <a:extLst>
              <a:ext uri="{FF2B5EF4-FFF2-40B4-BE49-F238E27FC236}">
                <a16:creationId xmlns:a16="http://schemas.microsoft.com/office/drawing/2014/main" id="{45FF6B55-CBFF-250B-87BC-E3C65402B9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1266" y="1900901"/>
            <a:ext cx="3361000" cy="4694134"/>
          </a:xfrm>
          <a:prstGeom prst="rect">
            <a:avLst/>
          </a:prstGeom>
        </p:spPr>
      </p:pic>
      <p:pic>
        <p:nvPicPr>
          <p:cNvPr id="6" name="Picture 5">
            <a:extLst>
              <a:ext uri="{FF2B5EF4-FFF2-40B4-BE49-F238E27FC236}">
                <a16:creationId xmlns:a16="http://schemas.microsoft.com/office/drawing/2014/main" id="{23ED7655-E580-A8BD-25A4-74FBA197AD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80278" y="2626236"/>
            <a:ext cx="2647189" cy="3968799"/>
          </a:xfrm>
          <a:prstGeom prst="rect">
            <a:avLst/>
          </a:prstGeom>
        </p:spPr>
      </p:pic>
    </p:spTree>
    <p:extLst>
      <p:ext uri="{BB962C8B-B14F-4D97-AF65-F5344CB8AC3E}">
        <p14:creationId xmlns:p14="http://schemas.microsoft.com/office/powerpoint/2010/main" val="7897837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ouple of birds standing in grass&#10;&#10;AI-generated content may be incorrect.">
            <a:extLst>
              <a:ext uri="{FF2B5EF4-FFF2-40B4-BE49-F238E27FC236}">
                <a16:creationId xmlns:a16="http://schemas.microsoft.com/office/drawing/2014/main" id="{34F99351-6F59-DCDB-D440-8BB5B9F7861D}"/>
              </a:ext>
            </a:extLst>
          </p:cNvPr>
          <p:cNvPicPr>
            <a:picLocks noChangeAspect="1"/>
          </p:cNvPicPr>
          <p:nvPr/>
        </p:nvPicPr>
        <p:blipFill>
          <a:blip r:embed="rId3">
            <a:extLst>
              <a:ext uri="{28A0092B-C50C-407E-A947-70E740481C1C}">
                <a14:useLocalDpi xmlns:a14="http://schemas.microsoft.com/office/drawing/2010/main" val="0"/>
              </a:ext>
            </a:extLst>
          </a:blip>
          <a:srcRect l="14892" t="6919" r="23053" b="21509"/>
          <a:stretch/>
        </p:blipFill>
        <p:spPr>
          <a:xfrm>
            <a:off x="3272985" y="0"/>
            <a:ext cx="8919016" cy="6858000"/>
          </a:xfrm>
          <a:prstGeom prst="rect">
            <a:avLst/>
          </a:prstGeom>
        </p:spPr>
      </p:pic>
      <p:sp>
        <p:nvSpPr>
          <p:cNvPr id="5" name="Tittel 2">
            <a:extLst>
              <a:ext uri="{FF2B5EF4-FFF2-40B4-BE49-F238E27FC236}">
                <a16:creationId xmlns:a16="http://schemas.microsoft.com/office/drawing/2014/main" id="{595B3F75-751D-757D-F6F7-090822CDE927}"/>
              </a:ext>
            </a:extLst>
          </p:cNvPr>
          <p:cNvSpPr txBox="1">
            <a:spLocks/>
          </p:cNvSpPr>
          <p:nvPr/>
        </p:nvSpPr>
        <p:spPr>
          <a:xfrm>
            <a:off x="910434" y="1993246"/>
            <a:ext cx="6108715" cy="3034204"/>
          </a:xfrm>
          <a:prstGeom prst="rect">
            <a:avLst/>
          </a:prstGeom>
        </p:spPr>
        <p:txBody>
          <a:bodyPr vert="horz"/>
          <a:lstStyle>
            <a:defPPr>
              <a:defRPr lang="en-US"/>
            </a:defPPr>
            <a:lvl1pPr defTabSz="609585">
              <a:lnSpc>
                <a:spcPts val="9000"/>
              </a:lnSpc>
              <a:spcBef>
                <a:spcPct val="0"/>
              </a:spcBef>
              <a:buNone/>
              <a:defRPr sz="9000" b="1" i="0">
                <a:solidFill>
                  <a:schemeClr val="bg1"/>
                </a:solidFill>
                <a:latin typeface="+mj-lt"/>
                <a:ea typeface="+mj-ea"/>
                <a:cs typeface="Arial"/>
              </a:defRPr>
            </a:lvl1pPr>
          </a:lstStyle>
          <a:p>
            <a:r>
              <a:rPr lang="pl-PL" sz="7200" dirty="0"/>
              <a:t>Wildlife </a:t>
            </a:r>
          </a:p>
          <a:p>
            <a:r>
              <a:rPr lang="pl-PL" sz="7200"/>
              <a:t>List - </a:t>
            </a:r>
            <a:r>
              <a:rPr lang="en-GB" sz="7200"/>
              <a:t>Birds</a:t>
            </a:r>
            <a:endParaRPr lang="en-GB" sz="7200" dirty="0"/>
          </a:p>
        </p:txBody>
      </p:sp>
    </p:spTree>
    <p:extLst>
      <p:ext uri="{BB962C8B-B14F-4D97-AF65-F5344CB8AC3E}">
        <p14:creationId xmlns:p14="http://schemas.microsoft.com/office/powerpoint/2010/main" val="2857684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A4E4FBD-273B-F7B3-6BDE-11781493EF95}"/>
              </a:ext>
            </a:extLst>
          </p:cNvPr>
          <p:cNvGraphicFramePr>
            <a:graphicFrameLocks noGrp="1"/>
          </p:cNvGraphicFramePr>
          <p:nvPr>
            <p:extLst>
              <p:ext uri="{D42A27DB-BD31-4B8C-83A1-F6EECF244321}">
                <p14:modId xmlns:p14="http://schemas.microsoft.com/office/powerpoint/2010/main" val="4111207647"/>
              </p:ext>
            </p:extLst>
          </p:nvPr>
        </p:nvGraphicFramePr>
        <p:xfrm>
          <a:off x="344500" y="959220"/>
          <a:ext cx="11432984" cy="4851728"/>
        </p:xfrm>
        <a:graphic>
          <a:graphicData uri="http://schemas.openxmlformats.org/drawingml/2006/table">
            <a:tbl>
              <a:tblPr firstRow="1">
                <a:tableStyleId>{775DCB02-9BB8-47FD-8907-85C794F793BA}</a:tableStyleId>
              </a:tblPr>
              <a:tblGrid>
                <a:gridCol w="2858246">
                  <a:extLst>
                    <a:ext uri="{9D8B030D-6E8A-4147-A177-3AD203B41FA5}">
                      <a16:colId xmlns:a16="http://schemas.microsoft.com/office/drawing/2014/main" val="3088101616"/>
                    </a:ext>
                  </a:extLst>
                </a:gridCol>
                <a:gridCol w="2858246">
                  <a:extLst>
                    <a:ext uri="{9D8B030D-6E8A-4147-A177-3AD203B41FA5}">
                      <a16:colId xmlns:a16="http://schemas.microsoft.com/office/drawing/2014/main" val="2578081934"/>
                    </a:ext>
                  </a:extLst>
                </a:gridCol>
                <a:gridCol w="2858246">
                  <a:extLst>
                    <a:ext uri="{9D8B030D-6E8A-4147-A177-3AD203B41FA5}">
                      <a16:colId xmlns:a16="http://schemas.microsoft.com/office/drawing/2014/main" val="3905369065"/>
                    </a:ext>
                  </a:extLst>
                </a:gridCol>
                <a:gridCol w="2858246">
                  <a:extLst>
                    <a:ext uri="{9D8B030D-6E8A-4147-A177-3AD203B41FA5}">
                      <a16:colId xmlns:a16="http://schemas.microsoft.com/office/drawing/2014/main" val="3595051564"/>
                    </a:ext>
                  </a:extLst>
                </a:gridCol>
              </a:tblGrid>
              <a:tr h="303233">
                <a:tc>
                  <a:txBody>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lang="nb-NO" sz="1200" b="1" i="0">
                          <a:solidFill>
                            <a:schemeClr val="tx1"/>
                          </a:solidFill>
                          <a:effectLst/>
                          <a:latin typeface="+mj-lt"/>
                          <a:ea typeface="Jost Medium" pitchFamily="2" charset="0"/>
                          <a:cs typeface="Times New Roman" panose="02020603050405020304" pitchFamily="18" charset="0"/>
                        </a:rPr>
                        <a:t>Scientific</a:t>
                      </a:r>
                      <a:r>
                        <a:rPr lang="nb-NO" sz="1200" b="1" i="0" baseline="0">
                          <a:solidFill>
                            <a:schemeClr val="tx1"/>
                          </a:solidFill>
                          <a:effectLst/>
                          <a:latin typeface="+mj-lt"/>
                          <a:ea typeface="Jost Medium" pitchFamily="2" charset="0"/>
                          <a:cs typeface="Times New Roman" panose="02020603050405020304" pitchFamily="18" charset="0"/>
                        </a:rPr>
                        <a:t> Name</a:t>
                      </a:r>
                      <a:endParaRPr lang="en-GB" sz="1200" b="1" i="0" dirty="0">
                        <a:solidFill>
                          <a:schemeClr val="tx1"/>
                        </a:solidFill>
                        <a:effectLst/>
                        <a:latin typeface="+mj-lt"/>
                        <a:ea typeface="Jost Medium" pitchFamily="2" charset="0"/>
                        <a:cs typeface="Times New Roman" panose="02020603050405020304" pitchFamily="18" charset="0"/>
                      </a:endParaRPr>
                    </a:p>
                  </a:txBody>
                  <a:tcPr anchor="ctr"/>
                </a:tc>
                <a:tc>
                  <a:txBody>
                    <a:bodyPr/>
                    <a:lstStyle/>
                    <a:p>
                      <a:pPr algn="ctr"/>
                      <a:r>
                        <a:rPr lang="en-US" sz="1200" b="1" i="0">
                          <a:solidFill>
                            <a:schemeClr val="tx1"/>
                          </a:solidFill>
                          <a:latin typeface="+mj-lt"/>
                          <a:ea typeface="Jost Medium" pitchFamily="2" charset="0"/>
                        </a:rPr>
                        <a:t>English</a:t>
                      </a:r>
                      <a:endParaRPr lang="en-US" sz="1200" b="1" i="0" dirty="0">
                        <a:solidFill>
                          <a:schemeClr val="tx1"/>
                        </a:solidFill>
                        <a:latin typeface="+mj-lt"/>
                        <a:ea typeface="Jost Medium" pitchFamily="2" charset="0"/>
                      </a:endParaRPr>
                    </a:p>
                  </a:txBody>
                  <a:tcPr anchor="ctr"/>
                </a:tc>
                <a:tc>
                  <a:txBody>
                    <a:bodyPr/>
                    <a:lstStyle/>
                    <a:p>
                      <a:pPr algn="ctr"/>
                      <a:r>
                        <a:rPr lang="en-US" sz="1200" b="1" i="0">
                          <a:solidFill>
                            <a:schemeClr val="tx1"/>
                          </a:solidFill>
                          <a:latin typeface="+mj-lt"/>
                          <a:ea typeface="Jost Medium" pitchFamily="2" charset="0"/>
                        </a:rPr>
                        <a:t>Deutsch</a:t>
                      </a:r>
                      <a:endParaRPr lang="en-US" sz="1200" b="1" i="0" dirty="0">
                        <a:solidFill>
                          <a:schemeClr val="tx1"/>
                        </a:solidFill>
                        <a:latin typeface="+mj-lt"/>
                        <a:ea typeface="Jost Medium" pitchFamily="2" charset="0"/>
                      </a:endParaRPr>
                    </a:p>
                  </a:txBody>
                  <a:tcPr anchor="ctr"/>
                </a:tc>
                <a:tc>
                  <a:txBody>
                    <a:bodyPr/>
                    <a:lstStyle/>
                    <a:p>
                      <a:pPr algn="ctr"/>
                      <a:r>
                        <a:rPr lang="en-US" sz="1200" b="1" i="0">
                          <a:solidFill>
                            <a:schemeClr val="tx1"/>
                          </a:solidFill>
                          <a:latin typeface="+mj-lt"/>
                          <a:ea typeface="Jost Medium" pitchFamily="2" charset="0"/>
                        </a:rPr>
                        <a:t>Norsk</a:t>
                      </a:r>
                      <a:endParaRPr lang="en-US" sz="1200" b="1" i="0" dirty="0">
                        <a:solidFill>
                          <a:schemeClr val="tx1"/>
                        </a:solidFill>
                        <a:latin typeface="+mj-lt"/>
                        <a:ea typeface="Jost Medium" pitchFamily="2" charset="0"/>
                      </a:endParaRPr>
                    </a:p>
                  </a:txBody>
                  <a:tcPr anchor="ctr"/>
                </a:tc>
                <a:extLst>
                  <a:ext uri="{0D108BD9-81ED-4DB2-BD59-A6C34878D82A}">
                    <a16:rowId xmlns:a16="http://schemas.microsoft.com/office/drawing/2014/main" val="2960362614"/>
                  </a:ext>
                </a:extLst>
              </a:tr>
              <a:tr h="303233">
                <a:tc>
                  <a:txBody>
                    <a:bodyPr/>
                    <a:lstStyle/>
                    <a:p>
                      <a:pPr algn="l">
                        <a:buNone/>
                      </a:pPr>
                      <a:r>
                        <a:rPr lang="en-GB" sz="1200" i="1">
                          <a:effectLst/>
                          <a:latin typeface="Poppins" panose="00000500000000000000" pitchFamily="2" charset="0"/>
                        </a:rPr>
                        <a:t>Branta canadensis</a:t>
                      </a:r>
                    </a:p>
                  </a:txBody>
                  <a:tcPr anchor="ctr"/>
                </a:tc>
                <a:tc>
                  <a:txBody>
                    <a:bodyPr/>
                    <a:lstStyle/>
                    <a:p>
                      <a:pPr algn="l">
                        <a:buNone/>
                      </a:pPr>
                      <a:r>
                        <a:rPr lang="en-GB" sz="1200" i="1">
                          <a:effectLst/>
                          <a:latin typeface="Poppins" panose="00000500000000000000" pitchFamily="2" charset="0"/>
                        </a:rPr>
                        <a:t>Canada goose</a:t>
                      </a:r>
                    </a:p>
                  </a:txBody>
                  <a:tcPr anchor="ctr"/>
                </a:tc>
                <a:tc>
                  <a:txBody>
                    <a:bodyPr/>
                    <a:lstStyle/>
                    <a:p>
                      <a:pPr algn="l">
                        <a:buNone/>
                      </a:pPr>
                      <a:r>
                        <a:rPr lang="en-GB" sz="1200" i="1">
                          <a:effectLst/>
                          <a:latin typeface="Poppins" panose="00000500000000000000" pitchFamily="2" charset="0"/>
                        </a:rPr>
                        <a:t>Kanadagans</a:t>
                      </a:r>
                    </a:p>
                  </a:txBody>
                  <a:tcPr anchor="ctr"/>
                </a:tc>
                <a:tc>
                  <a:txBody>
                    <a:bodyPr/>
                    <a:lstStyle/>
                    <a:p>
                      <a:pPr algn="l">
                        <a:buNone/>
                      </a:pPr>
                      <a:r>
                        <a:rPr lang="en-GB" sz="1200" i="1">
                          <a:effectLst/>
                          <a:latin typeface="Poppins" panose="00000500000000000000" pitchFamily="2" charset="0"/>
                        </a:rPr>
                        <a:t>Kanadagås</a:t>
                      </a:r>
                    </a:p>
                  </a:txBody>
                  <a:tcPr anchor="ctr"/>
                </a:tc>
                <a:extLst>
                  <a:ext uri="{0D108BD9-81ED-4DB2-BD59-A6C34878D82A}">
                    <a16:rowId xmlns:a16="http://schemas.microsoft.com/office/drawing/2014/main" val="1057466311"/>
                  </a:ext>
                </a:extLst>
              </a:tr>
              <a:tr h="303233">
                <a:tc>
                  <a:txBody>
                    <a:bodyPr/>
                    <a:lstStyle/>
                    <a:p>
                      <a:pPr algn="l">
                        <a:buNone/>
                      </a:pPr>
                      <a:r>
                        <a:rPr lang="en-GB" sz="1200" i="1">
                          <a:effectLst/>
                          <a:latin typeface="Poppins" panose="00000500000000000000" pitchFamily="2" charset="0"/>
                        </a:rPr>
                        <a:t>Anas platyrhynchos</a:t>
                      </a:r>
                    </a:p>
                  </a:txBody>
                  <a:tcPr anchor="ctr"/>
                </a:tc>
                <a:tc>
                  <a:txBody>
                    <a:bodyPr/>
                    <a:lstStyle/>
                    <a:p>
                      <a:pPr algn="l">
                        <a:buNone/>
                      </a:pPr>
                      <a:r>
                        <a:rPr lang="en-GB" sz="1200" i="1">
                          <a:effectLst/>
                          <a:latin typeface="Poppins" panose="00000500000000000000" pitchFamily="2" charset="0"/>
                        </a:rPr>
                        <a:t>Mallard</a:t>
                      </a:r>
                    </a:p>
                  </a:txBody>
                  <a:tcPr anchor="ctr"/>
                </a:tc>
                <a:tc>
                  <a:txBody>
                    <a:bodyPr/>
                    <a:lstStyle/>
                    <a:p>
                      <a:pPr algn="l">
                        <a:buNone/>
                      </a:pPr>
                      <a:r>
                        <a:rPr lang="en-GB" sz="1200" i="1">
                          <a:effectLst/>
                          <a:latin typeface="Poppins" panose="00000500000000000000" pitchFamily="2" charset="0"/>
                        </a:rPr>
                        <a:t>Stockente</a:t>
                      </a:r>
                    </a:p>
                  </a:txBody>
                  <a:tcPr anchor="ctr"/>
                </a:tc>
                <a:tc>
                  <a:txBody>
                    <a:bodyPr/>
                    <a:lstStyle/>
                    <a:p>
                      <a:pPr algn="l">
                        <a:buNone/>
                      </a:pPr>
                      <a:r>
                        <a:rPr lang="en-GB" sz="1200" i="1">
                          <a:effectLst/>
                          <a:latin typeface="Poppins" panose="00000500000000000000" pitchFamily="2" charset="0"/>
                        </a:rPr>
                        <a:t>Stokkand</a:t>
                      </a:r>
                    </a:p>
                  </a:txBody>
                  <a:tcPr anchor="ctr"/>
                </a:tc>
                <a:extLst>
                  <a:ext uri="{0D108BD9-81ED-4DB2-BD59-A6C34878D82A}">
                    <a16:rowId xmlns:a16="http://schemas.microsoft.com/office/drawing/2014/main" val="1641895192"/>
                  </a:ext>
                </a:extLst>
              </a:tr>
              <a:tr h="303233">
                <a:tc>
                  <a:txBody>
                    <a:bodyPr/>
                    <a:lstStyle/>
                    <a:p>
                      <a:pPr algn="l">
                        <a:buNone/>
                      </a:pPr>
                      <a:r>
                        <a:rPr lang="en-GB" sz="1200" i="1">
                          <a:effectLst/>
                          <a:latin typeface="Poppins" panose="00000500000000000000" pitchFamily="2" charset="0"/>
                        </a:rPr>
                        <a:t>Histrionicus histrionicus</a:t>
                      </a:r>
                    </a:p>
                  </a:txBody>
                  <a:tcPr anchor="ctr"/>
                </a:tc>
                <a:tc>
                  <a:txBody>
                    <a:bodyPr/>
                    <a:lstStyle/>
                    <a:p>
                      <a:pPr algn="l">
                        <a:buNone/>
                      </a:pPr>
                      <a:r>
                        <a:rPr lang="en-GB" sz="1200" i="1">
                          <a:effectLst/>
                          <a:latin typeface="Poppins" panose="00000500000000000000" pitchFamily="2" charset="0"/>
                        </a:rPr>
                        <a:t>Harlequin duck</a:t>
                      </a:r>
                    </a:p>
                  </a:txBody>
                  <a:tcPr anchor="ctr"/>
                </a:tc>
                <a:tc>
                  <a:txBody>
                    <a:bodyPr/>
                    <a:lstStyle/>
                    <a:p>
                      <a:pPr algn="l">
                        <a:buNone/>
                      </a:pPr>
                      <a:r>
                        <a:rPr lang="en-GB" sz="1200" i="1">
                          <a:effectLst/>
                          <a:latin typeface="Poppins" panose="00000500000000000000" pitchFamily="2" charset="0"/>
                        </a:rPr>
                        <a:t>Kragenente</a:t>
                      </a:r>
                    </a:p>
                  </a:txBody>
                  <a:tcPr anchor="ctr"/>
                </a:tc>
                <a:tc>
                  <a:txBody>
                    <a:bodyPr/>
                    <a:lstStyle/>
                    <a:p>
                      <a:pPr algn="l">
                        <a:buNone/>
                      </a:pPr>
                      <a:r>
                        <a:rPr lang="en-GB" sz="1200" i="1">
                          <a:effectLst/>
                          <a:latin typeface="Poppins" panose="00000500000000000000" pitchFamily="2" charset="0"/>
                        </a:rPr>
                        <a:t>Harlekinand</a:t>
                      </a:r>
                    </a:p>
                  </a:txBody>
                  <a:tcPr anchor="ctr"/>
                </a:tc>
                <a:extLst>
                  <a:ext uri="{0D108BD9-81ED-4DB2-BD59-A6C34878D82A}">
                    <a16:rowId xmlns:a16="http://schemas.microsoft.com/office/drawing/2014/main" val="3575983172"/>
                  </a:ext>
                </a:extLst>
              </a:tr>
              <a:tr h="303233">
                <a:tc>
                  <a:txBody>
                    <a:bodyPr/>
                    <a:lstStyle/>
                    <a:p>
                      <a:pPr algn="l">
                        <a:buNone/>
                      </a:pPr>
                      <a:r>
                        <a:rPr lang="en-GB" sz="1200" i="1">
                          <a:effectLst/>
                          <a:latin typeface="Poppins" panose="00000500000000000000" pitchFamily="2" charset="0"/>
                        </a:rPr>
                        <a:t>Melanitta perspicillata</a:t>
                      </a:r>
                    </a:p>
                  </a:txBody>
                  <a:tcPr anchor="ctr"/>
                </a:tc>
                <a:tc>
                  <a:txBody>
                    <a:bodyPr/>
                    <a:lstStyle/>
                    <a:p>
                      <a:pPr algn="l">
                        <a:buNone/>
                      </a:pPr>
                      <a:r>
                        <a:rPr lang="en-GB" sz="1200" i="1">
                          <a:effectLst/>
                          <a:latin typeface="Poppins" panose="00000500000000000000" pitchFamily="2" charset="0"/>
                        </a:rPr>
                        <a:t>Surf scoter</a:t>
                      </a:r>
                    </a:p>
                  </a:txBody>
                  <a:tcPr anchor="ctr"/>
                </a:tc>
                <a:tc>
                  <a:txBody>
                    <a:bodyPr/>
                    <a:lstStyle/>
                    <a:p>
                      <a:pPr algn="l">
                        <a:buNone/>
                      </a:pPr>
                      <a:r>
                        <a:rPr lang="en-GB" sz="1200" i="1">
                          <a:effectLst/>
                          <a:latin typeface="Poppins" panose="00000500000000000000" pitchFamily="2" charset="0"/>
                        </a:rPr>
                        <a:t>Brillenente</a:t>
                      </a:r>
                    </a:p>
                  </a:txBody>
                  <a:tcPr anchor="ctr"/>
                </a:tc>
                <a:tc>
                  <a:txBody>
                    <a:bodyPr/>
                    <a:lstStyle/>
                    <a:p>
                      <a:pPr algn="l">
                        <a:buNone/>
                      </a:pPr>
                      <a:r>
                        <a:rPr lang="en-GB" sz="1200" i="1">
                          <a:effectLst/>
                          <a:latin typeface="Poppins" panose="00000500000000000000" pitchFamily="2" charset="0"/>
                        </a:rPr>
                        <a:t>Brilleand</a:t>
                      </a:r>
                    </a:p>
                  </a:txBody>
                  <a:tcPr anchor="ctr"/>
                </a:tc>
                <a:extLst>
                  <a:ext uri="{0D108BD9-81ED-4DB2-BD59-A6C34878D82A}">
                    <a16:rowId xmlns:a16="http://schemas.microsoft.com/office/drawing/2014/main" val="2430154128"/>
                  </a:ext>
                </a:extLst>
              </a:tr>
              <a:tr h="303233">
                <a:tc>
                  <a:txBody>
                    <a:bodyPr/>
                    <a:lstStyle/>
                    <a:p>
                      <a:pPr algn="l">
                        <a:buNone/>
                      </a:pPr>
                      <a:r>
                        <a:rPr lang="en-GB" sz="1200" i="1">
                          <a:effectLst/>
                          <a:latin typeface="Poppins" panose="00000500000000000000" pitchFamily="2" charset="0"/>
                        </a:rPr>
                        <a:t>Melanitta deglandi</a:t>
                      </a:r>
                    </a:p>
                  </a:txBody>
                  <a:tcPr anchor="ctr"/>
                </a:tc>
                <a:tc>
                  <a:txBody>
                    <a:bodyPr/>
                    <a:lstStyle/>
                    <a:p>
                      <a:pPr algn="l">
                        <a:buNone/>
                      </a:pPr>
                      <a:r>
                        <a:rPr lang="en-GB" sz="1200" i="1">
                          <a:effectLst/>
                          <a:latin typeface="Poppins" panose="00000500000000000000" pitchFamily="2" charset="0"/>
                        </a:rPr>
                        <a:t>White-winged scoter</a:t>
                      </a:r>
                    </a:p>
                  </a:txBody>
                  <a:tcPr anchor="ctr"/>
                </a:tc>
                <a:tc>
                  <a:txBody>
                    <a:bodyPr/>
                    <a:lstStyle/>
                    <a:p>
                      <a:pPr algn="l">
                        <a:buNone/>
                      </a:pPr>
                      <a:r>
                        <a:rPr lang="en-GB" sz="1200" i="1">
                          <a:effectLst/>
                          <a:latin typeface="Poppins" panose="00000500000000000000" pitchFamily="2" charset="0"/>
                        </a:rPr>
                        <a:t>Höckersamtente</a:t>
                      </a:r>
                    </a:p>
                  </a:txBody>
                  <a:tcPr anchor="ctr"/>
                </a:tc>
                <a:tc>
                  <a:txBody>
                    <a:bodyPr/>
                    <a:lstStyle/>
                    <a:p>
                      <a:pPr algn="l">
                        <a:buNone/>
                      </a:pPr>
                      <a:r>
                        <a:rPr lang="en-GB" sz="1200" i="1">
                          <a:effectLst/>
                          <a:latin typeface="Poppins" panose="00000500000000000000" pitchFamily="2" charset="0"/>
                        </a:rPr>
                        <a:t>Knoppsjøorre</a:t>
                      </a:r>
                    </a:p>
                  </a:txBody>
                  <a:tcPr anchor="ctr"/>
                </a:tc>
                <a:extLst>
                  <a:ext uri="{0D108BD9-81ED-4DB2-BD59-A6C34878D82A}">
                    <a16:rowId xmlns:a16="http://schemas.microsoft.com/office/drawing/2014/main" val="4231851525"/>
                  </a:ext>
                </a:extLst>
              </a:tr>
              <a:tr h="303233">
                <a:tc>
                  <a:txBody>
                    <a:bodyPr/>
                    <a:lstStyle/>
                    <a:p>
                      <a:pPr algn="l">
                        <a:buNone/>
                      </a:pPr>
                      <a:r>
                        <a:rPr lang="en-GB" sz="1200" i="1">
                          <a:effectLst/>
                          <a:latin typeface="Poppins" panose="00000500000000000000" pitchFamily="2" charset="0"/>
                        </a:rPr>
                        <a:t>Melanitta americana</a:t>
                      </a:r>
                    </a:p>
                  </a:txBody>
                  <a:tcPr anchor="ctr"/>
                </a:tc>
                <a:tc>
                  <a:txBody>
                    <a:bodyPr/>
                    <a:lstStyle/>
                    <a:p>
                      <a:pPr algn="l">
                        <a:buNone/>
                      </a:pPr>
                      <a:r>
                        <a:rPr lang="en-GB" sz="1200" i="1">
                          <a:effectLst/>
                          <a:latin typeface="Poppins" panose="00000500000000000000" pitchFamily="2" charset="0"/>
                        </a:rPr>
                        <a:t>Black scoter</a:t>
                      </a:r>
                    </a:p>
                  </a:txBody>
                  <a:tcPr anchor="ctr"/>
                </a:tc>
                <a:tc>
                  <a:txBody>
                    <a:bodyPr/>
                    <a:lstStyle/>
                    <a:p>
                      <a:pPr algn="l">
                        <a:buNone/>
                      </a:pPr>
                      <a:r>
                        <a:rPr lang="en-GB" sz="1200" i="1">
                          <a:effectLst/>
                          <a:latin typeface="Poppins" panose="00000500000000000000" pitchFamily="2" charset="0"/>
                        </a:rPr>
                        <a:t>Pazifiktrauerente</a:t>
                      </a:r>
                    </a:p>
                  </a:txBody>
                  <a:tcPr anchor="ctr"/>
                </a:tc>
                <a:tc>
                  <a:txBody>
                    <a:bodyPr/>
                    <a:lstStyle/>
                    <a:p>
                      <a:pPr algn="l">
                        <a:buNone/>
                      </a:pPr>
                      <a:r>
                        <a:rPr lang="en-GB" sz="1200" i="1">
                          <a:effectLst/>
                          <a:latin typeface="Poppins" panose="00000500000000000000" pitchFamily="2" charset="0"/>
                        </a:rPr>
                        <a:t>Amerikasvartand</a:t>
                      </a:r>
                    </a:p>
                  </a:txBody>
                  <a:tcPr anchor="ctr"/>
                </a:tc>
                <a:extLst>
                  <a:ext uri="{0D108BD9-81ED-4DB2-BD59-A6C34878D82A}">
                    <a16:rowId xmlns:a16="http://schemas.microsoft.com/office/drawing/2014/main" val="1203613008"/>
                  </a:ext>
                </a:extLst>
              </a:tr>
              <a:tr h="303233">
                <a:tc>
                  <a:txBody>
                    <a:bodyPr/>
                    <a:lstStyle/>
                    <a:p>
                      <a:pPr algn="l">
                        <a:buNone/>
                      </a:pPr>
                      <a:r>
                        <a:rPr lang="en-GB" sz="1200" i="1">
                          <a:effectLst/>
                          <a:latin typeface="Poppins" panose="00000500000000000000" pitchFamily="2" charset="0"/>
                        </a:rPr>
                        <a:t>Bucephala islandica</a:t>
                      </a:r>
                    </a:p>
                  </a:txBody>
                  <a:tcPr anchor="ctr"/>
                </a:tc>
                <a:tc>
                  <a:txBody>
                    <a:bodyPr/>
                    <a:lstStyle/>
                    <a:p>
                      <a:pPr algn="l">
                        <a:buNone/>
                      </a:pPr>
                      <a:r>
                        <a:rPr lang="en-GB" sz="1200" i="1">
                          <a:effectLst/>
                          <a:latin typeface="Poppins" panose="00000500000000000000" pitchFamily="2" charset="0"/>
                        </a:rPr>
                        <a:t>Barrow's goldeneye</a:t>
                      </a:r>
                    </a:p>
                  </a:txBody>
                  <a:tcPr anchor="ctr"/>
                </a:tc>
                <a:tc>
                  <a:txBody>
                    <a:bodyPr/>
                    <a:lstStyle/>
                    <a:p>
                      <a:pPr algn="l">
                        <a:buNone/>
                      </a:pPr>
                      <a:r>
                        <a:rPr lang="en-GB" sz="1200" i="1">
                          <a:effectLst/>
                          <a:latin typeface="Poppins" panose="00000500000000000000" pitchFamily="2" charset="0"/>
                        </a:rPr>
                        <a:t>Spatelente</a:t>
                      </a:r>
                    </a:p>
                  </a:txBody>
                  <a:tcPr anchor="ctr"/>
                </a:tc>
                <a:tc>
                  <a:txBody>
                    <a:bodyPr/>
                    <a:lstStyle/>
                    <a:p>
                      <a:pPr algn="l">
                        <a:buNone/>
                      </a:pPr>
                      <a:r>
                        <a:rPr lang="en-GB" sz="1200" i="1">
                          <a:effectLst/>
                          <a:latin typeface="Poppins" panose="00000500000000000000" pitchFamily="2" charset="0"/>
                        </a:rPr>
                        <a:t>Islandsand</a:t>
                      </a:r>
                    </a:p>
                  </a:txBody>
                  <a:tcPr anchor="ctr"/>
                </a:tc>
                <a:extLst>
                  <a:ext uri="{0D108BD9-81ED-4DB2-BD59-A6C34878D82A}">
                    <a16:rowId xmlns:a16="http://schemas.microsoft.com/office/drawing/2014/main" val="4035530538"/>
                  </a:ext>
                </a:extLst>
              </a:tr>
              <a:tr h="303233">
                <a:tc>
                  <a:txBody>
                    <a:bodyPr/>
                    <a:lstStyle/>
                    <a:p>
                      <a:pPr algn="l">
                        <a:buNone/>
                      </a:pPr>
                      <a:r>
                        <a:rPr lang="en-GB" sz="1200" i="1">
                          <a:effectLst/>
                          <a:latin typeface="Poppins" panose="00000500000000000000" pitchFamily="2" charset="0"/>
                        </a:rPr>
                        <a:t>Mergus merganser</a:t>
                      </a:r>
                    </a:p>
                  </a:txBody>
                  <a:tcPr anchor="ctr"/>
                </a:tc>
                <a:tc>
                  <a:txBody>
                    <a:bodyPr/>
                    <a:lstStyle/>
                    <a:p>
                      <a:pPr algn="l">
                        <a:buNone/>
                      </a:pPr>
                      <a:r>
                        <a:rPr lang="en-GB" sz="1200" i="1">
                          <a:effectLst/>
                          <a:latin typeface="Poppins" panose="00000500000000000000" pitchFamily="2" charset="0"/>
                        </a:rPr>
                        <a:t>Common merganser</a:t>
                      </a:r>
                    </a:p>
                  </a:txBody>
                  <a:tcPr anchor="ctr"/>
                </a:tc>
                <a:tc>
                  <a:txBody>
                    <a:bodyPr/>
                    <a:lstStyle/>
                    <a:p>
                      <a:pPr algn="l">
                        <a:buNone/>
                      </a:pPr>
                      <a:r>
                        <a:rPr lang="en-GB" sz="1200" i="1">
                          <a:effectLst/>
                          <a:latin typeface="Poppins" panose="00000500000000000000" pitchFamily="2" charset="0"/>
                        </a:rPr>
                        <a:t>Gänsesäger</a:t>
                      </a:r>
                    </a:p>
                  </a:txBody>
                  <a:tcPr anchor="ctr"/>
                </a:tc>
                <a:tc>
                  <a:txBody>
                    <a:bodyPr/>
                    <a:lstStyle/>
                    <a:p>
                      <a:pPr algn="l">
                        <a:buNone/>
                      </a:pPr>
                      <a:r>
                        <a:rPr lang="en-GB" sz="1200" i="1">
                          <a:effectLst/>
                          <a:latin typeface="Poppins" panose="00000500000000000000" pitchFamily="2" charset="0"/>
                        </a:rPr>
                        <a:t>Laksand</a:t>
                      </a:r>
                    </a:p>
                  </a:txBody>
                  <a:tcPr anchor="ctr"/>
                </a:tc>
                <a:extLst>
                  <a:ext uri="{0D108BD9-81ED-4DB2-BD59-A6C34878D82A}">
                    <a16:rowId xmlns:a16="http://schemas.microsoft.com/office/drawing/2014/main" val="2114281928"/>
                  </a:ext>
                </a:extLst>
              </a:tr>
              <a:tr h="303233">
                <a:tc>
                  <a:txBody>
                    <a:bodyPr/>
                    <a:lstStyle/>
                    <a:p>
                      <a:pPr algn="l">
                        <a:buNone/>
                      </a:pPr>
                      <a:r>
                        <a:rPr lang="en-GB" sz="1200" i="1" dirty="0" err="1">
                          <a:effectLst/>
                          <a:latin typeface="Poppins" panose="00000500000000000000" pitchFamily="2" charset="0"/>
                        </a:rPr>
                        <a:t>Mergus</a:t>
                      </a:r>
                      <a:r>
                        <a:rPr lang="en-GB" sz="1200" i="1" dirty="0">
                          <a:effectLst/>
                          <a:latin typeface="Poppins" panose="00000500000000000000" pitchFamily="2" charset="0"/>
                        </a:rPr>
                        <a:t> </a:t>
                      </a:r>
                      <a:r>
                        <a:rPr lang="en-GB" sz="1200" i="1" dirty="0" err="1">
                          <a:effectLst/>
                          <a:latin typeface="Poppins" panose="00000500000000000000" pitchFamily="2" charset="0"/>
                        </a:rPr>
                        <a:t>serrator</a:t>
                      </a:r>
                      <a:endParaRPr lang="en-GB" sz="1200" i="1" dirty="0">
                        <a:effectLst/>
                        <a:latin typeface="Poppins" panose="00000500000000000000" pitchFamily="2" charset="0"/>
                      </a:endParaRPr>
                    </a:p>
                  </a:txBody>
                  <a:tcPr anchor="ctr"/>
                </a:tc>
                <a:tc>
                  <a:txBody>
                    <a:bodyPr/>
                    <a:lstStyle/>
                    <a:p>
                      <a:pPr algn="l">
                        <a:buNone/>
                      </a:pPr>
                      <a:r>
                        <a:rPr lang="en-GB" sz="1200" i="1">
                          <a:effectLst/>
                          <a:latin typeface="Poppins" panose="00000500000000000000" pitchFamily="2" charset="0"/>
                        </a:rPr>
                        <a:t>Red-breasted merganser</a:t>
                      </a:r>
                    </a:p>
                  </a:txBody>
                  <a:tcPr anchor="ctr"/>
                </a:tc>
                <a:tc>
                  <a:txBody>
                    <a:bodyPr/>
                    <a:lstStyle/>
                    <a:p>
                      <a:pPr algn="l">
                        <a:buNone/>
                      </a:pPr>
                      <a:r>
                        <a:rPr lang="en-GB" sz="1200" i="1">
                          <a:effectLst/>
                          <a:latin typeface="Poppins" panose="00000500000000000000" pitchFamily="2" charset="0"/>
                        </a:rPr>
                        <a:t>Mittelsäger</a:t>
                      </a:r>
                    </a:p>
                  </a:txBody>
                  <a:tcPr anchor="ctr"/>
                </a:tc>
                <a:tc>
                  <a:txBody>
                    <a:bodyPr/>
                    <a:lstStyle/>
                    <a:p>
                      <a:pPr algn="l">
                        <a:buNone/>
                      </a:pPr>
                      <a:r>
                        <a:rPr lang="en-GB" sz="1200" i="1">
                          <a:effectLst/>
                          <a:latin typeface="Poppins" panose="00000500000000000000" pitchFamily="2" charset="0"/>
                        </a:rPr>
                        <a:t>Siland</a:t>
                      </a:r>
                    </a:p>
                  </a:txBody>
                  <a:tcPr anchor="ctr"/>
                </a:tc>
                <a:extLst>
                  <a:ext uri="{0D108BD9-81ED-4DB2-BD59-A6C34878D82A}">
                    <a16:rowId xmlns:a16="http://schemas.microsoft.com/office/drawing/2014/main" val="2543734225"/>
                  </a:ext>
                </a:extLst>
              </a:tr>
              <a:tr h="303233">
                <a:tc>
                  <a:txBody>
                    <a:bodyPr/>
                    <a:lstStyle/>
                    <a:p>
                      <a:pPr algn="l">
                        <a:buNone/>
                      </a:pPr>
                      <a:r>
                        <a:rPr lang="en-GB" sz="1200" i="1">
                          <a:effectLst/>
                          <a:latin typeface="Poppins" panose="00000500000000000000" pitchFamily="2" charset="0"/>
                        </a:rPr>
                        <a:t>Dendragapus fuliginosus</a:t>
                      </a:r>
                    </a:p>
                  </a:txBody>
                  <a:tcPr anchor="ctr"/>
                </a:tc>
                <a:tc>
                  <a:txBody>
                    <a:bodyPr/>
                    <a:lstStyle/>
                    <a:p>
                      <a:pPr algn="l">
                        <a:buNone/>
                      </a:pPr>
                      <a:r>
                        <a:rPr lang="en-GB" sz="1200" i="1">
                          <a:effectLst/>
                          <a:latin typeface="Poppins" panose="00000500000000000000" pitchFamily="2" charset="0"/>
                        </a:rPr>
                        <a:t>Sooty grouse</a:t>
                      </a:r>
                    </a:p>
                  </a:txBody>
                  <a:tcPr anchor="ctr"/>
                </a:tc>
                <a:tc>
                  <a:txBody>
                    <a:bodyPr/>
                    <a:lstStyle/>
                    <a:p>
                      <a:pPr algn="l">
                        <a:buNone/>
                      </a:pPr>
                      <a:r>
                        <a:rPr lang="en-GB" sz="1200" i="1">
                          <a:effectLst/>
                          <a:latin typeface="Poppins" panose="00000500000000000000" pitchFamily="2" charset="0"/>
                        </a:rPr>
                        <a:t>Küstengebirgshuhn</a:t>
                      </a:r>
                    </a:p>
                  </a:txBody>
                  <a:tcPr anchor="ctr"/>
                </a:tc>
                <a:tc>
                  <a:txBody>
                    <a:bodyPr/>
                    <a:lstStyle/>
                    <a:p>
                      <a:pPr algn="l">
                        <a:buNone/>
                      </a:pPr>
                      <a:r>
                        <a:rPr lang="en-GB" sz="1200" i="1">
                          <a:effectLst/>
                          <a:latin typeface="Poppins" panose="00000500000000000000" pitchFamily="2" charset="0"/>
                        </a:rPr>
                        <a:t>Sotjerpe</a:t>
                      </a:r>
                    </a:p>
                  </a:txBody>
                  <a:tcPr anchor="ctr"/>
                </a:tc>
                <a:extLst>
                  <a:ext uri="{0D108BD9-81ED-4DB2-BD59-A6C34878D82A}">
                    <a16:rowId xmlns:a16="http://schemas.microsoft.com/office/drawing/2014/main" val="1272895303"/>
                  </a:ext>
                </a:extLst>
              </a:tr>
              <a:tr h="303233">
                <a:tc>
                  <a:txBody>
                    <a:bodyPr/>
                    <a:lstStyle/>
                    <a:p>
                      <a:pPr algn="l">
                        <a:buNone/>
                      </a:pPr>
                      <a:r>
                        <a:rPr lang="en-GB" sz="1200" i="1">
                          <a:effectLst/>
                          <a:latin typeface="Poppins" panose="00000500000000000000" pitchFamily="2" charset="0"/>
                        </a:rPr>
                        <a:t>Columba livia</a:t>
                      </a:r>
                    </a:p>
                  </a:txBody>
                  <a:tcPr anchor="ctr"/>
                </a:tc>
                <a:tc>
                  <a:txBody>
                    <a:bodyPr/>
                    <a:lstStyle/>
                    <a:p>
                      <a:pPr algn="l">
                        <a:buNone/>
                      </a:pPr>
                      <a:r>
                        <a:rPr lang="en-GB" sz="1200" i="1">
                          <a:effectLst/>
                          <a:latin typeface="Poppins" panose="00000500000000000000" pitchFamily="2" charset="0"/>
                        </a:rPr>
                        <a:t>Rock pigeon</a:t>
                      </a:r>
                    </a:p>
                  </a:txBody>
                  <a:tcPr anchor="ctr"/>
                </a:tc>
                <a:tc>
                  <a:txBody>
                    <a:bodyPr/>
                    <a:lstStyle/>
                    <a:p>
                      <a:pPr algn="l">
                        <a:buNone/>
                      </a:pPr>
                      <a:r>
                        <a:rPr lang="en-GB" sz="1200" i="1">
                          <a:effectLst/>
                          <a:latin typeface="Poppins" panose="00000500000000000000" pitchFamily="2" charset="0"/>
                        </a:rPr>
                        <a:t>Felsentaube</a:t>
                      </a:r>
                    </a:p>
                  </a:txBody>
                  <a:tcPr anchor="ctr"/>
                </a:tc>
                <a:tc>
                  <a:txBody>
                    <a:bodyPr/>
                    <a:lstStyle/>
                    <a:p>
                      <a:pPr algn="l">
                        <a:buNone/>
                      </a:pPr>
                      <a:r>
                        <a:rPr lang="en-GB" sz="1200" i="1">
                          <a:effectLst/>
                          <a:latin typeface="Poppins" panose="00000500000000000000" pitchFamily="2" charset="0"/>
                        </a:rPr>
                        <a:t>Klippedue (bydue)</a:t>
                      </a:r>
                    </a:p>
                  </a:txBody>
                  <a:tcPr anchor="ctr"/>
                </a:tc>
                <a:extLst>
                  <a:ext uri="{0D108BD9-81ED-4DB2-BD59-A6C34878D82A}">
                    <a16:rowId xmlns:a16="http://schemas.microsoft.com/office/drawing/2014/main" val="1100169962"/>
                  </a:ext>
                </a:extLst>
              </a:tr>
              <a:tr h="303233">
                <a:tc>
                  <a:txBody>
                    <a:bodyPr/>
                    <a:lstStyle/>
                    <a:p>
                      <a:pPr algn="l">
                        <a:buNone/>
                      </a:pPr>
                      <a:r>
                        <a:rPr lang="en-GB" sz="1200" i="1">
                          <a:effectLst/>
                          <a:latin typeface="Poppins" panose="00000500000000000000" pitchFamily="2" charset="0"/>
                        </a:rPr>
                        <a:t>Patagioenas fasciata</a:t>
                      </a:r>
                    </a:p>
                  </a:txBody>
                  <a:tcPr anchor="ctr"/>
                </a:tc>
                <a:tc>
                  <a:txBody>
                    <a:bodyPr/>
                    <a:lstStyle/>
                    <a:p>
                      <a:pPr algn="l">
                        <a:buNone/>
                      </a:pPr>
                      <a:r>
                        <a:rPr lang="en-GB" sz="1200" i="1">
                          <a:effectLst/>
                          <a:latin typeface="Poppins" panose="00000500000000000000" pitchFamily="2" charset="0"/>
                        </a:rPr>
                        <a:t>Band-tailed pigeon</a:t>
                      </a:r>
                    </a:p>
                  </a:txBody>
                  <a:tcPr anchor="ctr"/>
                </a:tc>
                <a:tc>
                  <a:txBody>
                    <a:bodyPr/>
                    <a:lstStyle/>
                    <a:p>
                      <a:pPr algn="l">
                        <a:buNone/>
                      </a:pPr>
                      <a:r>
                        <a:rPr lang="en-GB" sz="1200" i="1">
                          <a:effectLst/>
                          <a:latin typeface="Poppins" panose="00000500000000000000" pitchFamily="2" charset="0"/>
                        </a:rPr>
                        <a:t>Nördliche Bandtaube</a:t>
                      </a:r>
                    </a:p>
                  </a:txBody>
                  <a:tcPr anchor="ctr"/>
                </a:tc>
                <a:tc>
                  <a:txBody>
                    <a:bodyPr/>
                    <a:lstStyle/>
                    <a:p>
                      <a:pPr algn="l">
                        <a:buNone/>
                      </a:pPr>
                      <a:r>
                        <a:rPr lang="en-GB" sz="1200" i="1">
                          <a:effectLst/>
                          <a:latin typeface="Poppins" panose="00000500000000000000" pitchFamily="2" charset="0"/>
                        </a:rPr>
                        <a:t>Bånddue</a:t>
                      </a:r>
                    </a:p>
                  </a:txBody>
                  <a:tcPr anchor="ctr"/>
                </a:tc>
                <a:extLst>
                  <a:ext uri="{0D108BD9-81ED-4DB2-BD59-A6C34878D82A}">
                    <a16:rowId xmlns:a16="http://schemas.microsoft.com/office/drawing/2014/main" val="1718243577"/>
                  </a:ext>
                </a:extLst>
              </a:tr>
              <a:tr h="303233">
                <a:tc>
                  <a:txBody>
                    <a:bodyPr/>
                    <a:lstStyle/>
                    <a:p>
                      <a:pPr algn="l">
                        <a:buNone/>
                      </a:pPr>
                      <a:r>
                        <a:rPr lang="en-GB" sz="1200" i="1">
                          <a:effectLst/>
                          <a:latin typeface="Poppins" panose="00000500000000000000" pitchFamily="2" charset="0"/>
                        </a:rPr>
                        <a:t>Streptopelia decaocto</a:t>
                      </a:r>
                    </a:p>
                  </a:txBody>
                  <a:tcPr anchor="ctr"/>
                </a:tc>
                <a:tc>
                  <a:txBody>
                    <a:bodyPr/>
                    <a:lstStyle/>
                    <a:p>
                      <a:pPr algn="l">
                        <a:buNone/>
                      </a:pPr>
                      <a:r>
                        <a:rPr lang="en-GB" sz="1200" i="1">
                          <a:effectLst/>
                          <a:latin typeface="Poppins" panose="00000500000000000000" pitchFamily="2" charset="0"/>
                        </a:rPr>
                        <a:t>Eurasian collared dove</a:t>
                      </a:r>
                    </a:p>
                  </a:txBody>
                  <a:tcPr anchor="ctr"/>
                </a:tc>
                <a:tc>
                  <a:txBody>
                    <a:bodyPr/>
                    <a:lstStyle/>
                    <a:p>
                      <a:pPr algn="l">
                        <a:buNone/>
                      </a:pPr>
                      <a:r>
                        <a:rPr lang="en-GB" sz="1200" i="1">
                          <a:effectLst/>
                          <a:latin typeface="Poppins" panose="00000500000000000000" pitchFamily="2" charset="0"/>
                        </a:rPr>
                        <a:t>Türkentaube</a:t>
                      </a:r>
                    </a:p>
                  </a:txBody>
                  <a:tcPr anchor="ctr"/>
                </a:tc>
                <a:tc>
                  <a:txBody>
                    <a:bodyPr/>
                    <a:lstStyle/>
                    <a:p>
                      <a:pPr algn="l">
                        <a:buNone/>
                      </a:pPr>
                      <a:r>
                        <a:rPr lang="en-GB" sz="1200" i="1">
                          <a:effectLst/>
                          <a:latin typeface="Poppins" panose="00000500000000000000" pitchFamily="2" charset="0"/>
                        </a:rPr>
                        <a:t>Tyrkerdue</a:t>
                      </a:r>
                    </a:p>
                  </a:txBody>
                  <a:tcPr anchor="ctr"/>
                </a:tc>
                <a:extLst>
                  <a:ext uri="{0D108BD9-81ED-4DB2-BD59-A6C34878D82A}">
                    <a16:rowId xmlns:a16="http://schemas.microsoft.com/office/drawing/2014/main" val="1632007370"/>
                  </a:ext>
                </a:extLst>
              </a:tr>
              <a:tr h="303233">
                <a:tc>
                  <a:txBody>
                    <a:bodyPr/>
                    <a:lstStyle/>
                    <a:p>
                      <a:pPr algn="l">
                        <a:buNone/>
                      </a:pPr>
                      <a:r>
                        <a:rPr lang="en-GB" sz="1200" i="1">
                          <a:effectLst/>
                          <a:latin typeface="Poppins" panose="00000500000000000000" pitchFamily="2" charset="0"/>
                        </a:rPr>
                        <a:t>Calypte anna</a:t>
                      </a:r>
                    </a:p>
                  </a:txBody>
                  <a:tcPr anchor="ctr"/>
                </a:tc>
                <a:tc>
                  <a:txBody>
                    <a:bodyPr/>
                    <a:lstStyle/>
                    <a:p>
                      <a:pPr algn="l">
                        <a:buNone/>
                      </a:pPr>
                      <a:r>
                        <a:rPr lang="en-GB" sz="1200" i="1">
                          <a:effectLst/>
                          <a:latin typeface="Poppins" panose="00000500000000000000" pitchFamily="2" charset="0"/>
                        </a:rPr>
                        <a:t>Anna's hummingbird</a:t>
                      </a:r>
                    </a:p>
                  </a:txBody>
                  <a:tcPr anchor="ctr"/>
                </a:tc>
                <a:tc>
                  <a:txBody>
                    <a:bodyPr/>
                    <a:lstStyle/>
                    <a:p>
                      <a:pPr algn="l">
                        <a:buNone/>
                      </a:pPr>
                      <a:r>
                        <a:rPr lang="en-GB" sz="1200" i="1">
                          <a:effectLst/>
                          <a:latin typeface="Poppins" panose="00000500000000000000" pitchFamily="2" charset="0"/>
                        </a:rPr>
                        <a:t>Annakolibri</a:t>
                      </a:r>
                    </a:p>
                  </a:txBody>
                  <a:tcPr anchor="ctr"/>
                </a:tc>
                <a:tc>
                  <a:txBody>
                    <a:bodyPr/>
                    <a:lstStyle/>
                    <a:p>
                      <a:pPr algn="l">
                        <a:buNone/>
                      </a:pPr>
                      <a:r>
                        <a:rPr lang="en-GB" sz="1200" i="1">
                          <a:effectLst/>
                          <a:latin typeface="Poppins" panose="00000500000000000000" pitchFamily="2" charset="0"/>
                        </a:rPr>
                        <a:t>Rødmaskekolibri</a:t>
                      </a:r>
                    </a:p>
                  </a:txBody>
                  <a:tcPr anchor="ctr"/>
                </a:tc>
                <a:extLst>
                  <a:ext uri="{0D108BD9-81ED-4DB2-BD59-A6C34878D82A}">
                    <a16:rowId xmlns:a16="http://schemas.microsoft.com/office/drawing/2014/main" val="2151939401"/>
                  </a:ext>
                </a:extLst>
              </a:tr>
              <a:tr h="303233">
                <a:tc>
                  <a:txBody>
                    <a:bodyPr/>
                    <a:lstStyle/>
                    <a:p>
                      <a:pPr algn="l">
                        <a:buNone/>
                      </a:pPr>
                      <a:r>
                        <a:rPr lang="en-GB" sz="1200" i="1">
                          <a:effectLst/>
                          <a:latin typeface="Poppins" panose="00000500000000000000" pitchFamily="2" charset="0"/>
                        </a:rPr>
                        <a:t>Selasphorus rufus</a:t>
                      </a:r>
                    </a:p>
                  </a:txBody>
                  <a:tcPr anchor="ctr"/>
                </a:tc>
                <a:tc>
                  <a:txBody>
                    <a:bodyPr/>
                    <a:lstStyle/>
                    <a:p>
                      <a:pPr algn="l">
                        <a:buNone/>
                      </a:pPr>
                      <a:r>
                        <a:rPr lang="en-GB" sz="1200" i="1">
                          <a:effectLst/>
                          <a:latin typeface="Poppins" panose="00000500000000000000" pitchFamily="2" charset="0"/>
                        </a:rPr>
                        <a:t>Rufous hummingbird</a:t>
                      </a:r>
                    </a:p>
                  </a:txBody>
                  <a:tcPr anchor="ctr"/>
                </a:tc>
                <a:tc>
                  <a:txBody>
                    <a:bodyPr/>
                    <a:lstStyle/>
                    <a:p>
                      <a:pPr algn="l">
                        <a:buNone/>
                      </a:pPr>
                      <a:r>
                        <a:rPr lang="en-GB" sz="1200" i="1">
                          <a:effectLst/>
                          <a:latin typeface="Poppins" panose="00000500000000000000" pitchFamily="2" charset="0"/>
                        </a:rPr>
                        <a:t>Rotrücken-Zimtelfe</a:t>
                      </a:r>
                    </a:p>
                  </a:txBody>
                  <a:tcPr anchor="ctr"/>
                </a:tc>
                <a:tc>
                  <a:txBody>
                    <a:bodyPr/>
                    <a:lstStyle/>
                    <a:p>
                      <a:pPr algn="l">
                        <a:buNone/>
                      </a:pPr>
                      <a:r>
                        <a:rPr lang="en-GB" sz="1200" i="1" dirty="0" err="1">
                          <a:effectLst/>
                          <a:latin typeface="Poppins" panose="00000500000000000000" pitchFamily="2" charset="0"/>
                        </a:rPr>
                        <a:t>Rødkolibri</a:t>
                      </a:r>
                      <a:endParaRPr lang="en-GB" sz="1200" i="1" dirty="0">
                        <a:effectLst/>
                        <a:latin typeface="Poppins" panose="00000500000000000000" pitchFamily="2" charset="0"/>
                      </a:endParaRPr>
                    </a:p>
                  </a:txBody>
                  <a:tcPr anchor="ctr"/>
                </a:tc>
                <a:extLst>
                  <a:ext uri="{0D108BD9-81ED-4DB2-BD59-A6C34878D82A}">
                    <a16:rowId xmlns:a16="http://schemas.microsoft.com/office/drawing/2014/main" val="784054321"/>
                  </a:ext>
                </a:extLst>
              </a:tr>
            </a:tbl>
          </a:graphicData>
        </a:graphic>
      </p:graphicFrame>
      <p:sp>
        <p:nvSpPr>
          <p:cNvPr id="3" name="Tittel 1">
            <a:extLst>
              <a:ext uri="{FF2B5EF4-FFF2-40B4-BE49-F238E27FC236}">
                <a16:creationId xmlns:a16="http://schemas.microsoft.com/office/drawing/2014/main" id="{93EC7E8D-1136-0D5B-1DBD-68C96D645B36}"/>
              </a:ext>
            </a:extLst>
          </p:cNvPr>
          <p:cNvSpPr txBox="1">
            <a:spLocks/>
          </p:cNvSpPr>
          <p:nvPr/>
        </p:nvSpPr>
        <p:spPr>
          <a:xfrm>
            <a:off x="344500" y="320559"/>
            <a:ext cx="6727448" cy="539720"/>
          </a:xfrm>
          <a:prstGeom prst="rect">
            <a:avLst/>
          </a:prstGeom>
        </p:spPr>
        <p:txBody>
          <a:bodyPr vert="horz" wrap="square" lIns="90000" tIns="90000" rIns="91440" bIns="0" rtlCol="0" anchor="b" anchorCtr="0">
            <a:spAutoFit/>
          </a:bodyPr>
          <a:lstStyle>
            <a:lvl1pPr algn="l" defTabSz="609585" rtl="0" eaLnBrk="1" latinLnBrk="0" hangingPunct="1">
              <a:lnSpc>
                <a:spcPts val="3467"/>
              </a:lnSpc>
              <a:spcBef>
                <a:spcPct val="0"/>
              </a:spcBef>
              <a:buNone/>
              <a:defRPr sz="5333" b="1" i="0" kern="1200">
                <a:solidFill>
                  <a:schemeClr val="bg1"/>
                </a:solidFill>
                <a:latin typeface="Hurtigruten Display Condensed" pitchFamily="2" charset="0"/>
                <a:ea typeface="+mj-ea"/>
                <a:cs typeface="Arial"/>
              </a:defRPr>
            </a:lvl1pPr>
          </a:lstStyle>
          <a:p>
            <a:r>
              <a:rPr lang="en-GB" sz="4400" dirty="0">
                <a:latin typeface="+mj-lt"/>
              </a:rPr>
              <a:t>Wildlife List – Birds</a:t>
            </a:r>
          </a:p>
        </p:txBody>
      </p:sp>
    </p:spTree>
    <p:extLst>
      <p:ext uri="{BB962C8B-B14F-4D97-AF65-F5344CB8AC3E}">
        <p14:creationId xmlns:p14="http://schemas.microsoft.com/office/powerpoint/2010/main" val="9170983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A4E4FBD-273B-F7B3-6BDE-11781493EF95}"/>
              </a:ext>
            </a:extLst>
          </p:cNvPr>
          <p:cNvGraphicFramePr>
            <a:graphicFrameLocks noGrp="1"/>
          </p:cNvGraphicFramePr>
          <p:nvPr>
            <p:extLst>
              <p:ext uri="{D42A27DB-BD31-4B8C-83A1-F6EECF244321}">
                <p14:modId xmlns:p14="http://schemas.microsoft.com/office/powerpoint/2010/main" val="320128827"/>
              </p:ext>
            </p:extLst>
          </p:nvPr>
        </p:nvGraphicFramePr>
        <p:xfrm>
          <a:off x="344500" y="959220"/>
          <a:ext cx="11432984" cy="5458194"/>
        </p:xfrm>
        <a:graphic>
          <a:graphicData uri="http://schemas.openxmlformats.org/drawingml/2006/table">
            <a:tbl>
              <a:tblPr firstRow="1">
                <a:tableStyleId>{775DCB02-9BB8-47FD-8907-85C794F793BA}</a:tableStyleId>
              </a:tblPr>
              <a:tblGrid>
                <a:gridCol w="2858246">
                  <a:extLst>
                    <a:ext uri="{9D8B030D-6E8A-4147-A177-3AD203B41FA5}">
                      <a16:colId xmlns:a16="http://schemas.microsoft.com/office/drawing/2014/main" val="3088101616"/>
                    </a:ext>
                  </a:extLst>
                </a:gridCol>
                <a:gridCol w="2858246">
                  <a:extLst>
                    <a:ext uri="{9D8B030D-6E8A-4147-A177-3AD203B41FA5}">
                      <a16:colId xmlns:a16="http://schemas.microsoft.com/office/drawing/2014/main" val="2578081934"/>
                    </a:ext>
                  </a:extLst>
                </a:gridCol>
                <a:gridCol w="2858246">
                  <a:extLst>
                    <a:ext uri="{9D8B030D-6E8A-4147-A177-3AD203B41FA5}">
                      <a16:colId xmlns:a16="http://schemas.microsoft.com/office/drawing/2014/main" val="3905369065"/>
                    </a:ext>
                  </a:extLst>
                </a:gridCol>
                <a:gridCol w="2858246">
                  <a:extLst>
                    <a:ext uri="{9D8B030D-6E8A-4147-A177-3AD203B41FA5}">
                      <a16:colId xmlns:a16="http://schemas.microsoft.com/office/drawing/2014/main" val="3595051564"/>
                    </a:ext>
                  </a:extLst>
                </a:gridCol>
              </a:tblGrid>
              <a:tr h="303233">
                <a:tc>
                  <a:txBody>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lang="nb-NO" sz="1200" b="1" i="0">
                          <a:solidFill>
                            <a:schemeClr val="tx1"/>
                          </a:solidFill>
                          <a:effectLst/>
                          <a:latin typeface="+mj-lt"/>
                          <a:ea typeface="Jost Medium" pitchFamily="2" charset="0"/>
                          <a:cs typeface="Times New Roman" panose="02020603050405020304" pitchFamily="18" charset="0"/>
                        </a:rPr>
                        <a:t>Scientific</a:t>
                      </a:r>
                      <a:r>
                        <a:rPr lang="nb-NO" sz="1200" b="1" i="0" baseline="0">
                          <a:solidFill>
                            <a:schemeClr val="tx1"/>
                          </a:solidFill>
                          <a:effectLst/>
                          <a:latin typeface="+mj-lt"/>
                          <a:ea typeface="Jost Medium" pitchFamily="2" charset="0"/>
                          <a:cs typeface="Times New Roman" panose="02020603050405020304" pitchFamily="18" charset="0"/>
                        </a:rPr>
                        <a:t> Name</a:t>
                      </a:r>
                      <a:endParaRPr lang="en-GB" sz="1200" b="1" i="0" dirty="0">
                        <a:solidFill>
                          <a:schemeClr val="tx1"/>
                        </a:solidFill>
                        <a:effectLst/>
                        <a:latin typeface="+mj-lt"/>
                        <a:ea typeface="Jost Medium" pitchFamily="2" charset="0"/>
                        <a:cs typeface="Times New Roman" panose="02020603050405020304" pitchFamily="18" charset="0"/>
                      </a:endParaRPr>
                    </a:p>
                  </a:txBody>
                  <a:tcPr anchor="ctr"/>
                </a:tc>
                <a:tc>
                  <a:txBody>
                    <a:bodyPr/>
                    <a:lstStyle/>
                    <a:p>
                      <a:pPr algn="ctr"/>
                      <a:r>
                        <a:rPr lang="en-US" sz="1200" b="1" i="0">
                          <a:solidFill>
                            <a:schemeClr val="tx1"/>
                          </a:solidFill>
                          <a:latin typeface="+mj-lt"/>
                          <a:ea typeface="Jost Medium" pitchFamily="2" charset="0"/>
                        </a:rPr>
                        <a:t>English</a:t>
                      </a:r>
                      <a:endParaRPr lang="en-US" sz="1200" b="1" i="0" dirty="0">
                        <a:solidFill>
                          <a:schemeClr val="tx1"/>
                        </a:solidFill>
                        <a:latin typeface="+mj-lt"/>
                        <a:ea typeface="Jost Medium" pitchFamily="2" charset="0"/>
                      </a:endParaRPr>
                    </a:p>
                  </a:txBody>
                  <a:tcPr anchor="ctr"/>
                </a:tc>
                <a:tc>
                  <a:txBody>
                    <a:bodyPr/>
                    <a:lstStyle/>
                    <a:p>
                      <a:pPr algn="ctr"/>
                      <a:r>
                        <a:rPr lang="en-US" sz="1200" b="1" i="0">
                          <a:solidFill>
                            <a:schemeClr val="tx1"/>
                          </a:solidFill>
                          <a:latin typeface="+mj-lt"/>
                          <a:ea typeface="Jost Medium" pitchFamily="2" charset="0"/>
                        </a:rPr>
                        <a:t>Deutsch</a:t>
                      </a:r>
                      <a:endParaRPr lang="en-US" sz="1200" b="1" i="0" dirty="0">
                        <a:solidFill>
                          <a:schemeClr val="tx1"/>
                        </a:solidFill>
                        <a:latin typeface="+mj-lt"/>
                        <a:ea typeface="Jost Medium" pitchFamily="2" charset="0"/>
                      </a:endParaRPr>
                    </a:p>
                  </a:txBody>
                  <a:tcPr anchor="ctr"/>
                </a:tc>
                <a:tc>
                  <a:txBody>
                    <a:bodyPr/>
                    <a:lstStyle/>
                    <a:p>
                      <a:pPr algn="ctr"/>
                      <a:r>
                        <a:rPr lang="en-US" sz="1200" b="1" i="0">
                          <a:solidFill>
                            <a:schemeClr val="tx1"/>
                          </a:solidFill>
                          <a:latin typeface="+mj-lt"/>
                          <a:ea typeface="Jost Medium" pitchFamily="2" charset="0"/>
                        </a:rPr>
                        <a:t>Norsk</a:t>
                      </a:r>
                      <a:endParaRPr lang="en-US" sz="1200" b="1" i="0" dirty="0">
                        <a:solidFill>
                          <a:schemeClr val="tx1"/>
                        </a:solidFill>
                        <a:latin typeface="+mj-lt"/>
                        <a:ea typeface="Jost Medium" pitchFamily="2" charset="0"/>
                      </a:endParaRPr>
                    </a:p>
                  </a:txBody>
                  <a:tcPr anchor="ctr"/>
                </a:tc>
                <a:extLst>
                  <a:ext uri="{0D108BD9-81ED-4DB2-BD59-A6C34878D82A}">
                    <a16:rowId xmlns:a16="http://schemas.microsoft.com/office/drawing/2014/main" val="2960362614"/>
                  </a:ext>
                </a:extLst>
              </a:tr>
              <a:tr h="303233">
                <a:tc>
                  <a:txBody>
                    <a:bodyPr/>
                    <a:lstStyle/>
                    <a:p>
                      <a:pPr algn="l">
                        <a:buNone/>
                      </a:pPr>
                      <a:r>
                        <a:rPr lang="en-GB" sz="1200" i="1">
                          <a:effectLst/>
                          <a:latin typeface="Poppins" panose="00000500000000000000" pitchFamily="2" charset="0"/>
                        </a:rPr>
                        <a:t>Haematopus bachmani</a:t>
                      </a:r>
                    </a:p>
                  </a:txBody>
                  <a:tcPr anchor="ctr"/>
                </a:tc>
                <a:tc>
                  <a:txBody>
                    <a:bodyPr/>
                    <a:lstStyle/>
                    <a:p>
                      <a:pPr algn="l">
                        <a:buNone/>
                      </a:pPr>
                      <a:r>
                        <a:rPr lang="en-GB" sz="1200" i="1">
                          <a:effectLst/>
                          <a:latin typeface="Poppins" panose="00000500000000000000" pitchFamily="2" charset="0"/>
                        </a:rPr>
                        <a:t>Black oystercatcher</a:t>
                      </a:r>
                    </a:p>
                  </a:txBody>
                  <a:tcPr anchor="ctr"/>
                </a:tc>
                <a:tc>
                  <a:txBody>
                    <a:bodyPr/>
                    <a:lstStyle/>
                    <a:p>
                      <a:pPr algn="l">
                        <a:buNone/>
                      </a:pPr>
                      <a:r>
                        <a:rPr lang="en-GB" sz="1200" i="1">
                          <a:effectLst/>
                          <a:latin typeface="Poppins" panose="00000500000000000000" pitchFamily="2" charset="0"/>
                        </a:rPr>
                        <a:t>Klippenausternfischer</a:t>
                      </a:r>
                    </a:p>
                  </a:txBody>
                  <a:tcPr anchor="ctr"/>
                </a:tc>
                <a:tc>
                  <a:txBody>
                    <a:bodyPr/>
                    <a:lstStyle/>
                    <a:p>
                      <a:pPr algn="l">
                        <a:buNone/>
                      </a:pPr>
                      <a:r>
                        <a:rPr lang="en-GB" sz="1200" i="1">
                          <a:effectLst/>
                          <a:latin typeface="Poppins" panose="00000500000000000000" pitchFamily="2" charset="0"/>
                        </a:rPr>
                        <a:t>Amerikasvarttjeld</a:t>
                      </a:r>
                    </a:p>
                  </a:txBody>
                  <a:tcPr anchor="ctr"/>
                </a:tc>
                <a:extLst>
                  <a:ext uri="{0D108BD9-81ED-4DB2-BD59-A6C34878D82A}">
                    <a16:rowId xmlns:a16="http://schemas.microsoft.com/office/drawing/2014/main" val="1057466311"/>
                  </a:ext>
                </a:extLst>
              </a:tr>
              <a:tr h="303233">
                <a:tc>
                  <a:txBody>
                    <a:bodyPr/>
                    <a:lstStyle/>
                    <a:p>
                      <a:pPr algn="l">
                        <a:buNone/>
                      </a:pPr>
                      <a:r>
                        <a:rPr lang="en-GB" sz="1200" i="1">
                          <a:effectLst/>
                          <a:latin typeface="Poppins" panose="00000500000000000000" pitchFamily="2" charset="0"/>
                        </a:rPr>
                        <a:t>Phalaropus lobatus</a:t>
                      </a:r>
                    </a:p>
                  </a:txBody>
                  <a:tcPr anchor="ctr"/>
                </a:tc>
                <a:tc>
                  <a:txBody>
                    <a:bodyPr/>
                    <a:lstStyle/>
                    <a:p>
                      <a:pPr algn="l">
                        <a:buNone/>
                      </a:pPr>
                      <a:r>
                        <a:rPr lang="en-GB" sz="1200" i="1">
                          <a:effectLst/>
                          <a:latin typeface="Poppins" panose="00000500000000000000" pitchFamily="2" charset="0"/>
                        </a:rPr>
                        <a:t>Red-necked phalarope</a:t>
                      </a:r>
                    </a:p>
                  </a:txBody>
                  <a:tcPr anchor="ctr"/>
                </a:tc>
                <a:tc>
                  <a:txBody>
                    <a:bodyPr/>
                    <a:lstStyle/>
                    <a:p>
                      <a:pPr algn="l">
                        <a:buNone/>
                      </a:pPr>
                      <a:r>
                        <a:rPr lang="en-GB" sz="1200" i="1">
                          <a:effectLst/>
                          <a:latin typeface="Poppins" panose="00000500000000000000" pitchFamily="2" charset="0"/>
                        </a:rPr>
                        <a:t>Odinshühnchen</a:t>
                      </a:r>
                    </a:p>
                  </a:txBody>
                  <a:tcPr anchor="ctr"/>
                </a:tc>
                <a:tc>
                  <a:txBody>
                    <a:bodyPr/>
                    <a:lstStyle/>
                    <a:p>
                      <a:pPr algn="l">
                        <a:buNone/>
                      </a:pPr>
                      <a:r>
                        <a:rPr lang="en-GB" sz="1200" i="1">
                          <a:effectLst/>
                          <a:latin typeface="Poppins" panose="00000500000000000000" pitchFamily="2" charset="0"/>
                        </a:rPr>
                        <a:t>Svømmesnipe</a:t>
                      </a:r>
                    </a:p>
                  </a:txBody>
                  <a:tcPr anchor="ctr"/>
                </a:tc>
                <a:extLst>
                  <a:ext uri="{0D108BD9-81ED-4DB2-BD59-A6C34878D82A}">
                    <a16:rowId xmlns:a16="http://schemas.microsoft.com/office/drawing/2014/main" val="1641895192"/>
                  </a:ext>
                </a:extLst>
              </a:tr>
              <a:tr h="303233">
                <a:tc>
                  <a:txBody>
                    <a:bodyPr/>
                    <a:lstStyle/>
                    <a:p>
                      <a:pPr algn="l">
                        <a:buNone/>
                      </a:pPr>
                      <a:r>
                        <a:rPr lang="en-GB" sz="1200" i="1">
                          <a:effectLst/>
                          <a:latin typeface="Poppins" panose="00000500000000000000" pitchFamily="2" charset="0"/>
                        </a:rPr>
                        <a:t>Cerorhinca monocerata</a:t>
                      </a:r>
                    </a:p>
                  </a:txBody>
                  <a:tcPr anchor="ctr"/>
                </a:tc>
                <a:tc>
                  <a:txBody>
                    <a:bodyPr/>
                    <a:lstStyle/>
                    <a:p>
                      <a:pPr algn="l">
                        <a:buNone/>
                      </a:pPr>
                      <a:r>
                        <a:rPr lang="en-GB" sz="1200" i="1">
                          <a:effectLst/>
                          <a:latin typeface="Poppins" panose="00000500000000000000" pitchFamily="2" charset="0"/>
                        </a:rPr>
                        <a:t>Rhinoceros auklet</a:t>
                      </a:r>
                    </a:p>
                  </a:txBody>
                  <a:tcPr anchor="ctr"/>
                </a:tc>
                <a:tc>
                  <a:txBody>
                    <a:bodyPr/>
                    <a:lstStyle/>
                    <a:p>
                      <a:pPr algn="l">
                        <a:buNone/>
                      </a:pPr>
                      <a:r>
                        <a:rPr lang="en-GB" sz="1200" i="1">
                          <a:effectLst/>
                          <a:latin typeface="Poppins" panose="00000500000000000000" pitchFamily="2" charset="0"/>
                        </a:rPr>
                        <a:t>Nashornalk</a:t>
                      </a:r>
                    </a:p>
                  </a:txBody>
                  <a:tcPr anchor="ctr"/>
                </a:tc>
                <a:tc>
                  <a:txBody>
                    <a:bodyPr/>
                    <a:lstStyle/>
                    <a:p>
                      <a:pPr algn="l">
                        <a:buNone/>
                      </a:pPr>
                      <a:r>
                        <a:rPr lang="en-GB" sz="1200" i="1">
                          <a:effectLst/>
                          <a:latin typeface="Poppins" panose="00000500000000000000" pitchFamily="2" charset="0"/>
                        </a:rPr>
                        <a:t>Neshornlunde</a:t>
                      </a:r>
                    </a:p>
                  </a:txBody>
                  <a:tcPr anchor="ctr"/>
                </a:tc>
                <a:extLst>
                  <a:ext uri="{0D108BD9-81ED-4DB2-BD59-A6C34878D82A}">
                    <a16:rowId xmlns:a16="http://schemas.microsoft.com/office/drawing/2014/main" val="3575983172"/>
                  </a:ext>
                </a:extLst>
              </a:tr>
              <a:tr h="303233">
                <a:tc>
                  <a:txBody>
                    <a:bodyPr/>
                    <a:lstStyle/>
                    <a:p>
                      <a:pPr algn="l">
                        <a:buNone/>
                      </a:pPr>
                      <a:r>
                        <a:rPr lang="en-GB" sz="1200" i="1">
                          <a:effectLst/>
                          <a:latin typeface="Poppins" panose="00000500000000000000" pitchFamily="2" charset="0"/>
                        </a:rPr>
                        <a:t>Fratercula cirrhata</a:t>
                      </a:r>
                    </a:p>
                  </a:txBody>
                  <a:tcPr anchor="ctr"/>
                </a:tc>
                <a:tc>
                  <a:txBody>
                    <a:bodyPr/>
                    <a:lstStyle/>
                    <a:p>
                      <a:pPr algn="l">
                        <a:buNone/>
                      </a:pPr>
                      <a:r>
                        <a:rPr lang="en-GB" sz="1200" i="1">
                          <a:effectLst/>
                          <a:latin typeface="Poppins" panose="00000500000000000000" pitchFamily="2" charset="0"/>
                        </a:rPr>
                        <a:t>Tufted puffin</a:t>
                      </a:r>
                    </a:p>
                  </a:txBody>
                  <a:tcPr anchor="ctr"/>
                </a:tc>
                <a:tc>
                  <a:txBody>
                    <a:bodyPr/>
                    <a:lstStyle/>
                    <a:p>
                      <a:pPr algn="l">
                        <a:buNone/>
                      </a:pPr>
                      <a:r>
                        <a:rPr lang="en-GB" sz="1200" i="1">
                          <a:effectLst/>
                          <a:latin typeface="Poppins" panose="00000500000000000000" pitchFamily="2" charset="0"/>
                        </a:rPr>
                        <a:t>Gelbschopflund</a:t>
                      </a:r>
                    </a:p>
                  </a:txBody>
                  <a:tcPr anchor="ctr"/>
                </a:tc>
                <a:tc>
                  <a:txBody>
                    <a:bodyPr/>
                    <a:lstStyle/>
                    <a:p>
                      <a:pPr algn="l">
                        <a:buNone/>
                      </a:pPr>
                      <a:r>
                        <a:rPr lang="en-GB" sz="1200" i="1">
                          <a:effectLst/>
                          <a:latin typeface="Poppins" panose="00000500000000000000" pitchFamily="2" charset="0"/>
                        </a:rPr>
                        <a:t>Topplunde</a:t>
                      </a:r>
                    </a:p>
                  </a:txBody>
                  <a:tcPr anchor="ctr"/>
                </a:tc>
                <a:extLst>
                  <a:ext uri="{0D108BD9-81ED-4DB2-BD59-A6C34878D82A}">
                    <a16:rowId xmlns:a16="http://schemas.microsoft.com/office/drawing/2014/main" val="2430154128"/>
                  </a:ext>
                </a:extLst>
              </a:tr>
              <a:tr h="303233">
                <a:tc>
                  <a:txBody>
                    <a:bodyPr/>
                    <a:lstStyle/>
                    <a:p>
                      <a:pPr algn="l">
                        <a:buNone/>
                      </a:pPr>
                      <a:r>
                        <a:rPr lang="en-GB" sz="1200" i="1">
                          <a:effectLst/>
                          <a:latin typeface="Poppins" panose="00000500000000000000" pitchFamily="2" charset="0"/>
                        </a:rPr>
                        <a:t>Brachyramphus brevirostris</a:t>
                      </a:r>
                    </a:p>
                  </a:txBody>
                  <a:tcPr anchor="ctr"/>
                </a:tc>
                <a:tc>
                  <a:txBody>
                    <a:bodyPr/>
                    <a:lstStyle/>
                    <a:p>
                      <a:pPr algn="l">
                        <a:buNone/>
                      </a:pPr>
                      <a:r>
                        <a:rPr lang="en-GB" sz="1200" i="1">
                          <a:effectLst/>
                          <a:latin typeface="Poppins" panose="00000500000000000000" pitchFamily="2" charset="0"/>
                        </a:rPr>
                        <a:t>Kittlitz's murrelet</a:t>
                      </a:r>
                    </a:p>
                  </a:txBody>
                  <a:tcPr anchor="ctr"/>
                </a:tc>
                <a:tc>
                  <a:txBody>
                    <a:bodyPr/>
                    <a:lstStyle/>
                    <a:p>
                      <a:pPr algn="l">
                        <a:buNone/>
                      </a:pPr>
                      <a:r>
                        <a:rPr lang="en-GB" sz="1200" i="1">
                          <a:effectLst/>
                          <a:latin typeface="Poppins" panose="00000500000000000000" pitchFamily="2" charset="0"/>
                        </a:rPr>
                        <a:t>Kurzschnabelalk</a:t>
                      </a:r>
                    </a:p>
                  </a:txBody>
                  <a:tcPr anchor="ctr"/>
                </a:tc>
                <a:tc>
                  <a:txBody>
                    <a:bodyPr/>
                    <a:lstStyle/>
                    <a:p>
                      <a:pPr algn="l">
                        <a:buNone/>
                      </a:pPr>
                      <a:r>
                        <a:rPr lang="en-GB" sz="1200" i="1">
                          <a:effectLst/>
                          <a:latin typeface="Poppins" panose="00000500000000000000" pitchFamily="2" charset="0"/>
                        </a:rPr>
                        <a:t>Kortnebbdvergteist</a:t>
                      </a:r>
                    </a:p>
                  </a:txBody>
                  <a:tcPr anchor="ctr"/>
                </a:tc>
                <a:extLst>
                  <a:ext uri="{0D108BD9-81ED-4DB2-BD59-A6C34878D82A}">
                    <a16:rowId xmlns:a16="http://schemas.microsoft.com/office/drawing/2014/main" val="4231851525"/>
                  </a:ext>
                </a:extLst>
              </a:tr>
              <a:tr h="303233">
                <a:tc>
                  <a:txBody>
                    <a:bodyPr/>
                    <a:lstStyle/>
                    <a:p>
                      <a:pPr algn="l">
                        <a:buNone/>
                      </a:pPr>
                      <a:r>
                        <a:rPr lang="en-GB" sz="1200" i="1">
                          <a:effectLst/>
                          <a:latin typeface="Poppins" panose="00000500000000000000" pitchFamily="2" charset="0"/>
                        </a:rPr>
                        <a:t>Brachyramphus marmoratus</a:t>
                      </a:r>
                    </a:p>
                  </a:txBody>
                  <a:tcPr anchor="ctr"/>
                </a:tc>
                <a:tc>
                  <a:txBody>
                    <a:bodyPr/>
                    <a:lstStyle/>
                    <a:p>
                      <a:pPr algn="l">
                        <a:buNone/>
                      </a:pPr>
                      <a:r>
                        <a:rPr lang="en-GB" sz="1200" i="1">
                          <a:effectLst/>
                          <a:latin typeface="Poppins" panose="00000500000000000000" pitchFamily="2" charset="0"/>
                        </a:rPr>
                        <a:t>Marbled murrelet</a:t>
                      </a:r>
                    </a:p>
                  </a:txBody>
                  <a:tcPr anchor="ctr"/>
                </a:tc>
                <a:tc>
                  <a:txBody>
                    <a:bodyPr/>
                    <a:lstStyle/>
                    <a:p>
                      <a:pPr algn="l">
                        <a:buNone/>
                      </a:pPr>
                      <a:r>
                        <a:rPr lang="en-GB" sz="1200" i="1">
                          <a:effectLst/>
                          <a:latin typeface="Poppins" panose="00000500000000000000" pitchFamily="2" charset="0"/>
                        </a:rPr>
                        <a:t>Marmelalk</a:t>
                      </a:r>
                    </a:p>
                  </a:txBody>
                  <a:tcPr anchor="ctr"/>
                </a:tc>
                <a:tc>
                  <a:txBody>
                    <a:bodyPr/>
                    <a:lstStyle/>
                    <a:p>
                      <a:pPr algn="l">
                        <a:buNone/>
                      </a:pPr>
                      <a:r>
                        <a:rPr lang="en-GB" sz="1200" i="1">
                          <a:effectLst/>
                          <a:latin typeface="Poppins" panose="00000500000000000000" pitchFamily="2" charset="0"/>
                        </a:rPr>
                        <a:t>Marmordvergteist</a:t>
                      </a:r>
                    </a:p>
                  </a:txBody>
                  <a:tcPr anchor="ctr"/>
                </a:tc>
                <a:extLst>
                  <a:ext uri="{0D108BD9-81ED-4DB2-BD59-A6C34878D82A}">
                    <a16:rowId xmlns:a16="http://schemas.microsoft.com/office/drawing/2014/main" val="1203613008"/>
                  </a:ext>
                </a:extLst>
              </a:tr>
              <a:tr h="303233">
                <a:tc>
                  <a:txBody>
                    <a:bodyPr/>
                    <a:lstStyle/>
                    <a:p>
                      <a:pPr algn="l">
                        <a:buNone/>
                      </a:pPr>
                      <a:r>
                        <a:rPr lang="en-GB" sz="1200" i="1">
                          <a:effectLst/>
                          <a:latin typeface="Poppins" panose="00000500000000000000" pitchFamily="2" charset="0"/>
                        </a:rPr>
                        <a:t>Cepphus columba</a:t>
                      </a:r>
                    </a:p>
                  </a:txBody>
                  <a:tcPr anchor="ctr"/>
                </a:tc>
                <a:tc>
                  <a:txBody>
                    <a:bodyPr/>
                    <a:lstStyle/>
                    <a:p>
                      <a:pPr algn="l">
                        <a:buNone/>
                      </a:pPr>
                      <a:r>
                        <a:rPr lang="en-GB" sz="1200" i="1">
                          <a:effectLst/>
                          <a:latin typeface="Poppins" panose="00000500000000000000" pitchFamily="2" charset="0"/>
                        </a:rPr>
                        <a:t>Pigeon guillemot</a:t>
                      </a:r>
                    </a:p>
                  </a:txBody>
                  <a:tcPr anchor="ctr"/>
                </a:tc>
                <a:tc>
                  <a:txBody>
                    <a:bodyPr/>
                    <a:lstStyle/>
                    <a:p>
                      <a:pPr algn="l">
                        <a:buNone/>
                      </a:pPr>
                      <a:r>
                        <a:rPr lang="en-GB" sz="1200" i="1">
                          <a:effectLst/>
                          <a:latin typeface="Poppins" panose="00000500000000000000" pitchFamily="2" charset="0"/>
                        </a:rPr>
                        <a:t>Taubenteiste</a:t>
                      </a:r>
                    </a:p>
                  </a:txBody>
                  <a:tcPr anchor="ctr"/>
                </a:tc>
                <a:tc>
                  <a:txBody>
                    <a:bodyPr/>
                    <a:lstStyle/>
                    <a:p>
                      <a:pPr algn="l">
                        <a:buNone/>
                      </a:pPr>
                      <a:r>
                        <a:rPr lang="en-GB" sz="1200" i="1">
                          <a:effectLst/>
                          <a:latin typeface="Poppins" panose="00000500000000000000" pitchFamily="2" charset="0"/>
                        </a:rPr>
                        <a:t>Beringteist</a:t>
                      </a:r>
                    </a:p>
                  </a:txBody>
                  <a:tcPr anchor="ctr"/>
                </a:tc>
                <a:extLst>
                  <a:ext uri="{0D108BD9-81ED-4DB2-BD59-A6C34878D82A}">
                    <a16:rowId xmlns:a16="http://schemas.microsoft.com/office/drawing/2014/main" val="4035530538"/>
                  </a:ext>
                </a:extLst>
              </a:tr>
              <a:tr h="303233">
                <a:tc>
                  <a:txBody>
                    <a:bodyPr/>
                    <a:lstStyle/>
                    <a:p>
                      <a:pPr algn="l">
                        <a:buNone/>
                      </a:pPr>
                      <a:r>
                        <a:rPr lang="en-GB" sz="1200" i="1">
                          <a:effectLst/>
                          <a:latin typeface="Poppins" panose="00000500000000000000" pitchFamily="2" charset="0"/>
                        </a:rPr>
                        <a:t>Uria aalge</a:t>
                      </a:r>
                    </a:p>
                  </a:txBody>
                  <a:tcPr anchor="ctr"/>
                </a:tc>
                <a:tc>
                  <a:txBody>
                    <a:bodyPr/>
                    <a:lstStyle/>
                    <a:p>
                      <a:pPr algn="l">
                        <a:buNone/>
                      </a:pPr>
                      <a:r>
                        <a:rPr lang="en-GB" sz="1200" i="1">
                          <a:effectLst/>
                          <a:latin typeface="Poppins" panose="00000500000000000000" pitchFamily="2" charset="0"/>
                        </a:rPr>
                        <a:t>Common murre</a:t>
                      </a:r>
                    </a:p>
                  </a:txBody>
                  <a:tcPr anchor="ctr"/>
                </a:tc>
                <a:tc>
                  <a:txBody>
                    <a:bodyPr/>
                    <a:lstStyle/>
                    <a:p>
                      <a:pPr algn="l">
                        <a:buNone/>
                      </a:pPr>
                      <a:r>
                        <a:rPr lang="en-GB" sz="1200" i="1">
                          <a:effectLst/>
                          <a:latin typeface="Poppins" panose="00000500000000000000" pitchFamily="2" charset="0"/>
                        </a:rPr>
                        <a:t>Trottellumme</a:t>
                      </a:r>
                    </a:p>
                  </a:txBody>
                  <a:tcPr anchor="ctr"/>
                </a:tc>
                <a:tc>
                  <a:txBody>
                    <a:bodyPr/>
                    <a:lstStyle/>
                    <a:p>
                      <a:pPr algn="l">
                        <a:buNone/>
                      </a:pPr>
                      <a:r>
                        <a:rPr lang="en-GB" sz="1200" i="1">
                          <a:effectLst/>
                          <a:latin typeface="Poppins" panose="00000500000000000000" pitchFamily="2" charset="0"/>
                        </a:rPr>
                        <a:t>Lomvi</a:t>
                      </a:r>
                    </a:p>
                  </a:txBody>
                  <a:tcPr anchor="ctr"/>
                </a:tc>
                <a:extLst>
                  <a:ext uri="{0D108BD9-81ED-4DB2-BD59-A6C34878D82A}">
                    <a16:rowId xmlns:a16="http://schemas.microsoft.com/office/drawing/2014/main" val="2114281928"/>
                  </a:ext>
                </a:extLst>
              </a:tr>
              <a:tr h="303233">
                <a:tc>
                  <a:txBody>
                    <a:bodyPr/>
                    <a:lstStyle/>
                    <a:p>
                      <a:pPr algn="l">
                        <a:buNone/>
                      </a:pPr>
                      <a:r>
                        <a:rPr lang="en-GB" sz="1200" i="1">
                          <a:effectLst/>
                          <a:latin typeface="Poppins" panose="00000500000000000000" pitchFamily="2" charset="0"/>
                        </a:rPr>
                        <a:t>Synthliboramphus antiquus</a:t>
                      </a:r>
                    </a:p>
                  </a:txBody>
                  <a:tcPr anchor="ctr"/>
                </a:tc>
                <a:tc>
                  <a:txBody>
                    <a:bodyPr/>
                    <a:lstStyle/>
                    <a:p>
                      <a:pPr algn="l">
                        <a:buNone/>
                      </a:pPr>
                      <a:r>
                        <a:rPr lang="en-GB" sz="1200" i="1">
                          <a:effectLst/>
                          <a:latin typeface="Poppins" panose="00000500000000000000" pitchFamily="2" charset="0"/>
                        </a:rPr>
                        <a:t>Ancient murrelet</a:t>
                      </a:r>
                    </a:p>
                  </a:txBody>
                  <a:tcPr anchor="ctr"/>
                </a:tc>
                <a:tc>
                  <a:txBody>
                    <a:bodyPr/>
                    <a:lstStyle/>
                    <a:p>
                      <a:pPr algn="l">
                        <a:buNone/>
                      </a:pPr>
                      <a:r>
                        <a:rPr lang="en-GB" sz="1200" i="1">
                          <a:effectLst/>
                          <a:latin typeface="Poppins" panose="00000500000000000000" pitchFamily="2" charset="0"/>
                        </a:rPr>
                        <a:t>Silberalk</a:t>
                      </a:r>
                    </a:p>
                  </a:txBody>
                  <a:tcPr anchor="ctr"/>
                </a:tc>
                <a:tc>
                  <a:txBody>
                    <a:bodyPr/>
                    <a:lstStyle/>
                    <a:p>
                      <a:pPr algn="l">
                        <a:buNone/>
                      </a:pPr>
                      <a:r>
                        <a:rPr lang="en-GB" sz="1200" i="1">
                          <a:effectLst/>
                          <a:latin typeface="Poppins" panose="00000500000000000000" pitchFamily="2" charset="0"/>
                        </a:rPr>
                        <a:t>Nordstarik</a:t>
                      </a:r>
                    </a:p>
                  </a:txBody>
                  <a:tcPr anchor="ctr"/>
                </a:tc>
                <a:extLst>
                  <a:ext uri="{0D108BD9-81ED-4DB2-BD59-A6C34878D82A}">
                    <a16:rowId xmlns:a16="http://schemas.microsoft.com/office/drawing/2014/main" val="2543734225"/>
                  </a:ext>
                </a:extLst>
              </a:tr>
              <a:tr h="303233">
                <a:tc>
                  <a:txBody>
                    <a:bodyPr/>
                    <a:lstStyle/>
                    <a:p>
                      <a:pPr algn="l">
                        <a:buNone/>
                      </a:pPr>
                      <a:r>
                        <a:rPr lang="en-GB" sz="1200" i="1">
                          <a:effectLst/>
                          <a:latin typeface="Poppins" panose="00000500000000000000" pitchFamily="2" charset="0"/>
                        </a:rPr>
                        <a:t>Rissa tridactyla</a:t>
                      </a:r>
                    </a:p>
                  </a:txBody>
                  <a:tcPr anchor="ctr"/>
                </a:tc>
                <a:tc>
                  <a:txBody>
                    <a:bodyPr/>
                    <a:lstStyle/>
                    <a:p>
                      <a:pPr algn="l">
                        <a:buNone/>
                      </a:pPr>
                      <a:r>
                        <a:rPr lang="en-GB" sz="1200" i="1">
                          <a:effectLst/>
                          <a:latin typeface="Poppins" panose="00000500000000000000" pitchFamily="2" charset="0"/>
                        </a:rPr>
                        <a:t>Black-legged kittiwake</a:t>
                      </a:r>
                    </a:p>
                  </a:txBody>
                  <a:tcPr anchor="ctr"/>
                </a:tc>
                <a:tc>
                  <a:txBody>
                    <a:bodyPr/>
                    <a:lstStyle/>
                    <a:p>
                      <a:pPr algn="l">
                        <a:buNone/>
                      </a:pPr>
                      <a:r>
                        <a:rPr lang="en-GB" sz="1200" i="1">
                          <a:effectLst/>
                          <a:latin typeface="Poppins" panose="00000500000000000000" pitchFamily="2" charset="0"/>
                        </a:rPr>
                        <a:t>Dreizehenmöwe</a:t>
                      </a:r>
                    </a:p>
                  </a:txBody>
                  <a:tcPr anchor="ctr"/>
                </a:tc>
                <a:tc>
                  <a:txBody>
                    <a:bodyPr/>
                    <a:lstStyle/>
                    <a:p>
                      <a:pPr algn="l">
                        <a:buNone/>
                      </a:pPr>
                      <a:r>
                        <a:rPr lang="en-GB" sz="1200" i="1">
                          <a:effectLst/>
                          <a:latin typeface="Poppins" panose="00000500000000000000" pitchFamily="2" charset="0"/>
                        </a:rPr>
                        <a:t>Krykkje</a:t>
                      </a:r>
                    </a:p>
                  </a:txBody>
                  <a:tcPr anchor="ctr"/>
                </a:tc>
                <a:extLst>
                  <a:ext uri="{0D108BD9-81ED-4DB2-BD59-A6C34878D82A}">
                    <a16:rowId xmlns:a16="http://schemas.microsoft.com/office/drawing/2014/main" val="1272895303"/>
                  </a:ext>
                </a:extLst>
              </a:tr>
              <a:tr h="303233">
                <a:tc>
                  <a:txBody>
                    <a:bodyPr/>
                    <a:lstStyle/>
                    <a:p>
                      <a:pPr algn="l">
                        <a:buNone/>
                      </a:pPr>
                      <a:r>
                        <a:rPr lang="en-GB" sz="1200" i="1">
                          <a:effectLst/>
                          <a:latin typeface="Poppins" panose="00000500000000000000" pitchFamily="2" charset="0"/>
                        </a:rPr>
                        <a:t>Xema sabini</a:t>
                      </a:r>
                    </a:p>
                  </a:txBody>
                  <a:tcPr anchor="ctr"/>
                </a:tc>
                <a:tc>
                  <a:txBody>
                    <a:bodyPr/>
                    <a:lstStyle/>
                    <a:p>
                      <a:pPr algn="l">
                        <a:buNone/>
                      </a:pPr>
                      <a:r>
                        <a:rPr lang="en-GB" sz="1200" i="1">
                          <a:effectLst/>
                          <a:latin typeface="Poppins" panose="00000500000000000000" pitchFamily="2" charset="0"/>
                        </a:rPr>
                        <a:t>Sabine's gull</a:t>
                      </a:r>
                    </a:p>
                  </a:txBody>
                  <a:tcPr anchor="ctr"/>
                </a:tc>
                <a:tc>
                  <a:txBody>
                    <a:bodyPr/>
                    <a:lstStyle/>
                    <a:p>
                      <a:pPr algn="l">
                        <a:buNone/>
                      </a:pPr>
                      <a:r>
                        <a:rPr lang="en-GB" sz="1200" i="1">
                          <a:effectLst/>
                          <a:latin typeface="Poppins" panose="00000500000000000000" pitchFamily="2" charset="0"/>
                        </a:rPr>
                        <a:t>Schwalbenmöwe</a:t>
                      </a:r>
                    </a:p>
                  </a:txBody>
                  <a:tcPr anchor="ctr"/>
                </a:tc>
                <a:tc>
                  <a:txBody>
                    <a:bodyPr/>
                    <a:lstStyle/>
                    <a:p>
                      <a:pPr algn="l">
                        <a:buNone/>
                      </a:pPr>
                      <a:r>
                        <a:rPr lang="en-GB" sz="1200" i="1">
                          <a:effectLst/>
                          <a:latin typeface="Poppins" panose="00000500000000000000" pitchFamily="2" charset="0"/>
                        </a:rPr>
                        <a:t>Sabinemåke</a:t>
                      </a:r>
                    </a:p>
                  </a:txBody>
                  <a:tcPr anchor="ctr"/>
                </a:tc>
                <a:extLst>
                  <a:ext uri="{0D108BD9-81ED-4DB2-BD59-A6C34878D82A}">
                    <a16:rowId xmlns:a16="http://schemas.microsoft.com/office/drawing/2014/main" val="1100169962"/>
                  </a:ext>
                </a:extLst>
              </a:tr>
              <a:tr h="303233">
                <a:tc>
                  <a:txBody>
                    <a:bodyPr/>
                    <a:lstStyle/>
                    <a:p>
                      <a:pPr algn="l">
                        <a:buNone/>
                      </a:pPr>
                      <a:r>
                        <a:rPr lang="en-GB" sz="1200" i="1">
                          <a:effectLst/>
                          <a:latin typeface="Poppins" panose="00000500000000000000" pitchFamily="2" charset="0"/>
                        </a:rPr>
                        <a:t>Chroicocephalus philadelphia</a:t>
                      </a:r>
                    </a:p>
                  </a:txBody>
                  <a:tcPr anchor="ctr"/>
                </a:tc>
                <a:tc>
                  <a:txBody>
                    <a:bodyPr/>
                    <a:lstStyle/>
                    <a:p>
                      <a:pPr algn="l">
                        <a:buNone/>
                      </a:pPr>
                      <a:r>
                        <a:rPr lang="en-GB" sz="1200" i="1">
                          <a:effectLst/>
                          <a:latin typeface="Poppins" panose="00000500000000000000" pitchFamily="2" charset="0"/>
                        </a:rPr>
                        <a:t>Bonaparte's gull</a:t>
                      </a:r>
                    </a:p>
                  </a:txBody>
                  <a:tcPr anchor="ctr"/>
                </a:tc>
                <a:tc>
                  <a:txBody>
                    <a:bodyPr/>
                    <a:lstStyle/>
                    <a:p>
                      <a:pPr algn="l">
                        <a:buNone/>
                      </a:pPr>
                      <a:r>
                        <a:rPr lang="en-GB" sz="1200" i="1">
                          <a:effectLst/>
                          <a:latin typeface="Poppins" panose="00000500000000000000" pitchFamily="2" charset="0"/>
                        </a:rPr>
                        <a:t>Bonapartemöwe</a:t>
                      </a:r>
                    </a:p>
                  </a:txBody>
                  <a:tcPr anchor="ctr"/>
                </a:tc>
                <a:tc>
                  <a:txBody>
                    <a:bodyPr/>
                    <a:lstStyle/>
                    <a:p>
                      <a:pPr algn="l">
                        <a:buNone/>
                      </a:pPr>
                      <a:r>
                        <a:rPr lang="en-GB" sz="1200" i="1">
                          <a:effectLst/>
                          <a:latin typeface="Poppins" panose="00000500000000000000" pitchFamily="2" charset="0"/>
                        </a:rPr>
                        <a:t>Kanadahettemåke</a:t>
                      </a:r>
                    </a:p>
                  </a:txBody>
                  <a:tcPr anchor="ctr"/>
                </a:tc>
                <a:extLst>
                  <a:ext uri="{0D108BD9-81ED-4DB2-BD59-A6C34878D82A}">
                    <a16:rowId xmlns:a16="http://schemas.microsoft.com/office/drawing/2014/main" val="1718243577"/>
                  </a:ext>
                </a:extLst>
              </a:tr>
              <a:tr h="303233">
                <a:tc>
                  <a:txBody>
                    <a:bodyPr/>
                    <a:lstStyle/>
                    <a:p>
                      <a:pPr algn="l">
                        <a:buNone/>
                      </a:pPr>
                      <a:r>
                        <a:rPr lang="en-GB" sz="1200" i="1">
                          <a:effectLst/>
                          <a:latin typeface="Poppins" panose="00000500000000000000" pitchFamily="2" charset="0"/>
                        </a:rPr>
                        <a:t>Larus brachyrhynchus</a:t>
                      </a:r>
                    </a:p>
                  </a:txBody>
                  <a:tcPr anchor="ctr"/>
                </a:tc>
                <a:tc>
                  <a:txBody>
                    <a:bodyPr/>
                    <a:lstStyle/>
                    <a:p>
                      <a:pPr algn="l">
                        <a:buNone/>
                      </a:pPr>
                      <a:r>
                        <a:rPr lang="en-GB" sz="1200" i="1">
                          <a:effectLst/>
                          <a:latin typeface="Poppins" panose="00000500000000000000" pitchFamily="2" charset="0"/>
                        </a:rPr>
                        <a:t>Short-billed gull</a:t>
                      </a:r>
                    </a:p>
                  </a:txBody>
                  <a:tcPr anchor="ctr"/>
                </a:tc>
                <a:tc>
                  <a:txBody>
                    <a:bodyPr/>
                    <a:lstStyle/>
                    <a:p>
                      <a:pPr algn="l">
                        <a:buNone/>
                      </a:pPr>
                      <a:r>
                        <a:rPr lang="en-GB" sz="1200" i="1">
                          <a:effectLst/>
                          <a:latin typeface="Poppins" panose="00000500000000000000" pitchFamily="2" charset="0"/>
                        </a:rPr>
                        <a:t>Kurzschnabel-Sturmmöwe</a:t>
                      </a:r>
                    </a:p>
                  </a:txBody>
                  <a:tcPr anchor="ctr"/>
                </a:tc>
                <a:tc>
                  <a:txBody>
                    <a:bodyPr/>
                    <a:lstStyle/>
                    <a:p>
                      <a:pPr algn="l">
                        <a:buNone/>
                      </a:pPr>
                      <a:r>
                        <a:rPr lang="en-GB" sz="1200" i="1">
                          <a:effectLst/>
                          <a:latin typeface="Poppins" panose="00000500000000000000" pitchFamily="2" charset="0"/>
                        </a:rPr>
                        <a:t>Kortnebbmåke</a:t>
                      </a:r>
                    </a:p>
                  </a:txBody>
                  <a:tcPr anchor="ctr"/>
                </a:tc>
                <a:extLst>
                  <a:ext uri="{0D108BD9-81ED-4DB2-BD59-A6C34878D82A}">
                    <a16:rowId xmlns:a16="http://schemas.microsoft.com/office/drawing/2014/main" val="1632007370"/>
                  </a:ext>
                </a:extLst>
              </a:tr>
              <a:tr h="303233">
                <a:tc>
                  <a:txBody>
                    <a:bodyPr/>
                    <a:lstStyle/>
                    <a:p>
                      <a:pPr algn="l">
                        <a:buNone/>
                      </a:pPr>
                      <a:r>
                        <a:rPr lang="en-GB" sz="1200" i="1">
                          <a:effectLst/>
                          <a:latin typeface="Poppins" panose="00000500000000000000" pitchFamily="2" charset="0"/>
                        </a:rPr>
                        <a:t>Larus smithsonianus</a:t>
                      </a:r>
                    </a:p>
                  </a:txBody>
                  <a:tcPr anchor="ctr"/>
                </a:tc>
                <a:tc>
                  <a:txBody>
                    <a:bodyPr/>
                    <a:lstStyle/>
                    <a:p>
                      <a:pPr algn="l">
                        <a:buNone/>
                      </a:pPr>
                      <a:r>
                        <a:rPr lang="en-GB" sz="1200" i="1">
                          <a:effectLst/>
                          <a:latin typeface="Poppins" panose="00000500000000000000" pitchFamily="2" charset="0"/>
                        </a:rPr>
                        <a:t>Herring gull</a:t>
                      </a:r>
                    </a:p>
                  </a:txBody>
                  <a:tcPr anchor="ctr"/>
                </a:tc>
                <a:tc>
                  <a:txBody>
                    <a:bodyPr/>
                    <a:lstStyle/>
                    <a:p>
                      <a:pPr algn="l">
                        <a:buNone/>
                      </a:pPr>
                      <a:r>
                        <a:rPr lang="en-GB" sz="1200" i="1">
                          <a:effectLst/>
                          <a:latin typeface="Poppins" panose="00000500000000000000" pitchFamily="2" charset="0"/>
                        </a:rPr>
                        <a:t>Kanadamöwe</a:t>
                      </a:r>
                    </a:p>
                  </a:txBody>
                  <a:tcPr anchor="ctr"/>
                </a:tc>
                <a:tc>
                  <a:txBody>
                    <a:bodyPr/>
                    <a:lstStyle/>
                    <a:p>
                      <a:pPr algn="l">
                        <a:buNone/>
                      </a:pPr>
                      <a:r>
                        <a:rPr lang="en-GB" sz="1200" i="1">
                          <a:effectLst/>
                          <a:latin typeface="Poppins" panose="00000500000000000000" pitchFamily="2" charset="0"/>
                        </a:rPr>
                        <a:t>Amerikagråmåke</a:t>
                      </a:r>
                    </a:p>
                  </a:txBody>
                  <a:tcPr anchor="ctr"/>
                </a:tc>
                <a:extLst>
                  <a:ext uri="{0D108BD9-81ED-4DB2-BD59-A6C34878D82A}">
                    <a16:rowId xmlns:a16="http://schemas.microsoft.com/office/drawing/2014/main" val="2151939401"/>
                  </a:ext>
                </a:extLst>
              </a:tr>
              <a:tr h="303233">
                <a:tc>
                  <a:txBody>
                    <a:bodyPr/>
                    <a:lstStyle/>
                    <a:p>
                      <a:pPr algn="l">
                        <a:buNone/>
                      </a:pPr>
                      <a:r>
                        <a:rPr lang="en-GB" sz="1200" i="1">
                          <a:effectLst/>
                          <a:latin typeface="Poppins" panose="00000500000000000000" pitchFamily="2" charset="0"/>
                        </a:rPr>
                        <a:t>Larus californicus</a:t>
                      </a:r>
                    </a:p>
                  </a:txBody>
                  <a:tcPr anchor="ctr"/>
                </a:tc>
                <a:tc>
                  <a:txBody>
                    <a:bodyPr/>
                    <a:lstStyle/>
                    <a:p>
                      <a:pPr algn="l">
                        <a:buNone/>
                      </a:pPr>
                      <a:r>
                        <a:rPr lang="en-GB" sz="1200" i="1">
                          <a:effectLst/>
                          <a:latin typeface="Poppins" panose="00000500000000000000" pitchFamily="2" charset="0"/>
                        </a:rPr>
                        <a:t>California gull</a:t>
                      </a:r>
                    </a:p>
                  </a:txBody>
                  <a:tcPr anchor="ctr"/>
                </a:tc>
                <a:tc>
                  <a:txBody>
                    <a:bodyPr/>
                    <a:lstStyle/>
                    <a:p>
                      <a:pPr algn="l">
                        <a:buNone/>
                      </a:pPr>
                      <a:r>
                        <a:rPr lang="en-GB" sz="1200" i="1">
                          <a:effectLst/>
                          <a:latin typeface="Poppins" panose="00000500000000000000" pitchFamily="2" charset="0"/>
                        </a:rPr>
                        <a:t>Kaliforniermöwe</a:t>
                      </a:r>
                    </a:p>
                  </a:txBody>
                  <a:tcPr anchor="ctr"/>
                </a:tc>
                <a:tc>
                  <a:txBody>
                    <a:bodyPr/>
                    <a:lstStyle/>
                    <a:p>
                      <a:pPr algn="l">
                        <a:buNone/>
                      </a:pPr>
                      <a:r>
                        <a:rPr lang="en-GB" sz="1200" i="1">
                          <a:effectLst/>
                          <a:latin typeface="Poppins" panose="00000500000000000000" pitchFamily="2" charset="0"/>
                        </a:rPr>
                        <a:t>Præriegråmåke</a:t>
                      </a:r>
                    </a:p>
                  </a:txBody>
                  <a:tcPr anchor="ctr"/>
                </a:tc>
                <a:extLst>
                  <a:ext uri="{0D108BD9-81ED-4DB2-BD59-A6C34878D82A}">
                    <a16:rowId xmlns:a16="http://schemas.microsoft.com/office/drawing/2014/main" val="784054321"/>
                  </a:ext>
                </a:extLst>
              </a:tr>
              <a:tr h="303233">
                <a:tc>
                  <a:txBody>
                    <a:bodyPr/>
                    <a:lstStyle/>
                    <a:p>
                      <a:pPr algn="l">
                        <a:buNone/>
                      </a:pPr>
                      <a:r>
                        <a:rPr lang="en-GB" sz="1200" i="1">
                          <a:effectLst/>
                          <a:latin typeface="Poppins" panose="00000500000000000000" pitchFamily="2" charset="0"/>
                        </a:rPr>
                        <a:t>Larus glaucescens</a:t>
                      </a:r>
                    </a:p>
                  </a:txBody>
                  <a:tcPr anchor="ctr"/>
                </a:tc>
                <a:tc>
                  <a:txBody>
                    <a:bodyPr/>
                    <a:lstStyle/>
                    <a:p>
                      <a:pPr algn="l">
                        <a:buNone/>
                      </a:pPr>
                      <a:r>
                        <a:rPr lang="en-GB" sz="1200" i="1">
                          <a:effectLst/>
                          <a:latin typeface="Poppins" panose="00000500000000000000" pitchFamily="2" charset="0"/>
                        </a:rPr>
                        <a:t>Glaucous-winged gull</a:t>
                      </a:r>
                    </a:p>
                  </a:txBody>
                  <a:tcPr anchor="ctr"/>
                </a:tc>
                <a:tc>
                  <a:txBody>
                    <a:bodyPr/>
                    <a:lstStyle/>
                    <a:p>
                      <a:pPr algn="l">
                        <a:buNone/>
                      </a:pPr>
                      <a:r>
                        <a:rPr lang="en-GB" sz="1200" i="1">
                          <a:effectLst/>
                          <a:latin typeface="Poppins" panose="00000500000000000000" pitchFamily="2" charset="0"/>
                        </a:rPr>
                        <a:t>Beringmöwe</a:t>
                      </a:r>
                    </a:p>
                  </a:txBody>
                  <a:tcPr anchor="ctr"/>
                </a:tc>
                <a:tc>
                  <a:txBody>
                    <a:bodyPr/>
                    <a:lstStyle/>
                    <a:p>
                      <a:pPr algn="l">
                        <a:buNone/>
                      </a:pPr>
                      <a:r>
                        <a:rPr lang="en-GB" sz="1200" i="1">
                          <a:effectLst/>
                          <a:latin typeface="Poppins" panose="00000500000000000000" pitchFamily="2" charset="0"/>
                        </a:rPr>
                        <a:t>Gråvingemåke</a:t>
                      </a:r>
                    </a:p>
                  </a:txBody>
                  <a:tcPr anchor="ctr"/>
                </a:tc>
                <a:extLst>
                  <a:ext uri="{0D108BD9-81ED-4DB2-BD59-A6C34878D82A}">
                    <a16:rowId xmlns:a16="http://schemas.microsoft.com/office/drawing/2014/main" val="1849218066"/>
                  </a:ext>
                </a:extLst>
              </a:tr>
              <a:tr h="303233">
                <a:tc>
                  <a:txBody>
                    <a:bodyPr/>
                    <a:lstStyle/>
                    <a:p>
                      <a:pPr algn="l">
                        <a:buNone/>
                      </a:pPr>
                      <a:r>
                        <a:rPr lang="en-GB" sz="1200" i="1">
                          <a:effectLst/>
                          <a:latin typeface="Poppins" panose="00000500000000000000" pitchFamily="2" charset="0"/>
                        </a:rPr>
                        <a:t>Sterna paradisaea</a:t>
                      </a:r>
                    </a:p>
                  </a:txBody>
                  <a:tcPr anchor="ctr"/>
                </a:tc>
                <a:tc>
                  <a:txBody>
                    <a:bodyPr/>
                    <a:lstStyle/>
                    <a:p>
                      <a:pPr algn="l">
                        <a:buNone/>
                      </a:pPr>
                      <a:r>
                        <a:rPr lang="en-GB" sz="1200" i="1">
                          <a:effectLst/>
                          <a:latin typeface="Poppins" panose="00000500000000000000" pitchFamily="2" charset="0"/>
                        </a:rPr>
                        <a:t>Arctic tern</a:t>
                      </a:r>
                    </a:p>
                  </a:txBody>
                  <a:tcPr anchor="ctr"/>
                </a:tc>
                <a:tc>
                  <a:txBody>
                    <a:bodyPr/>
                    <a:lstStyle/>
                    <a:p>
                      <a:pPr algn="l">
                        <a:buNone/>
                      </a:pPr>
                      <a:r>
                        <a:rPr lang="en-GB" sz="1200" i="1">
                          <a:effectLst/>
                          <a:latin typeface="Poppins" panose="00000500000000000000" pitchFamily="2" charset="0"/>
                        </a:rPr>
                        <a:t>Küstenseeschwalbe</a:t>
                      </a:r>
                    </a:p>
                  </a:txBody>
                  <a:tcPr anchor="ctr"/>
                </a:tc>
                <a:tc>
                  <a:txBody>
                    <a:bodyPr/>
                    <a:lstStyle/>
                    <a:p>
                      <a:pPr algn="l">
                        <a:buNone/>
                      </a:pPr>
                      <a:r>
                        <a:rPr lang="en-GB" sz="1200" i="1" dirty="0" err="1">
                          <a:effectLst/>
                          <a:latin typeface="Poppins" panose="00000500000000000000" pitchFamily="2" charset="0"/>
                        </a:rPr>
                        <a:t>Rødnebbterne</a:t>
                      </a:r>
                      <a:endParaRPr lang="en-GB" sz="1200" i="1" dirty="0">
                        <a:effectLst/>
                        <a:latin typeface="Poppins" panose="00000500000000000000" pitchFamily="2" charset="0"/>
                      </a:endParaRPr>
                    </a:p>
                  </a:txBody>
                  <a:tcPr anchor="ctr"/>
                </a:tc>
                <a:extLst>
                  <a:ext uri="{0D108BD9-81ED-4DB2-BD59-A6C34878D82A}">
                    <a16:rowId xmlns:a16="http://schemas.microsoft.com/office/drawing/2014/main" val="3486655402"/>
                  </a:ext>
                </a:extLst>
              </a:tr>
            </a:tbl>
          </a:graphicData>
        </a:graphic>
      </p:graphicFrame>
      <p:sp>
        <p:nvSpPr>
          <p:cNvPr id="3" name="Tittel 1">
            <a:extLst>
              <a:ext uri="{FF2B5EF4-FFF2-40B4-BE49-F238E27FC236}">
                <a16:creationId xmlns:a16="http://schemas.microsoft.com/office/drawing/2014/main" id="{93EC7E8D-1136-0D5B-1DBD-68C96D645B36}"/>
              </a:ext>
            </a:extLst>
          </p:cNvPr>
          <p:cNvSpPr txBox="1">
            <a:spLocks/>
          </p:cNvSpPr>
          <p:nvPr/>
        </p:nvSpPr>
        <p:spPr>
          <a:xfrm>
            <a:off x="344500" y="320559"/>
            <a:ext cx="6727448" cy="539720"/>
          </a:xfrm>
          <a:prstGeom prst="rect">
            <a:avLst/>
          </a:prstGeom>
        </p:spPr>
        <p:txBody>
          <a:bodyPr vert="horz" wrap="square" lIns="90000" tIns="90000" rIns="91440" bIns="0" rtlCol="0" anchor="b" anchorCtr="0">
            <a:spAutoFit/>
          </a:bodyPr>
          <a:lstStyle>
            <a:lvl1pPr algn="l" defTabSz="609585" rtl="0" eaLnBrk="1" latinLnBrk="0" hangingPunct="1">
              <a:lnSpc>
                <a:spcPts val="3467"/>
              </a:lnSpc>
              <a:spcBef>
                <a:spcPct val="0"/>
              </a:spcBef>
              <a:buNone/>
              <a:defRPr sz="5333" b="1" i="0" kern="1200">
                <a:solidFill>
                  <a:schemeClr val="bg1"/>
                </a:solidFill>
                <a:latin typeface="Hurtigruten Display Condensed" pitchFamily="2" charset="0"/>
                <a:ea typeface="+mj-ea"/>
                <a:cs typeface="Arial"/>
              </a:defRPr>
            </a:lvl1pPr>
          </a:lstStyle>
          <a:p>
            <a:r>
              <a:rPr lang="en-GB" sz="4400" dirty="0">
                <a:latin typeface="+mj-lt"/>
              </a:rPr>
              <a:t>Wildlife List – Birds</a:t>
            </a:r>
          </a:p>
        </p:txBody>
      </p:sp>
    </p:spTree>
    <p:extLst>
      <p:ext uri="{BB962C8B-B14F-4D97-AF65-F5344CB8AC3E}">
        <p14:creationId xmlns:p14="http://schemas.microsoft.com/office/powerpoint/2010/main" val="39374118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A4E4FBD-273B-F7B3-6BDE-11781493EF95}"/>
              </a:ext>
            </a:extLst>
          </p:cNvPr>
          <p:cNvGraphicFramePr>
            <a:graphicFrameLocks noGrp="1"/>
          </p:cNvGraphicFramePr>
          <p:nvPr>
            <p:extLst>
              <p:ext uri="{D42A27DB-BD31-4B8C-83A1-F6EECF244321}">
                <p14:modId xmlns:p14="http://schemas.microsoft.com/office/powerpoint/2010/main" val="470709337"/>
              </p:ext>
            </p:extLst>
          </p:nvPr>
        </p:nvGraphicFramePr>
        <p:xfrm>
          <a:off x="344500" y="959220"/>
          <a:ext cx="11432984" cy="5458194"/>
        </p:xfrm>
        <a:graphic>
          <a:graphicData uri="http://schemas.openxmlformats.org/drawingml/2006/table">
            <a:tbl>
              <a:tblPr firstRow="1">
                <a:tableStyleId>{775DCB02-9BB8-47FD-8907-85C794F793BA}</a:tableStyleId>
              </a:tblPr>
              <a:tblGrid>
                <a:gridCol w="2858246">
                  <a:extLst>
                    <a:ext uri="{9D8B030D-6E8A-4147-A177-3AD203B41FA5}">
                      <a16:colId xmlns:a16="http://schemas.microsoft.com/office/drawing/2014/main" val="3088101616"/>
                    </a:ext>
                  </a:extLst>
                </a:gridCol>
                <a:gridCol w="2858246">
                  <a:extLst>
                    <a:ext uri="{9D8B030D-6E8A-4147-A177-3AD203B41FA5}">
                      <a16:colId xmlns:a16="http://schemas.microsoft.com/office/drawing/2014/main" val="2578081934"/>
                    </a:ext>
                  </a:extLst>
                </a:gridCol>
                <a:gridCol w="2858246">
                  <a:extLst>
                    <a:ext uri="{9D8B030D-6E8A-4147-A177-3AD203B41FA5}">
                      <a16:colId xmlns:a16="http://schemas.microsoft.com/office/drawing/2014/main" val="3905369065"/>
                    </a:ext>
                  </a:extLst>
                </a:gridCol>
                <a:gridCol w="2858246">
                  <a:extLst>
                    <a:ext uri="{9D8B030D-6E8A-4147-A177-3AD203B41FA5}">
                      <a16:colId xmlns:a16="http://schemas.microsoft.com/office/drawing/2014/main" val="3595051564"/>
                    </a:ext>
                  </a:extLst>
                </a:gridCol>
              </a:tblGrid>
              <a:tr h="303233">
                <a:tc>
                  <a:txBody>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lang="nb-NO" sz="1200" b="1" i="0">
                          <a:solidFill>
                            <a:schemeClr val="tx1"/>
                          </a:solidFill>
                          <a:effectLst/>
                          <a:latin typeface="+mj-lt"/>
                          <a:ea typeface="Jost Medium" pitchFamily="2" charset="0"/>
                          <a:cs typeface="Times New Roman" panose="02020603050405020304" pitchFamily="18" charset="0"/>
                        </a:rPr>
                        <a:t>Scientific</a:t>
                      </a:r>
                      <a:r>
                        <a:rPr lang="nb-NO" sz="1200" b="1" i="0" baseline="0">
                          <a:solidFill>
                            <a:schemeClr val="tx1"/>
                          </a:solidFill>
                          <a:effectLst/>
                          <a:latin typeface="+mj-lt"/>
                          <a:ea typeface="Jost Medium" pitchFamily="2" charset="0"/>
                          <a:cs typeface="Times New Roman" panose="02020603050405020304" pitchFamily="18" charset="0"/>
                        </a:rPr>
                        <a:t> Name</a:t>
                      </a:r>
                      <a:endParaRPr lang="en-GB" sz="1200" b="1" i="0" dirty="0">
                        <a:solidFill>
                          <a:schemeClr val="tx1"/>
                        </a:solidFill>
                        <a:effectLst/>
                        <a:latin typeface="+mj-lt"/>
                        <a:ea typeface="Jost Medium" pitchFamily="2" charset="0"/>
                        <a:cs typeface="Times New Roman" panose="02020603050405020304" pitchFamily="18" charset="0"/>
                      </a:endParaRPr>
                    </a:p>
                  </a:txBody>
                  <a:tcPr anchor="ctr"/>
                </a:tc>
                <a:tc>
                  <a:txBody>
                    <a:bodyPr/>
                    <a:lstStyle/>
                    <a:p>
                      <a:pPr algn="ctr"/>
                      <a:r>
                        <a:rPr lang="en-US" sz="1200" b="1" i="0">
                          <a:solidFill>
                            <a:schemeClr val="tx1"/>
                          </a:solidFill>
                          <a:latin typeface="+mj-lt"/>
                          <a:ea typeface="Jost Medium" pitchFamily="2" charset="0"/>
                        </a:rPr>
                        <a:t>English</a:t>
                      </a:r>
                      <a:endParaRPr lang="en-US" sz="1200" b="1" i="0" dirty="0">
                        <a:solidFill>
                          <a:schemeClr val="tx1"/>
                        </a:solidFill>
                        <a:latin typeface="+mj-lt"/>
                        <a:ea typeface="Jost Medium" pitchFamily="2" charset="0"/>
                      </a:endParaRPr>
                    </a:p>
                  </a:txBody>
                  <a:tcPr anchor="ctr"/>
                </a:tc>
                <a:tc>
                  <a:txBody>
                    <a:bodyPr/>
                    <a:lstStyle/>
                    <a:p>
                      <a:pPr algn="ctr"/>
                      <a:r>
                        <a:rPr lang="en-US" sz="1200" b="1" i="0">
                          <a:solidFill>
                            <a:schemeClr val="tx1"/>
                          </a:solidFill>
                          <a:latin typeface="+mj-lt"/>
                          <a:ea typeface="Jost Medium" pitchFamily="2" charset="0"/>
                        </a:rPr>
                        <a:t>Deutsch</a:t>
                      </a:r>
                      <a:endParaRPr lang="en-US" sz="1200" b="1" i="0" dirty="0">
                        <a:solidFill>
                          <a:schemeClr val="tx1"/>
                        </a:solidFill>
                        <a:latin typeface="+mj-lt"/>
                        <a:ea typeface="Jost Medium" pitchFamily="2" charset="0"/>
                      </a:endParaRPr>
                    </a:p>
                  </a:txBody>
                  <a:tcPr anchor="ctr"/>
                </a:tc>
                <a:tc>
                  <a:txBody>
                    <a:bodyPr/>
                    <a:lstStyle/>
                    <a:p>
                      <a:pPr algn="ctr"/>
                      <a:r>
                        <a:rPr lang="en-US" sz="1200" b="1" i="0">
                          <a:solidFill>
                            <a:schemeClr val="tx1"/>
                          </a:solidFill>
                          <a:latin typeface="+mj-lt"/>
                          <a:ea typeface="Jost Medium" pitchFamily="2" charset="0"/>
                        </a:rPr>
                        <a:t>Norsk</a:t>
                      </a:r>
                      <a:endParaRPr lang="en-US" sz="1200" b="1" i="0" dirty="0">
                        <a:solidFill>
                          <a:schemeClr val="tx1"/>
                        </a:solidFill>
                        <a:latin typeface="+mj-lt"/>
                        <a:ea typeface="Jost Medium" pitchFamily="2" charset="0"/>
                      </a:endParaRPr>
                    </a:p>
                  </a:txBody>
                  <a:tcPr anchor="ctr"/>
                </a:tc>
                <a:extLst>
                  <a:ext uri="{0D108BD9-81ED-4DB2-BD59-A6C34878D82A}">
                    <a16:rowId xmlns:a16="http://schemas.microsoft.com/office/drawing/2014/main" val="2960362614"/>
                  </a:ext>
                </a:extLst>
              </a:tr>
              <a:tr h="303233">
                <a:tc>
                  <a:txBody>
                    <a:bodyPr/>
                    <a:lstStyle/>
                    <a:p>
                      <a:pPr algn="l">
                        <a:buNone/>
                      </a:pPr>
                      <a:r>
                        <a:rPr lang="en-GB" sz="1200" i="1">
                          <a:effectLst/>
                          <a:latin typeface="Poppins" panose="00000500000000000000" pitchFamily="2" charset="0"/>
                        </a:rPr>
                        <a:t>Gavia stellata</a:t>
                      </a:r>
                    </a:p>
                  </a:txBody>
                  <a:tcPr anchor="ctr"/>
                </a:tc>
                <a:tc>
                  <a:txBody>
                    <a:bodyPr/>
                    <a:lstStyle/>
                    <a:p>
                      <a:pPr algn="l">
                        <a:buNone/>
                      </a:pPr>
                      <a:r>
                        <a:rPr lang="en-GB" sz="1200" i="1">
                          <a:effectLst/>
                          <a:latin typeface="Poppins" panose="00000500000000000000" pitchFamily="2" charset="0"/>
                        </a:rPr>
                        <a:t>Red-throated loon</a:t>
                      </a:r>
                    </a:p>
                  </a:txBody>
                  <a:tcPr anchor="ctr"/>
                </a:tc>
                <a:tc>
                  <a:txBody>
                    <a:bodyPr/>
                    <a:lstStyle/>
                    <a:p>
                      <a:pPr algn="l">
                        <a:buNone/>
                      </a:pPr>
                      <a:r>
                        <a:rPr lang="en-GB" sz="1200" i="1">
                          <a:effectLst/>
                          <a:latin typeface="Poppins" panose="00000500000000000000" pitchFamily="2" charset="0"/>
                        </a:rPr>
                        <a:t>Sterntaucher</a:t>
                      </a:r>
                    </a:p>
                  </a:txBody>
                  <a:tcPr anchor="ctr"/>
                </a:tc>
                <a:tc>
                  <a:txBody>
                    <a:bodyPr/>
                    <a:lstStyle/>
                    <a:p>
                      <a:pPr algn="l">
                        <a:buNone/>
                      </a:pPr>
                      <a:r>
                        <a:rPr lang="en-GB" sz="1200" i="1">
                          <a:effectLst/>
                          <a:latin typeface="Poppins" panose="00000500000000000000" pitchFamily="2" charset="0"/>
                        </a:rPr>
                        <a:t>Smålom</a:t>
                      </a:r>
                    </a:p>
                  </a:txBody>
                  <a:tcPr anchor="ctr"/>
                </a:tc>
                <a:extLst>
                  <a:ext uri="{0D108BD9-81ED-4DB2-BD59-A6C34878D82A}">
                    <a16:rowId xmlns:a16="http://schemas.microsoft.com/office/drawing/2014/main" val="1057466311"/>
                  </a:ext>
                </a:extLst>
              </a:tr>
              <a:tr h="303233">
                <a:tc>
                  <a:txBody>
                    <a:bodyPr/>
                    <a:lstStyle/>
                    <a:p>
                      <a:pPr algn="l">
                        <a:buNone/>
                      </a:pPr>
                      <a:r>
                        <a:rPr lang="en-GB" sz="1200" i="1">
                          <a:effectLst/>
                          <a:latin typeface="Poppins" panose="00000500000000000000" pitchFamily="2" charset="0"/>
                        </a:rPr>
                        <a:t>Gavia pacifica</a:t>
                      </a:r>
                    </a:p>
                  </a:txBody>
                  <a:tcPr anchor="ctr"/>
                </a:tc>
                <a:tc>
                  <a:txBody>
                    <a:bodyPr/>
                    <a:lstStyle/>
                    <a:p>
                      <a:pPr algn="l">
                        <a:buNone/>
                      </a:pPr>
                      <a:r>
                        <a:rPr lang="en-GB" sz="1200" i="1">
                          <a:effectLst/>
                          <a:latin typeface="Poppins" panose="00000500000000000000" pitchFamily="2" charset="0"/>
                        </a:rPr>
                        <a:t>Pacific loon</a:t>
                      </a:r>
                    </a:p>
                  </a:txBody>
                  <a:tcPr anchor="ctr"/>
                </a:tc>
                <a:tc>
                  <a:txBody>
                    <a:bodyPr/>
                    <a:lstStyle/>
                    <a:p>
                      <a:pPr algn="l">
                        <a:buNone/>
                      </a:pPr>
                      <a:r>
                        <a:rPr lang="en-GB" sz="1200" i="1">
                          <a:effectLst/>
                          <a:latin typeface="Poppins" panose="00000500000000000000" pitchFamily="2" charset="0"/>
                        </a:rPr>
                        <a:t>Pazifiktaucher</a:t>
                      </a:r>
                    </a:p>
                  </a:txBody>
                  <a:tcPr anchor="ctr"/>
                </a:tc>
                <a:tc>
                  <a:txBody>
                    <a:bodyPr/>
                    <a:lstStyle/>
                    <a:p>
                      <a:pPr algn="l">
                        <a:buNone/>
                      </a:pPr>
                      <a:r>
                        <a:rPr lang="en-GB" sz="1200" i="1">
                          <a:effectLst/>
                          <a:latin typeface="Poppins" panose="00000500000000000000" pitchFamily="2" charset="0"/>
                        </a:rPr>
                        <a:t>Amerikastorlom</a:t>
                      </a:r>
                    </a:p>
                  </a:txBody>
                  <a:tcPr anchor="ctr"/>
                </a:tc>
                <a:extLst>
                  <a:ext uri="{0D108BD9-81ED-4DB2-BD59-A6C34878D82A}">
                    <a16:rowId xmlns:a16="http://schemas.microsoft.com/office/drawing/2014/main" val="1641895192"/>
                  </a:ext>
                </a:extLst>
              </a:tr>
              <a:tr h="303233">
                <a:tc>
                  <a:txBody>
                    <a:bodyPr/>
                    <a:lstStyle/>
                    <a:p>
                      <a:pPr algn="l">
                        <a:buNone/>
                      </a:pPr>
                      <a:r>
                        <a:rPr lang="en-GB" sz="1200" i="1">
                          <a:effectLst/>
                          <a:latin typeface="Poppins" panose="00000500000000000000" pitchFamily="2" charset="0"/>
                        </a:rPr>
                        <a:t>Gavia immer</a:t>
                      </a:r>
                    </a:p>
                  </a:txBody>
                  <a:tcPr anchor="ctr"/>
                </a:tc>
                <a:tc>
                  <a:txBody>
                    <a:bodyPr/>
                    <a:lstStyle/>
                    <a:p>
                      <a:pPr algn="l">
                        <a:buNone/>
                      </a:pPr>
                      <a:r>
                        <a:rPr lang="en-GB" sz="1200" i="1">
                          <a:effectLst/>
                          <a:latin typeface="Poppins" panose="00000500000000000000" pitchFamily="2" charset="0"/>
                        </a:rPr>
                        <a:t>Common loon</a:t>
                      </a:r>
                    </a:p>
                  </a:txBody>
                  <a:tcPr anchor="ctr"/>
                </a:tc>
                <a:tc>
                  <a:txBody>
                    <a:bodyPr/>
                    <a:lstStyle/>
                    <a:p>
                      <a:pPr algn="l">
                        <a:buNone/>
                      </a:pPr>
                      <a:r>
                        <a:rPr lang="en-GB" sz="1200" i="1">
                          <a:effectLst/>
                          <a:latin typeface="Poppins" panose="00000500000000000000" pitchFamily="2" charset="0"/>
                        </a:rPr>
                        <a:t>Eistaucher</a:t>
                      </a:r>
                    </a:p>
                  </a:txBody>
                  <a:tcPr anchor="ctr"/>
                </a:tc>
                <a:tc>
                  <a:txBody>
                    <a:bodyPr/>
                    <a:lstStyle/>
                    <a:p>
                      <a:pPr algn="l">
                        <a:buNone/>
                      </a:pPr>
                      <a:r>
                        <a:rPr lang="en-GB" sz="1200" i="1">
                          <a:effectLst/>
                          <a:latin typeface="Poppins" panose="00000500000000000000" pitchFamily="2" charset="0"/>
                        </a:rPr>
                        <a:t>Islom</a:t>
                      </a:r>
                    </a:p>
                  </a:txBody>
                  <a:tcPr anchor="ctr"/>
                </a:tc>
                <a:extLst>
                  <a:ext uri="{0D108BD9-81ED-4DB2-BD59-A6C34878D82A}">
                    <a16:rowId xmlns:a16="http://schemas.microsoft.com/office/drawing/2014/main" val="3575983172"/>
                  </a:ext>
                </a:extLst>
              </a:tr>
              <a:tr h="303233">
                <a:tc>
                  <a:txBody>
                    <a:bodyPr/>
                    <a:lstStyle/>
                    <a:p>
                      <a:pPr algn="l">
                        <a:buNone/>
                      </a:pPr>
                      <a:r>
                        <a:rPr lang="en-GB" sz="1200" i="1">
                          <a:effectLst/>
                          <a:latin typeface="Poppins" panose="00000500000000000000" pitchFamily="2" charset="0"/>
                        </a:rPr>
                        <a:t>Phalacrocorax pelagicus</a:t>
                      </a:r>
                    </a:p>
                  </a:txBody>
                  <a:tcPr anchor="ctr"/>
                </a:tc>
                <a:tc>
                  <a:txBody>
                    <a:bodyPr/>
                    <a:lstStyle/>
                    <a:p>
                      <a:pPr algn="l">
                        <a:buNone/>
                      </a:pPr>
                      <a:r>
                        <a:rPr lang="en-GB" sz="1200" i="1">
                          <a:effectLst/>
                          <a:latin typeface="Poppins" panose="00000500000000000000" pitchFamily="2" charset="0"/>
                        </a:rPr>
                        <a:t>Pelagic cormorant</a:t>
                      </a:r>
                    </a:p>
                  </a:txBody>
                  <a:tcPr anchor="ctr"/>
                </a:tc>
                <a:tc>
                  <a:txBody>
                    <a:bodyPr/>
                    <a:lstStyle/>
                    <a:p>
                      <a:pPr algn="l">
                        <a:buNone/>
                      </a:pPr>
                      <a:r>
                        <a:rPr lang="en-GB" sz="1200" i="1">
                          <a:effectLst/>
                          <a:latin typeface="Poppins" panose="00000500000000000000" pitchFamily="2" charset="0"/>
                        </a:rPr>
                        <a:t>Meerscharbe</a:t>
                      </a:r>
                    </a:p>
                  </a:txBody>
                  <a:tcPr anchor="ctr"/>
                </a:tc>
                <a:tc>
                  <a:txBody>
                    <a:bodyPr/>
                    <a:lstStyle/>
                    <a:p>
                      <a:pPr algn="l">
                        <a:buNone/>
                      </a:pPr>
                      <a:r>
                        <a:rPr lang="en-GB" sz="1200" i="1">
                          <a:effectLst/>
                          <a:latin typeface="Poppins" panose="00000500000000000000" pitchFamily="2" charset="0"/>
                        </a:rPr>
                        <a:t>Beringskarv</a:t>
                      </a:r>
                    </a:p>
                  </a:txBody>
                  <a:tcPr anchor="ctr"/>
                </a:tc>
                <a:extLst>
                  <a:ext uri="{0D108BD9-81ED-4DB2-BD59-A6C34878D82A}">
                    <a16:rowId xmlns:a16="http://schemas.microsoft.com/office/drawing/2014/main" val="2430154128"/>
                  </a:ext>
                </a:extLst>
              </a:tr>
              <a:tr h="303233">
                <a:tc>
                  <a:txBody>
                    <a:bodyPr/>
                    <a:lstStyle/>
                    <a:p>
                      <a:pPr algn="l">
                        <a:buNone/>
                      </a:pPr>
                      <a:r>
                        <a:rPr lang="en-GB" sz="1200" i="1">
                          <a:effectLst/>
                          <a:latin typeface="Poppins" panose="00000500000000000000" pitchFamily="2" charset="0"/>
                        </a:rPr>
                        <a:t>Ardea herodias</a:t>
                      </a:r>
                    </a:p>
                  </a:txBody>
                  <a:tcPr anchor="ctr"/>
                </a:tc>
                <a:tc>
                  <a:txBody>
                    <a:bodyPr/>
                    <a:lstStyle/>
                    <a:p>
                      <a:pPr algn="l">
                        <a:buNone/>
                      </a:pPr>
                      <a:r>
                        <a:rPr lang="en-GB" sz="1200" i="1">
                          <a:effectLst/>
                          <a:latin typeface="Poppins" panose="00000500000000000000" pitchFamily="2" charset="0"/>
                        </a:rPr>
                        <a:t>Great blue heron</a:t>
                      </a:r>
                    </a:p>
                  </a:txBody>
                  <a:tcPr anchor="ctr"/>
                </a:tc>
                <a:tc>
                  <a:txBody>
                    <a:bodyPr/>
                    <a:lstStyle/>
                    <a:p>
                      <a:pPr algn="l">
                        <a:buNone/>
                      </a:pPr>
                      <a:r>
                        <a:rPr lang="en-GB" sz="1200" i="1">
                          <a:effectLst/>
                          <a:latin typeface="Poppins" panose="00000500000000000000" pitchFamily="2" charset="0"/>
                        </a:rPr>
                        <a:t>Kanadareiher</a:t>
                      </a:r>
                    </a:p>
                  </a:txBody>
                  <a:tcPr anchor="ctr"/>
                </a:tc>
                <a:tc>
                  <a:txBody>
                    <a:bodyPr/>
                    <a:lstStyle/>
                    <a:p>
                      <a:pPr algn="l">
                        <a:buNone/>
                      </a:pPr>
                      <a:r>
                        <a:rPr lang="en-GB" sz="1200" i="1">
                          <a:effectLst/>
                          <a:latin typeface="Poppins" panose="00000500000000000000" pitchFamily="2" charset="0"/>
                        </a:rPr>
                        <a:t>Herodiashegre</a:t>
                      </a:r>
                    </a:p>
                  </a:txBody>
                  <a:tcPr anchor="ctr"/>
                </a:tc>
                <a:extLst>
                  <a:ext uri="{0D108BD9-81ED-4DB2-BD59-A6C34878D82A}">
                    <a16:rowId xmlns:a16="http://schemas.microsoft.com/office/drawing/2014/main" val="4231851525"/>
                  </a:ext>
                </a:extLst>
              </a:tr>
              <a:tr h="303233">
                <a:tc>
                  <a:txBody>
                    <a:bodyPr/>
                    <a:lstStyle/>
                    <a:p>
                      <a:pPr algn="l">
                        <a:buNone/>
                      </a:pPr>
                      <a:r>
                        <a:rPr lang="en-GB" sz="1200" i="1">
                          <a:effectLst/>
                          <a:latin typeface="Poppins" panose="00000500000000000000" pitchFamily="2" charset="0"/>
                        </a:rPr>
                        <a:t>Antigone canadensis</a:t>
                      </a:r>
                    </a:p>
                  </a:txBody>
                  <a:tcPr anchor="ctr"/>
                </a:tc>
                <a:tc>
                  <a:txBody>
                    <a:bodyPr/>
                    <a:lstStyle/>
                    <a:p>
                      <a:pPr algn="l">
                        <a:buNone/>
                      </a:pPr>
                      <a:r>
                        <a:rPr lang="en-GB" sz="1200" i="1">
                          <a:effectLst/>
                          <a:latin typeface="Poppins" panose="00000500000000000000" pitchFamily="2" charset="0"/>
                        </a:rPr>
                        <a:t>Sandhill crane</a:t>
                      </a:r>
                    </a:p>
                  </a:txBody>
                  <a:tcPr anchor="ctr"/>
                </a:tc>
                <a:tc>
                  <a:txBody>
                    <a:bodyPr/>
                    <a:lstStyle/>
                    <a:p>
                      <a:pPr algn="l">
                        <a:buNone/>
                      </a:pPr>
                      <a:r>
                        <a:rPr lang="en-GB" sz="1200" i="1">
                          <a:effectLst/>
                          <a:latin typeface="Poppins" panose="00000500000000000000" pitchFamily="2" charset="0"/>
                        </a:rPr>
                        <a:t>Kanadakranich</a:t>
                      </a:r>
                    </a:p>
                  </a:txBody>
                  <a:tcPr anchor="ctr"/>
                </a:tc>
                <a:tc>
                  <a:txBody>
                    <a:bodyPr/>
                    <a:lstStyle/>
                    <a:p>
                      <a:pPr algn="l">
                        <a:buNone/>
                      </a:pPr>
                      <a:r>
                        <a:rPr lang="en-GB" sz="1200" i="1">
                          <a:effectLst/>
                          <a:latin typeface="Poppins" panose="00000500000000000000" pitchFamily="2" charset="0"/>
                        </a:rPr>
                        <a:t>Kanadatrane</a:t>
                      </a:r>
                    </a:p>
                  </a:txBody>
                  <a:tcPr anchor="ctr"/>
                </a:tc>
                <a:extLst>
                  <a:ext uri="{0D108BD9-81ED-4DB2-BD59-A6C34878D82A}">
                    <a16:rowId xmlns:a16="http://schemas.microsoft.com/office/drawing/2014/main" val="3539786461"/>
                  </a:ext>
                </a:extLst>
              </a:tr>
              <a:tr h="303233">
                <a:tc>
                  <a:txBody>
                    <a:bodyPr/>
                    <a:lstStyle/>
                    <a:p>
                      <a:pPr algn="l">
                        <a:buNone/>
                      </a:pPr>
                      <a:r>
                        <a:rPr lang="en-GB" sz="1200" i="1">
                          <a:effectLst/>
                          <a:latin typeface="Poppins" panose="00000500000000000000" pitchFamily="2" charset="0"/>
                        </a:rPr>
                        <a:t>Haliaeetus leucocephalus</a:t>
                      </a:r>
                    </a:p>
                  </a:txBody>
                  <a:tcPr anchor="ctr"/>
                </a:tc>
                <a:tc>
                  <a:txBody>
                    <a:bodyPr/>
                    <a:lstStyle/>
                    <a:p>
                      <a:pPr algn="l">
                        <a:buNone/>
                      </a:pPr>
                      <a:r>
                        <a:rPr lang="en-GB" sz="1200" i="1">
                          <a:effectLst/>
                          <a:latin typeface="Poppins" panose="00000500000000000000" pitchFamily="2" charset="0"/>
                        </a:rPr>
                        <a:t>Bald eagle</a:t>
                      </a:r>
                    </a:p>
                  </a:txBody>
                  <a:tcPr anchor="ctr"/>
                </a:tc>
                <a:tc>
                  <a:txBody>
                    <a:bodyPr/>
                    <a:lstStyle/>
                    <a:p>
                      <a:pPr algn="l">
                        <a:buNone/>
                      </a:pPr>
                      <a:r>
                        <a:rPr lang="en-GB" sz="1200" i="1">
                          <a:effectLst/>
                          <a:latin typeface="Poppins" panose="00000500000000000000" pitchFamily="2" charset="0"/>
                        </a:rPr>
                        <a:t>Weißkopf-Seeadler</a:t>
                      </a:r>
                    </a:p>
                  </a:txBody>
                  <a:tcPr anchor="ctr"/>
                </a:tc>
                <a:tc>
                  <a:txBody>
                    <a:bodyPr/>
                    <a:lstStyle/>
                    <a:p>
                      <a:pPr algn="l">
                        <a:buNone/>
                      </a:pPr>
                      <a:r>
                        <a:rPr lang="en-GB" sz="1200" i="1">
                          <a:effectLst/>
                          <a:latin typeface="Poppins" panose="00000500000000000000" pitchFamily="2" charset="0"/>
                        </a:rPr>
                        <a:t>Hvithodehavørn</a:t>
                      </a:r>
                    </a:p>
                  </a:txBody>
                  <a:tcPr anchor="ctr"/>
                </a:tc>
                <a:extLst>
                  <a:ext uri="{0D108BD9-81ED-4DB2-BD59-A6C34878D82A}">
                    <a16:rowId xmlns:a16="http://schemas.microsoft.com/office/drawing/2014/main" val="1203613008"/>
                  </a:ext>
                </a:extLst>
              </a:tr>
              <a:tr h="303233">
                <a:tc>
                  <a:txBody>
                    <a:bodyPr/>
                    <a:lstStyle/>
                    <a:p>
                      <a:pPr algn="l">
                        <a:buNone/>
                      </a:pPr>
                      <a:r>
                        <a:rPr lang="en-GB" sz="1200" i="1">
                          <a:effectLst/>
                          <a:latin typeface="Poppins" panose="00000500000000000000" pitchFamily="2" charset="0"/>
                        </a:rPr>
                        <a:t>Falco columbarius</a:t>
                      </a:r>
                    </a:p>
                  </a:txBody>
                  <a:tcPr anchor="ctr"/>
                </a:tc>
                <a:tc>
                  <a:txBody>
                    <a:bodyPr/>
                    <a:lstStyle/>
                    <a:p>
                      <a:pPr algn="l">
                        <a:buNone/>
                      </a:pPr>
                      <a:r>
                        <a:rPr lang="en-GB" sz="1200" i="1">
                          <a:effectLst/>
                          <a:latin typeface="Poppins" panose="00000500000000000000" pitchFamily="2" charset="0"/>
                        </a:rPr>
                        <a:t>Merlin</a:t>
                      </a:r>
                    </a:p>
                  </a:txBody>
                  <a:tcPr anchor="ctr"/>
                </a:tc>
                <a:tc>
                  <a:txBody>
                    <a:bodyPr/>
                    <a:lstStyle/>
                    <a:p>
                      <a:pPr algn="l">
                        <a:buNone/>
                      </a:pPr>
                      <a:r>
                        <a:rPr lang="en-GB" sz="1200" i="1">
                          <a:effectLst/>
                          <a:latin typeface="Poppins" panose="00000500000000000000" pitchFamily="2" charset="0"/>
                        </a:rPr>
                        <a:t>Merlin</a:t>
                      </a:r>
                    </a:p>
                  </a:txBody>
                  <a:tcPr anchor="ctr"/>
                </a:tc>
                <a:tc>
                  <a:txBody>
                    <a:bodyPr/>
                    <a:lstStyle/>
                    <a:p>
                      <a:pPr algn="l">
                        <a:buNone/>
                      </a:pPr>
                      <a:r>
                        <a:rPr lang="en-GB" sz="1200" i="1">
                          <a:effectLst/>
                          <a:latin typeface="Poppins" panose="00000500000000000000" pitchFamily="2" charset="0"/>
                        </a:rPr>
                        <a:t>Dvergfalk</a:t>
                      </a:r>
                    </a:p>
                  </a:txBody>
                  <a:tcPr anchor="ctr"/>
                </a:tc>
                <a:extLst>
                  <a:ext uri="{0D108BD9-81ED-4DB2-BD59-A6C34878D82A}">
                    <a16:rowId xmlns:a16="http://schemas.microsoft.com/office/drawing/2014/main" val="798459575"/>
                  </a:ext>
                </a:extLst>
              </a:tr>
              <a:tr h="303233">
                <a:tc>
                  <a:txBody>
                    <a:bodyPr/>
                    <a:lstStyle/>
                    <a:p>
                      <a:pPr algn="l">
                        <a:buNone/>
                      </a:pPr>
                      <a:r>
                        <a:rPr lang="en-GB" sz="1200" i="1">
                          <a:effectLst/>
                          <a:latin typeface="Poppins" panose="00000500000000000000" pitchFamily="2" charset="0"/>
                        </a:rPr>
                        <a:t>Megaceryle alcyon</a:t>
                      </a:r>
                    </a:p>
                  </a:txBody>
                  <a:tcPr anchor="ctr"/>
                </a:tc>
                <a:tc>
                  <a:txBody>
                    <a:bodyPr/>
                    <a:lstStyle/>
                    <a:p>
                      <a:pPr algn="l">
                        <a:buNone/>
                      </a:pPr>
                      <a:r>
                        <a:rPr lang="en-GB" sz="1200" i="1">
                          <a:effectLst/>
                          <a:latin typeface="Poppins" panose="00000500000000000000" pitchFamily="2" charset="0"/>
                        </a:rPr>
                        <a:t>Belted kingfisher</a:t>
                      </a:r>
                    </a:p>
                  </a:txBody>
                  <a:tcPr anchor="ctr"/>
                </a:tc>
                <a:tc>
                  <a:txBody>
                    <a:bodyPr/>
                    <a:lstStyle/>
                    <a:p>
                      <a:pPr algn="l">
                        <a:buNone/>
                      </a:pPr>
                      <a:r>
                        <a:rPr lang="en-GB" sz="1200" i="1">
                          <a:effectLst/>
                          <a:latin typeface="Poppins" panose="00000500000000000000" pitchFamily="2" charset="0"/>
                        </a:rPr>
                        <a:t>Gürtelfischer</a:t>
                      </a:r>
                    </a:p>
                  </a:txBody>
                  <a:tcPr anchor="ctr"/>
                </a:tc>
                <a:tc>
                  <a:txBody>
                    <a:bodyPr/>
                    <a:lstStyle/>
                    <a:p>
                      <a:pPr algn="l">
                        <a:buNone/>
                      </a:pPr>
                      <a:r>
                        <a:rPr lang="en-GB" sz="1200" i="1">
                          <a:effectLst/>
                          <a:latin typeface="Poppins" panose="00000500000000000000" pitchFamily="2" charset="0"/>
                        </a:rPr>
                        <a:t>Belteisfugl</a:t>
                      </a:r>
                    </a:p>
                  </a:txBody>
                  <a:tcPr anchor="ctr"/>
                </a:tc>
                <a:extLst>
                  <a:ext uri="{0D108BD9-81ED-4DB2-BD59-A6C34878D82A}">
                    <a16:rowId xmlns:a16="http://schemas.microsoft.com/office/drawing/2014/main" val="4035530538"/>
                  </a:ext>
                </a:extLst>
              </a:tr>
              <a:tr h="303233">
                <a:tc>
                  <a:txBody>
                    <a:bodyPr/>
                    <a:lstStyle/>
                    <a:p>
                      <a:pPr algn="l">
                        <a:buNone/>
                      </a:pPr>
                      <a:r>
                        <a:rPr lang="en-GB" sz="1200" i="1">
                          <a:effectLst/>
                          <a:latin typeface="Poppins" panose="00000500000000000000" pitchFamily="2" charset="0"/>
                        </a:rPr>
                        <a:t>Sphyrapicus ruber</a:t>
                      </a:r>
                    </a:p>
                  </a:txBody>
                  <a:tcPr anchor="ctr"/>
                </a:tc>
                <a:tc>
                  <a:txBody>
                    <a:bodyPr/>
                    <a:lstStyle/>
                    <a:p>
                      <a:pPr algn="l">
                        <a:buNone/>
                      </a:pPr>
                      <a:r>
                        <a:rPr lang="en-GB" sz="1200" i="1">
                          <a:effectLst/>
                          <a:latin typeface="Poppins" panose="00000500000000000000" pitchFamily="2" charset="0"/>
                        </a:rPr>
                        <a:t>Red-breasted sapsucker</a:t>
                      </a:r>
                    </a:p>
                  </a:txBody>
                  <a:tcPr anchor="ctr"/>
                </a:tc>
                <a:tc>
                  <a:txBody>
                    <a:bodyPr/>
                    <a:lstStyle/>
                    <a:p>
                      <a:pPr algn="l">
                        <a:buNone/>
                      </a:pPr>
                      <a:r>
                        <a:rPr lang="en-GB" sz="1200" i="1">
                          <a:effectLst/>
                          <a:latin typeface="Poppins" panose="00000500000000000000" pitchFamily="2" charset="0"/>
                        </a:rPr>
                        <a:t>Feuerkopf-Saftlecker</a:t>
                      </a:r>
                    </a:p>
                  </a:txBody>
                  <a:tcPr anchor="ctr"/>
                </a:tc>
                <a:tc>
                  <a:txBody>
                    <a:bodyPr/>
                    <a:lstStyle/>
                    <a:p>
                      <a:pPr algn="l">
                        <a:buNone/>
                      </a:pPr>
                      <a:r>
                        <a:rPr lang="en-GB" sz="1200" i="1">
                          <a:effectLst/>
                          <a:latin typeface="Poppins" panose="00000500000000000000" pitchFamily="2" charset="0"/>
                        </a:rPr>
                        <a:t>Rødbrystsevjespett</a:t>
                      </a:r>
                    </a:p>
                  </a:txBody>
                  <a:tcPr anchor="ctr"/>
                </a:tc>
                <a:extLst>
                  <a:ext uri="{0D108BD9-81ED-4DB2-BD59-A6C34878D82A}">
                    <a16:rowId xmlns:a16="http://schemas.microsoft.com/office/drawing/2014/main" val="2114281928"/>
                  </a:ext>
                </a:extLst>
              </a:tr>
              <a:tr h="303233">
                <a:tc>
                  <a:txBody>
                    <a:bodyPr/>
                    <a:lstStyle/>
                    <a:p>
                      <a:pPr algn="l">
                        <a:buNone/>
                      </a:pPr>
                      <a:r>
                        <a:rPr lang="en-GB" sz="1200" i="1">
                          <a:effectLst/>
                          <a:latin typeface="Poppins" panose="00000500000000000000" pitchFamily="2" charset="0"/>
                        </a:rPr>
                        <a:t>Empidonax difficilis</a:t>
                      </a:r>
                    </a:p>
                  </a:txBody>
                  <a:tcPr anchor="ctr"/>
                </a:tc>
                <a:tc>
                  <a:txBody>
                    <a:bodyPr/>
                    <a:lstStyle/>
                    <a:p>
                      <a:pPr algn="l">
                        <a:buNone/>
                      </a:pPr>
                      <a:r>
                        <a:rPr lang="en-GB" sz="1200" i="1">
                          <a:effectLst/>
                          <a:latin typeface="Poppins" panose="00000500000000000000" pitchFamily="2" charset="0"/>
                        </a:rPr>
                        <a:t>Western flycatcher</a:t>
                      </a:r>
                    </a:p>
                  </a:txBody>
                  <a:tcPr anchor="ctr"/>
                </a:tc>
                <a:tc>
                  <a:txBody>
                    <a:bodyPr/>
                    <a:lstStyle/>
                    <a:p>
                      <a:pPr algn="l">
                        <a:buNone/>
                      </a:pPr>
                      <a:r>
                        <a:rPr lang="en-GB" sz="1200" i="1">
                          <a:effectLst/>
                          <a:latin typeface="Poppins" panose="00000500000000000000" pitchFamily="2" charset="0"/>
                        </a:rPr>
                        <a:t>Feuchtwald-Schnäppertyrann</a:t>
                      </a:r>
                    </a:p>
                  </a:txBody>
                  <a:tcPr anchor="ctr"/>
                </a:tc>
                <a:tc>
                  <a:txBody>
                    <a:bodyPr/>
                    <a:lstStyle/>
                    <a:p>
                      <a:pPr algn="l">
                        <a:buNone/>
                      </a:pPr>
                      <a:r>
                        <a:rPr lang="en-GB" sz="1200" i="1">
                          <a:effectLst/>
                          <a:latin typeface="Poppins" panose="00000500000000000000" pitchFamily="2" charset="0"/>
                        </a:rPr>
                        <a:t>Vestempid</a:t>
                      </a:r>
                    </a:p>
                  </a:txBody>
                  <a:tcPr anchor="ctr"/>
                </a:tc>
                <a:extLst>
                  <a:ext uri="{0D108BD9-81ED-4DB2-BD59-A6C34878D82A}">
                    <a16:rowId xmlns:a16="http://schemas.microsoft.com/office/drawing/2014/main" val="2543734225"/>
                  </a:ext>
                </a:extLst>
              </a:tr>
              <a:tr h="303233">
                <a:tc>
                  <a:txBody>
                    <a:bodyPr/>
                    <a:lstStyle/>
                    <a:p>
                      <a:pPr algn="l">
                        <a:buNone/>
                      </a:pPr>
                      <a:r>
                        <a:rPr lang="en-GB" sz="1200" i="1">
                          <a:effectLst/>
                          <a:latin typeface="Poppins" panose="00000500000000000000" pitchFamily="2" charset="0"/>
                        </a:rPr>
                        <a:t>Vireo gilvus</a:t>
                      </a:r>
                    </a:p>
                  </a:txBody>
                  <a:tcPr anchor="ctr"/>
                </a:tc>
                <a:tc>
                  <a:txBody>
                    <a:bodyPr/>
                    <a:lstStyle/>
                    <a:p>
                      <a:pPr algn="l">
                        <a:buNone/>
                      </a:pPr>
                      <a:r>
                        <a:rPr lang="en-GB" sz="1200" i="1">
                          <a:effectLst/>
                          <a:latin typeface="Poppins" panose="00000500000000000000" pitchFamily="2" charset="0"/>
                        </a:rPr>
                        <a:t>Warbling vireo</a:t>
                      </a:r>
                    </a:p>
                  </a:txBody>
                  <a:tcPr anchor="ctr"/>
                </a:tc>
                <a:tc>
                  <a:txBody>
                    <a:bodyPr/>
                    <a:lstStyle/>
                    <a:p>
                      <a:pPr algn="l">
                        <a:buNone/>
                      </a:pPr>
                      <a:r>
                        <a:rPr lang="en-GB" sz="1200" i="1">
                          <a:effectLst/>
                          <a:latin typeface="Poppins" panose="00000500000000000000" pitchFamily="2" charset="0"/>
                        </a:rPr>
                        <a:t>Sängervireo</a:t>
                      </a:r>
                    </a:p>
                  </a:txBody>
                  <a:tcPr anchor="ctr"/>
                </a:tc>
                <a:tc>
                  <a:txBody>
                    <a:bodyPr/>
                    <a:lstStyle/>
                    <a:p>
                      <a:pPr algn="l">
                        <a:buNone/>
                      </a:pPr>
                      <a:r>
                        <a:rPr lang="en-GB" sz="1200" i="1">
                          <a:effectLst/>
                          <a:latin typeface="Poppins" panose="00000500000000000000" pitchFamily="2" charset="0"/>
                        </a:rPr>
                        <a:t>Sangvireo</a:t>
                      </a:r>
                    </a:p>
                  </a:txBody>
                  <a:tcPr anchor="ctr"/>
                </a:tc>
                <a:extLst>
                  <a:ext uri="{0D108BD9-81ED-4DB2-BD59-A6C34878D82A}">
                    <a16:rowId xmlns:a16="http://schemas.microsoft.com/office/drawing/2014/main" val="1272895303"/>
                  </a:ext>
                </a:extLst>
              </a:tr>
              <a:tr h="303233">
                <a:tc>
                  <a:txBody>
                    <a:bodyPr/>
                    <a:lstStyle/>
                    <a:p>
                      <a:pPr algn="l">
                        <a:buNone/>
                      </a:pPr>
                      <a:r>
                        <a:rPr lang="en-GB" sz="1200" i="1">
                          <a:effectLst/>
                          <a:latin typeface="Poppins" panose="00000500000000000000" pitchFamily="2" charset="0"/>
                        </a:rPr>
                        <a:t>Cyanocitta stelleri</a:t>
                      </a:r>
                    </a:p>
                  </a:txBody>
                  <a:tcPr anchor="ctr"/>
                </a:tc>
                <a:tc>
                  <a:txBody>
                    <a:bodyPr/>
                    <a:lstStyle/>
                    <a:p>
                      <a:pPr algn="l">
                        <a:buNone/>
                      </a:pPr>
                      <a:r>
                        <a:rPr lang="en-GB" sz="1200" i="1">
                          <a:effectLst/>
                          <a:latin typeface="Poppins" panose="00000500000000000000" pitchFamily="2" charset="0"/>
                        </a:rPr>
                        <a:t>Steller's jay</a:t>
                      </a:r>
                    </a:p>
                  </a:txBody>
                  <a:tcPr anchor="ctr"/>
                </a:tc>
                <a:tc>
                  <a:txBody>
                    <a:bodyPr/>
                    <a:lstStyle/>
                    <a:p>
                      <a:pPr algn="l">
                        <a:buNone/>
                      </a:pPr>
                      <a:r>
                        <a:rPr lang="en-GB" sz="1200" i="1">
                          <a:effectLst/>
                          <a:latin typeface="Poppins" panose="00000500000000000000" pitchFamily="2" charset="0"/>
                        </a:rPr>
                        <a:t>Diademhäher</a:t>
                      </a:r>
                    </a:p>
                  </a:txBody>
                  <a:tcPr anchor="ctr"/>
                </a:tc>
                <a:tc>
                  <a:txBody>
                    <a:bodyPr/>
                    <a:lstStyle/>
                    <a:p>
                      <a:pPr algn="l">
                        <a:buNone/>
                      </a:pPr>
                      <a:r>
                        <a:rPr lang="en-GB" sz="1200" i="1">
                          <a:effectLst/>
                          <a:latin typeface="Poppins" panose="00000500000000000000" pitchFamily="2" charset="0"/>
                        </a:rPr>
                        <a:t>Furuskrike</a:t>
                      </a:r>
                    </a:p>
                  </a:txBody>
                  <a:tcPr anchor="ctr"/>
                </a:tc>
                <a:extLst>
                  <a:ext uri="{0D108BD9-81ED-4DB2-BD59-A6C34878D82A}">
                    <a16:rowId xmlns:a16="http://schemas.microsoft.com/office/drawing/2014/main" val="1100169962"/>
                  </a:ext>
                </a:extLst>
              </a:tr>
              <a:tr h="303233">
                <a:tc>
                  <a:txBody>
                    <a:bodyPr/>
                    <a:lstStyle/>
                    <a:p>
                      <a:pPr algn="l">
                        <a:buNone/>
                      </a:pPr>
                      <a:r>
                        <a:rPr lang="en-GB" sz="1200" i="1">
                          <a:effectLst/>
                          <a:latin typeface="Poppins" panose="00000500000000000000" pitchFamily="2" charset="0"/>
                        </a:rPr>
                        <a:t>Pica hudsonia</a:t>
                      </a:r>
                    </a:p>
                  </a:txBody>
                  <a:tcPr anchor="ctr"/>
                </a:tc>
                <a:tc>
                  <a:txBody>
                    <a:bodyPr/>
                    <a:lstStyle/>
                    <a:p>
                      <a:pPr algn="l">
                        <a:buNone/>
                      </a:pPr>
                      <a:r>
                        <a:rPr lang="en-GB" sz="1200" i="1">
                          <a:effectLst/>
                          <a:latin typeface="Poppins" panose="00000500000000000000" pitchFamily="2" charset="0"/>
                        </a:rPr>
                        <a:t>Black-billed magpie</a:t>
                      </a:r>
                    </a:p>
                  </a:txBody>
                  <a:tcPr anchor="ctr"/>
                </a:tc>
                <a:tc>
                  <a:txBody>
                    <a:bodyPr/>
                    <a:lstStyle/>
                    <a:p>
                      <a:pPr algn="l">
                        <a:buNone/>
                      </a:pPr>
                      <a:r>
                        <a:rPr lang="en-GB" sz="1200" i="1">
                          <a:effectLst/>
                          <a:latin typeface="Poppins" panose="00000500000000000000" pitchFamily="2" charset="0"/>
                        </a:rPr>
                        <a:t>Hudsonelster</a:t>
                      </a:r>
                    </a:p>
                  </a:txBody>
                  <a:tcPr anchor="ctr"/>
                </a:tc>
                <a:tc>
                  <a:txBody>
                    <a:bodyPr/>
                    <a:lstStyle/>
                    <a:p>
                      <a:pPr algn="l">
                        <a:buNone/>
                      </a:pPr>
                      <a:r>
                        <a:rPr lang="en-GB" sz="1200" i="1">
                          <a:effectLst/>
                          <a:latin typeface="Poppins" panose="00000500000000000000" pitchFamily="2" charset="0"/>
                        </a:rPr>
                        <a:t>Svartnebbskjære</a:t>
                      </a:r>
                    </a:p>
                  </a:txBody>
                  <a:tcPr anchor="ctr"/>
                </a:tc>
                <a:extLst>
                  <a:ext uri="{0D108BD9-81ED-4DB2-BD59-A6C34878D82A}">
                    <a16:rowId xmlns:a16="http://schemas.microsoft.com/office/drawing/2014/main" val="1718243577"/>
                  </a:ext>
                </a:extLst>
              </a:tr>
              <a:tr h="303233">
                <a:tc>
                  <a:txBody>
                    <a:bodyPr/>
                    <a:lstStyle/>
                    <a:p>
                      <a:pPr algn="l">
                        <a:buNone/>
                      </a:pPr>
                      <a:r>
                        <a:rPr lang="en-GB" sz="1200" i="1">
                          <a:effectLst/>
                          <a:latin typeface="Poppins" panose="00000500000000000000" pitchFamily="2" charset="0"/>
                        </a:rPr>
                        <a:t>Corvus brachyrhynchos</a:t>
                      </a:r>
                    </a:p>
                  </a:txBody>
                  <a:tcPr anchor="ctr"/>
                </a:tc>
                <a:tc>
                  <a:txBody>
                    <a:bodyPr/>
                    <a:lstStyle/>
                    <a:p>
                      <a:pPr algn="l">
                        <a:buNone/>
                      </a:pPr>
                      <a:r>
                        <a:rPr lang="en-GB" sz="1200" i="1">
                          <a:effectLst/>
                          <a:latin typeface="Poppins" panose="00000500000000000000" pitchFamily="2" charset="0"/>
                        </a:rPr>
                        <a:t>American crow</a:t>
                      </a:r>
                    </a:p>
                  </a:txBody>
                  <a:tcPr anchor="ctr"/>
                </a:tc>
                <a:tc>
                  <a:txBody>
                    <a:bodyPr/>
                    <a:lstStyle/>
                    <a:p>
                      <a:pPr algn="l">
                        <a:buNone/>
                      </a:pPr>
                      <a:r>
                        <a:rPr lang="en-GB" sz="1200" i="1">
                          <a:effectLst/>
                          <a:latin typeface="Poppins" panose="00000500000000000000" pitchFamily="2" charset="0"/>
                        </a:rPr>
                        <a:t>Amerikakrähe</a:t>
                      </a:r>
                    </a:p>
                  </a:txBody>
                  <a:tcPr anchor="ctr"/>
                </a:tc>
                <a:tc>
                  <a:txBody>
                    <a:bodyPr/>
                    <a:lstStyle/>
                    <a:p>
                      <a:pPr algn="l">
                        <a:buNone/>
                      </a:pPr>
                      <a:r>
                        <a:rPr lang="en-GB" sz="1200" i="1">
                          <a:effectLst/>
                          <a:latin typeface="Poppins" panose="00000500000000000000" pitchFamily="2" charset="0"/>
                        </a:rPr>
                        <a:t>Amerikakråke</a:t>
                      </a:r>
                    </a:p>
                  </a:txBody>
                  <a:tcPr anchor="ctr"/>
                </a:tc>
                <a:extLst>
                  <a:ext uri="{0D108BD9-81ED-4DB2-BD59-A6C34878D82A}">
                    <a16:rowId xmlns:a16="http://schemas.microsoft.com/office/drawing/2014/main" val="1632007370"/>
                  </a:ext>
                </a:extLst>
              </a:tr>
              <a:tr h="303233">
                <a:tc>
                  <a:txBody>
                    <a:bodyPr/>
                    <a:lstStyle/>
                    <a:p>
                      <a:pPr algn="l">
                        <a:buNone/>
                      </a:pPr>
                      <a:r>
                        <a:rPr lang="en-GB" sz="1200" i="1">
                          <a:effectLst/>
                          <a:latin typeface="Poppins" panose="00000500000000000000" pitchFamily="2" charset="0"/>
                        </a:rPr>
                        <a:t>Corvus corax</a:t>
                      </a:r>
                    </a:p>
                  </a:txBody>
                  <a:tcPr anchor="ctr"/>
                </a:tc>
                <a:tc>
                  <a:txBody>
                    <a:bodyPr/>
                    <a:lstStyle/>
                    <a:p>
                      <a:pPr algn="l">
                        <a:buNone/>
                      </a:pPr>
                      <a:r>
                        <a:rPr lang="en-GB" sz="1200" i="1">
                          <a:effectLst/>
                          <a:latin typeface="Poppins" panose="00000500000000000000" pitchFamily="2" charset="0"/>
                        </a:rPr>
                        <a:t>Common raven</a:t>
                      </a:r>
                    </a:p>
                  </a:txBody>
                  <a:tcPr anchor="ctr"/>
                </a:tc>
                <a:tc>
                  <a:txBody>
                    <a:bodyPr/>
                    <a:lstStyle/>
                    <a:p>
                      <a:pPr algn="l">
                        <a:buNone/>
                      </a:pPr>
                      <a:r>
                        <a:rPr lang="en-GB" sz="1200" i="1">
                          <a:effectLst/>
                          <a:latin typeface="Poppins" panose="00000500000000000000" pitchFamily="2" charset="0"/>
                        </a:rPr>
                        <a:t>Kolkrabe</a:t>
                      </a:r>
                    </a:p>
                  </a:txBody>
                  <a:tcPr anchor="ctr"/>
                </a:tc>
                <a:tc>
                  <a:txBody>
                    <a:bodyPr/>
                    <a:lstStyle/>
                    <a:p>
                      <a:pPr algn="l">
                        <a:buNone/>
                      </a:pPr>
                      <a:r>
                        <a:rPr lang="en-GB" sz="1200" i="1">
                          <a:effectLst/>
                          <a:latin typeface="Poppins" panose="00000500000000000000" pitchFamily="2" charset="0"/>
                        </a:rPr>
                        <a:t>Ravn</a:t>
                      </a:r>
                    </a:p>
                  </a:txBody>
                  <a:tcPr anchor="ctr"/>
                </a:tc>
                <a:extLst>
                  <a:ext uri="{0D108BD9-81ED-4DB2-BD59-A6C34878D82A}">
                    <a16:rowId xmlns:a16="http://schemas.microsoft.com/office/drawing/2014/main" val="2151939401"/>
                  </a:ext>
                </a:extLst>
              </a:tr>
              <a:tr h="303233">
                <a:tc>
                  <a:txBody>
                    <a:bodyPr/>
                    <a:lstStyle/>
                    <a:p>
                      <a:pPr algn="l">
                        <a:buNone/>
                      </a:pPr>
                      <a:r>
                        <a:rPr lang="en-GB" sz="1200" i="1">
                          <a:effectLst/>
                          <a:latin typeface="Poppins" panose="00000500000000000000" pitchFamily="2" charset="0"/>
                        </a:rPr>
                        <a:t>Poecile rufescens</a:t>
                      </a:r>
                    </a:p>
                  </a:txBody>
                  <a:tcPr anchor="ctr"/>
                </a:tc>
                <a:tc>
                  <a:txBody>
                    <a:bodyPr/>
                    <a:lstStyle/>
                    <a:p>
                      <a:pPr algn="l">
                        <a:buNone/>
                      </a:pPr>
                      <a:r>
                        <a:rPr lang="en-GB" sz="1200" i="1">
                          <a:effectLst/>
                          <a:latin typeface="Poppins" panose="00000500000000000000" pitchFamily="2" charset="0"/>
                        </a:rPr>
                        <a:t>Chestnut-backed chickadee</a:t>
                      </a:r>
                    </a:p>
                  </a:txBody>
                  <a:tcPr anchor="ctr"/>
                </a:tc>
                <a:tc>
                  <a:txBody>
                    <a:bodyPr/>
                    <a:lstStyle/>
                    <a:p>
                      <a:pPr algn="l">
                        <a:buNone/>
                      </a:pPr>
                      <a:r>
                        <a:rPr lang="en-GB" sz="1200" i="1">
                          <a:effectLst/>
                          <a:latin typeface="Poppins" panose="00000500000000000000" pitchFamily="2" charset="0"/>
                        </a:rPr>
                        <a:t>Rotrückenmeise</a:t>
                      </a:r>
                    </a:p>
                  </a:txBody>
                  <a:tcPr anchor="ctr"/>
                </a:tc>
                <a:tc>
                  <a:txBody>
                    <a:bodyPr/>
                    <a:lstStyle/>
                    <a:p>
                      <a:pPr algn="l">
                        <a:buNone/>
                      </a:pPr>
                      <a:r>
                        <a:rPr lang="en-GB" sz="1200" i="1" dirty="0" err="1">
                          <a:effectLst/>
                          <a:latin typeface="Poppins" panose="00000500000000000000" pitchFamily="2" charset="0"/>
                        </a:rPr>
                        <a:t>Kastanjemeis</a:t>
                      </a:r>
                      <a:endParaRPr lang="en-GB" sz="1200" i="1" dirty="0">
                        <a:effectLst/>
                        <a:latin typeface="Poppins" panose="00000500000000000000" pitchFamily="2" charset="0"/>
                      </a:endParaRPr>
                    </a:p>
                  </a:txBody>
                  <a:tcPr anchor="ctr"/>
                </a:tc>
                <a:extLst>
                  <a:ext uri="{0D108BD9-81ED-4DB2-BD59-A6C34878D82A}">
                    <a16:rowId xmlns:a16="http://schemas.microsoft.com/office/drawing/2014/main" val="784054321"/>
                  </a:ext>
                </a:extLst>
              </a:tr>
            </a:tbl>
          </a:graphicData>
        </a:graphic>
      </p:graphicFrame>
      <p:sp>
        <p:nvSpPr>
          <p:cNvPr id="3" name="Tittel 1">
            <a:extLst>
              <a:ext uri="{FF2B5EF4-FFF2-40B4-BE49-F238E27FC236}">
                <a16:creationId xmlns:a16="http://schemas.microsoft.com/office/drawing/2014/main" id="{93EC7E8D-1136-0D5B-1DBD-68C96D645B36}"/>
              </a:ext>
            </a:extLst>
          </p:cNvPr>
          <p:cNvSpPr txBox="1">
            <a:spLocks/>
          </p:cNvSpPr>
          <p:nvPr/>
        </p:nvSpPr>
        <p:spPr>
          <a:xfrm>
            <a:off x="344500" y="320559"/>
            <a:ext cx="6727448" cy="539720"/>
          </a:xfrm>
          <a:prstGeom prst="rect">
            <a:avLst/>
          </a:prstGeom>
        </p:spPr>
        <p:txBody>
          <a:bodyPr vert="horz" wrap="square" lIns="90000" tIns="90000" rIns="91440" bIns="0" rtlCol="0" anchor="b" anchorCtr="0">
            <a:spAutoFit/>
          </a:bodyPr>
          <a:lstStyle>
            <a:lvl1pPr algn="l" defTabSz="609585" rtl="0" eaLnBrk="1" latinLnBrk="0" hangingPunct="1">
              <a:lnSpc>
                <a:spcPts val="3467"/>
              </a:lnSpc>
              <a:spcBef>
                <a:spcPct val="0"/>
              </a:spcBef>
              <a:buNone/>
              <a:defRPr sz="5333" b="1" i="0" kern="1200">
                <a:solidFill>
                  <a:schemeClr val="bg1"/>
                </a:solidFill>
                <a:latin typeface="Hurtigruten Display Condensed" pitchFamily="2" charset="0"/>
                <a:ea typeface="+mj-ea"/>
                <a:cs typeface="Arial"/>
              </a:defRPr>
            </a:lvl1pPr>
          </a:lstStyle>
          <a:p>
            <a:r>
              <a:rPr lang="en-GB" sz="4400" dirty="0">
                <a:latin typeface="+mj-lt"/>
              </a:rPr>
              <a:t>Wildlife List – Birds</a:t>
            </a:r>
          </a:p>
        </p:txBody>
      </p:sp>
    </p:spTree>
    <p:extLst>
      <p:ext uri="{BB962C8B-B14F-4D97-AF65-F5344CB8AC3E}">
        <p14:creationId xmlns:p14="http://schemas.microsoft.com/office/powerpoint/2010/main" val="31454306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18D65C-7EAE-FA0A-DEAD-62DD44240EA5}"/>
              </a:ext>
            </a:extLst>
          </p:cNvPr>
          <p:cNvSpPr>
            <a:spLocks noGrp="1"/>
          </p:cNvSpPr>
          <p:nvPr>
            <p:ph type="title"/>
          </p:nvPr>
        </p:nvSpPr>
        <p:spPr>
          <a:xfrm>
            <a:off x="8407649" y="237085"/>
            <a:ext cx="3343729" cy="1899066"/>
          </a:xfrm>
        </p:spPr>
        <p:txBody>
          <a:bodyPr/>
          <a:lstStyle/>
          <a:p>
            <a:r>
              <a:rPr lang="en-US" dirty="0"/>
              <a:t>Science &amp; </a:t>
            </a:r>
            <a:r>
              <a:rPr lang="en-US"/>
              <a:t>Education Program</a:t>
            </a:r>
            <a:endParaRPr lang="en-US" dirty="0"/>
          </a:p>
        </p:txBody>
      </p:sp>
      <p:sp>
        <p:nvSpPr>
          <p:cNvPr id="4" name="Text Placeholder 3">
            <a:extLst>
              <a:ext uri="{FF2B5EF4-FFF2-40B4-BE49-F238E27FC236}">
                <a16:creationId xmlns:a16="http://schemas.microsoft.com/office/drawing/2014/main" id="{F993E81A-8FDF-0CE3-AAE0-935A73BA2759}"/>
              </a:ext>
            </a:extLst>
          </p:cNvPr>
          <p:cNvSpPr>
            <a:spLocks noGrp="1"/>
          </p:cNvSpPr>
          <p:nvPr>
            <p:ph type="body" sz="quarter" idx="10"/>
          </p:nvPr>
        </p:nvSpPr>
        <p:spPr>
          <a:xfrm>
            <a:off x="8466291" y="2136151"/>
            <a:ext cx="3556736" cy="2649272"/>
          </a:xfrm>
        </p:spPr>
        <p:txBody>
          <a:bodyPr/>
          <a:lstStyle/>
          <a:p>
            <a:pPr>
              <a:lnSpc>
                <a:spcPct val="150000"/>
              </a:lnSpc>
            </a:pPr>
            <a:endParaRPr lang="en-US" dirty="0"/>
          </a:p>
          <a:p>
            <a:pPr>
              <a:lnSpc>
                <a:spcPct val="150000"/>
              </a:lnSpc>
            </a:pPr>
            <a:r>
              <a:rPr lang="en-GB" dirty="0"/>
              <a:t>Our onboard Naturalists guided you in using scientific tools to investigate the world around us. Through lectures, discovery sessions, expedition boat cruises, and landings ashore, we worked to make every expedition day a memorable and unique learning experience.</a:t>
            </a:r>
            <a:endParaRPr lang="en-US" dirty="0"/>
          </a:p>
        </p:txBody>
      </p:sp>
      <p:sp>
        <p:nvSpPr>
          <p:cNvPr id="2" name="TextBox 1">
            <a:extLst>
              <a:ext uri="{FF2B5EF4-FFF2-40B4-BE49-F238E27FC236}">
                <a16:creationId xmlns:a16="http://schemas.microsoft.com/office/drawing/2014/main" id="{383774BC-70C7-D7C9-AE1C-DA71F5DC48D0}"/>
              </a:ext>
            </a:extLst>
          </p:cNvPr>
          <p:cNvSpPr txBox="1"/>
          <p:nvPr/>
        </p:nvSpPr>
        <p:spPr>
          <a:xfrm>
            <a:off x="6870910" y="6422400"/>
            <a:ext cx="1265090" cy="292388"/>
          </a:xfrm>
          <a:prstGeom prst="rect">
            <a:avLst/>
          </a:prstGeom>
          <a:noFill/>
        </p:spPr>
        <p:txBody>
          <a:bodyPr wrap="none" rtlCol="0">
            <a:spAutoFit/>
          </a:bodyPr>
          <a:lstStyle/>
          <a:p>
            <a:r>
              <a:rPr lang="en-US" sz="1300" dirty="0">
                <a:solidFill>
                  <a:schemeClr val="accent1"/>
                </a:solidFill>
              </a:rPr>
              <a:t>Photo by </a:t>
            </a:r>
            <a:r>
              <a:rPr lang="en-US" sz="1300">
                <a:solidFill>
                  <a:schemeClr val="accent1"/>
                </a:solidFill>
              </a:rPr>
              <a:t>Holly </a:t>
            </a:r>
            <a:endParaRPr lang="en-US" sz="1300" dirty="0">
              <a:solidFill>
                <a:schemeClr val="accent1"/>
              </a:solidFill>
            </a:endParaRPr>
          </a:p>
        </p:txBody>
      </p:sp>
      <p:pic>
        <p:nvPicPr>
          <p:cNvPr id="7" name="Picture Placeholder 6" descr="A hand holding a piece of ice&#10;&#10;AI-generated content may be incorrect.">
            <a:extLst>
              <a:ext uri="{FF2B5EF4-FFF2-40B4-BE49-F238E27FC236}">
                <a16:creationId xmlns:a16="http://schemas.microsoft.com/office/drawing/2014/main" id="{20EC63FB-630F-DBD3-27AE-11F32B7222E8}"/>
              </a:ext>
            </a:extLst>
          </p:cNvPr>
          <p:cNvPicPr>
            <a:picLocks noGrp="1" noChangeAspect="1"/>
          </p:cNvPicPr>
          <p:nvPr>
            <p:ph type="pic" sz="quarter" idx="11"/>
          </p:nvPr>
        </p:nvPicPr>
        <p:blipFill>
          <a:blip r:embed="rId3"/>
          <a:srcRect l="14375" r="14375"/>
          <a:stretch>
            <a:fillRect/>
          </a:stretch>
        </p:blipFill>
        <p:spPr/>
      </p:pic>
    </p:spTree>
    <p:extLst>
      <p:ext uri="{BB962C8B-B14F-4D97-AF65-F5344CB8AC3E}">
        <p14:creationId xmlns:p14="http://schemas.microsoft.com/office/powerpoint/2010/main" val="16618734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A4E4FBD-273B-F7B3-6BDE-11781493EF95}"/>
              </a:ext>
            </a:extLst>
          </p:cNvPr>
          <p:cNvGraphicFramePr>
            <a:graphicFrameLocks noGrp="1"/>
          </p:cNvGraphicFramePr>
          <p:nvPr>
            <p:extLst>
              <p:ext uri="{D42A27DB-BD31-4B8C-83A1-F6EECF244321}">
                <p14:modId xmlns:p14="http://schemas.microsoft.com/office/powerpoint/2010/main" val="4154067770"/>
              </p:ext>
            </p:extLst>
          </p:nvPr>
        </p:nvGraphicFramePr>
        <p:xfrm>
          <a:off x="344500" y="959220"/>
          <a:ext cx="11432984" cy="5458194"/>
        </p:xfrm>
        <a:graphic>
          <a:graphicData uri="http://schemas.openxmlformats.org/drawingml/2006/table">
            <a:tbl>
              <a:tblPr firstRow="1">
                <a:tableStyleId>{775DCB02-9BB8-47FD-8907-85C794F793BA}</a:tableStyleId>
              </a:tblPr>
              <a:tblGrid>
                <a:gridCol w="2858246">
                  <a:extLst>
                    <a:ext uri="{9D8B030D-6E8A-4147-A177-3AD203B41FA5}">
                      <a16:colId xmlns:a16="http://schemas.microsoft.com/office/drawing/2014/main" val="3088101616"/>
                    </a:ext>
                  </a:extLst>
                </a:gridCol>
                <a:gridCol w="2858246">
                  <a:extLst>
                    <a:ext uri="{9D8B030D-6E8A-4147-A177-3AD203B41FA5}">
                      <a16:colId xmlns:a16="http://schemas.microsoft.com/office/drawing/2014/main" val="2578081934"/>
                    </a:ext>
                  </a:extLst>
                </a:gridCol>
                <a:gridCol w="2858246">
                  <a:extLst>
                    <a:ext uri="{9D8B030D-6E8A-4147-A177-3AD203B41FA5}">
                      <a16:colId xmlns:a16="http://schemas.microsoft.com/office/drawing/2014/main" val="3905369065"/>
                    </a:ext>
                  </a:extLst>
                </a:gridCol>
                <a:gridCol w="2858246">
                  <a:extLst>
                    <a:ext uri="{9D8B030D-6E8A-4147-A177-3AD203B41FA5}">
                      <a16:colId xmlns:a16="http://schemas.microsoft.com/office/drawing/2014/main" val="3595051564"/>
                    </a:ext>
                  </a:extLst>
                </a:gridCol>
              </a:tblGrid>
              <a:tr h="303233">
                <a:tc>
                  <a:txBody>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lang="nb-NO" sz="1200" b="1" i="0">
                          <a:solidFill>
                            <a:schemeClr val="tx1"/>
                          </a:solidFill>
                          <a:effectLst/>
                          <a:latin typeface="+mj-lt"/>
                          <a:ea typeface="Jost Medium" pitchFamily="2" charset="0"/>
                          <a:cs typeface="Times New Roman" panose="02020603050405020304" pitchFamily="18" charset="0"/>
                        </a:rPr>
                        <a:t>Scientific</a:t>
                      </a:r>
                      <a:r>
                        <a:rPr lang="nb-NO" sz="1200" b="1" i="0" baseline="0">
                          <a:solidFill>
                            <a:schemeClr val="tx1"/>
                          </a:solidFill>
                          <a:effectLst/>
                          <a:latin typeface="+mj-lt"/>
                          <a:ea typeface="Jost Medium" pitchFamily="2" charset="0"/>
                          <a:cs typeface="Times New Roman" panose="02020603050405020304" pitchFamily="18" charset="0"/>
                        </a:rPr>
                        <a:t> Name</a:t>
                      </a:r>
                      <a:endParaRPr lang="en-GB" sz="1200" b="1" i="0" dirty="0">
                        <a:solidFill>
                          <a:schemeClr val="tx1"/>
                        </a:solidFill>
                        <a:effectLst/>
                        <a:latin typeface="+mj-lt"/>
                        <a:ea typeface="Jost Medium" pitchFamily="2" charset="0"/>
                        <a:cs typeface="Times New Roman" panose="02020603050405020304" pitchFamily="18" charset="0"/>
                      </a:endParaRPr>
                    </a:p>
                  </a:txBody>
                  <a:tcPr anchor="ctr"/>
                </a:tc>
                <a:tc>
                  <a:txBody>
                    <a:bodyPr/>
                    <a:lstStyle/>
                    <a:p>
                      <a:pPr algn="ctr"/>
                      <a:r>
                        <a:rPr lang="en-US" sz="1200" b="1" i="0">
                          <a:solidFill>
                            <a:schemeClr val="tx1"/>
                          </a:solidFill>
                          <a:latin typeface="+mj-lt"/>
                          <a:ea typeface="Jost Medium" pitchFamily="2" charset="0"/>
                        </a:rPr>
                        <a:t>English</a:t>
                      </a:r>
                      <a:endParaRPr lang="en-US" sz="1200" b="1" i="0" dirty="0">
                        <a:solidFill>
                          <a:schemeClr val="tx1"/>
                        </a:solidFill>
                        <a:latin typeface="+mj-lt"/>
                        <a:ea typeface="Jost Medium" pitchFamily="2" charset="0"/>
                      </a:endParaRPr>
                    </a:p>
                  </a:txBody>
                  <a:tcPr anchor="ctr"/>
                </a:tc>
                <a:tc>
                  <a:txBody>
                    <a:bodyPr/>
                    <a:lstStyle/>
                    <a:p>
                      <a:pPr algn="ctr"/>
                      <a:r>
                        <a:rPr lang="en-US" sz="1200" b="1" i="0">
                          <a:solidFill>
                            <a:schemeClr val="tx1"/>
                          </a:solidFill>
                          <a:latin typeface="+mj-lt"/>
                          <a:ea typeface="Jost Medium" pitchFamily="2" charset="0"/>
                        </a:rPr>
                        <a:t>Deutsch</a:t>
                      </a:r>
                      <a:endParaRPr lang="en-US" sz="1200" b="1" i="0" dirty="0">
                        <a:solidFill>
                          <a:schemeClr val="tx1"/>
                        </a:solidFill>
                        <a:latin typeface="+mj-lt"/>
                        <a:ea typeface="Jost Medium" pitchFamily="2" charset="0"/>
                      </a:endParaRPr>
                    </a:p>
                  </a:txBody>
                  <a:tcPr anchor="ctr"/>
                </a:tc>
                <a:tc>
                  <a:txBody>
                    <a:bodyPr/>
                    <a:lstStyle/>
                    <a:p>
                      <a:pPr algn="ctr"/>
                      <a:r>
                        <a:rPr lang="en-US" sz="1200" b="1" i="0">
                          <a:solidFill>
                            <a:schemeClr val="tx1"/>
                          </a:solidFill>
                          <a:latin typeface="+mj-lt"/>
                          <a:ea typeface="Jost Medium" pitchFamily="2" charset="0"/>
                        </a:rPr>
                        <a:t>Francais</a:t>
                      </a:r>
                      <a:endParaRPr lang="en-US" sz="1200" b="1" i="0" dirty="0">
                        <a:solidFill>
                          <a:schemeClr val="tx1"/>
                        </a:solidFill>
                        <a:latin typeface="+mj-lt"/>
                        <a:ea typeface="Jost Medium" pitchFamily="2" charset="0"/>
                      </a:endParaRPr>
                    </a:p>
                  </a:txBody>
                  <a:tcPr anchor="ctr"/>
                </a:tc>
                <a:extLst>
                  <a:ext uri="{0D108BD9-81ED-4DB2-BD59-A6C34878D82A}">
                    <a16:rowId xmlns:a16="http://schemas.microsoft.com/office/drawing/2014/main" val="2960362614"/>
                  </a:ext>
                </a:extLst>
              </a:tr>
              <a:tr h="303233">
                <a:tc>
                  <a:txBody>
                    <a:bodyPr/>
                    <a:lstStyle/>
                    <a:p>
                      <a:pPr algn="l">
                        <a:buNone/>
                      </a:pPr>
                      <a:r>
                        <a:rPr lang="en-GB" sz="1200" i="1">
                          <a:effectLst/>
                          <a:latin typeface="Poppins" panose="00000500000000000000" pitchFamily="2" charset="0"/>
                        </a:rPr>
                        <a:t>Tachycineta bicolor</a:t>
                      </a:r>
                    </a:p>
                  </a:txBody>
                  <a:tcPr anchor="ctr"/>
                </a:tc>
                <a:tc>
                  <a:txBody>
                    <a:bodyPr/>
                    <a:lstStyle/>
                    <a:p>
                      <a:pPr algn="l">
                        <a:buNone/>
                      </a:pPr>
                      <a:r>
                        <a:rPr lang="en-GB" sz="1200" i="1">
                          <a:effectLst/>
                          <a:latin typeface="Poppins" panose="00000500000000000000" pitchFamily="2" charset="0"/>
                        </a:rPr>
                        <a:t>Tree swallow</a:t>
                      </a:r>
                    </a:p>
                  </a:txBody>
                  <a:tcPr anchor="ctr"/>
                </a:tc>
                <a:tc>
                  <a:txBody>
                    <a:bodyPr/>
                    <a:lstStyle/>
                    <a:p>
                      <a:pPr algn="l">
                        <a:buNone/>
                      </a:pPr>
                      <a:r>
                        <a:rPr lang="en-GB" sz="1200" i="1">
                          <a:effectLst/>
                          <a:latin typeface="Poppins" panose="00000500000000000000" pitchFamily="2" charset="0"/>
                        </a:rPr>
                        <a:t>Sumpfschwalbe</a:t>
                      </a:r>
                    </a:p>
                  </a:txBody>
                  <a:tcPr anchor="ctr"/>
                </a:tc>
                <a:tc>
                  <a:txBody>
                    <a:bodyPr/>
                    <a:lstStyle/>
                    <a:p>
                      <a:pPr algn="l">
                        <a:buNone/>
                      </a:pPr>
                      <a:r>
                        <a:rPr lang="en-GB" sz="1200" i="1">
                          <a:effectLst/>
                          <a:latin typeface="Poppins" panose="00000500000000000000" pitchFamily="2" charset="0"/>
                        </a:rPr>
                        <a:t>Tresvale</a:t>
                      </a:r>
                    </a:p>
                  </a:txBody>
                  <a:tcPr anchor="ctr"/>
                </a:tc>
                <a:extLst>
                  <a:ext uri="{0D108BD9-81ED-4DB2-BD59-A6C34878D82A}">
                    <a16:rowId xmlns:a16="http://schemas.microsoft.com/office/drawing/2014/main" val="1057466311"/>
                  </a:ext>
                </a:extLst>
              </a:tr>
              <a:tr h="303233">
                <a:tc>
                  <a:txBody>
                    <a:bodyPr/>
                    <a:lstStyle/>
                    <a:p>
                      <a:pPr algn="l">
                        <a:buNone/>
                      </a:pPr>
                      <a:r>
                        <a:rPr lang="en-GB" sz="1200" i="1">
                          <a:effectLst/>
                          <a:latin typeface="Poppins" panose="00000500000000000000" pitchFamily="2" charset="0"/>
                        </a:rPr>
                        <a:t>Tachycineta thalassina</a:t>
                      </a:r>
                    </a:p>
                  </a:txBody>
                  <a:tcPr anchor="ctr"/>
                </a:tc>
                <a:tc>
                  <a:txBody>
                    <a:bodyPr/>
                    <a:lstStyle/>
                    <a:p>
                      <a:pPr algn="l">
                        <a:buNone/>
                      </a:pPr>
                      <a:r>
                        <a:rPr lang="en-GB" sz="1200" i="1">
                          <a:effectLst/>
                          <a:latin typeface="Poppins" panose="00000500000000000000" pitchFamily="2" charset="0"/>
                        </a:rPr>
                        <a:t>Violet-green swallow</a:t>
                      </a:r>
                    </a:p>
                  </a:txBody>
                  <a:tcPr anchor="ctr"/>
                </a:tc>
                <a:tc>
                  <a:txBody>
                    <a:bodyPr/>
                    <a:lstStyle/>
                    <a:p>
                      <a:pPr algn="l">
                        <a:buNone/>
                      </a:pPr>
                      <a:r>
                        <a:rPr lang="en-GB" sz="1200" i="1">
                          <a:effectLst/>
                          <a:latin typeface="Poppins" panose="00000500000000000000" pitchFamily="2" charset="0"/>
                        </a:rPr>
                        <a:t>Veilchenschwalbe</a:t>
                      </a:r>
                    </a:p>
                  </a:txBody>
                  <a:tcPr anchor="ctr"/>
                </a:tc>
                <a:tc>
                  <a:txBody>
                    <a:bodyPr/>
                    <a:lstStyle/>
                    <a:p>
                      <a:pPr algn="l">
                        <a:buNone/>
                      </a:pPr>
                      <a:r>
                        <a:rPr lang="en-GB" sz="1200" i="1">
                          <a:effectLst/>
                          <a:latin typeface="Poppins" panose="00000500000000000000" pitchFamily="2" charset="0"/>
                        </a:rPr>
                        <a:t>Talassinsvale</a:t>
                      </a:r>
                    </a:p>
                  </a:txBody>
                  <a:tcPr anchor="ctr"/>
                </a:tc>
                <a:extLst>
                  <a:ext uri="{0D108BD9-81ED-4DB2-BD59-A6C34878D82A}">
                    <a16:rowId xmlns:a16="http://schemas.microsoft.com/office/drawing/2014/main" val="1641895192"/>
                  </a:ext>
                </a:extLst>
              </a:tr>
              <a:tr h="303233">
                <a:tc>
                  <a:txBody>
                    <a:bodyPr/>
                    <a:lstStyle/>
                    <a:p>
                      <a:pPr algn="l">
                        <a:buNone/>
                      </a:pPr>
                      <a:r>
                        <a:rPr lang="en-GB" sz="1200" i="1">
                          <a:effectLst/>
                          <a:latin typeface="Poppins" panose="00000500000000000000" pitchFamily="2" charset="0"/>
                        </a:rPr>
                        <a:t>Hirundo rustica</a:t>
                      </a:r>
                    </a:p>
                  </a:txBody>
                  <a:tcPr anchor="ctr"/>
                </a:tc>
                <a:tc>
                  <a:txBody>
                    <a:bodyPr/>
                    <a:lstStyle/>
                    <a:p>
                      <a:pPr algn="l">
                        <a:buNone/>
                      </a:pPr>
                      <a:r>
                        <a:rPr lang="en-GB" sz="1200" i="1">
                          <a:effectLst/>
                          <a:latin typeface="Poppins" panose="00000500000000000000" pitchFamily="2" charset="0"/>
                        </a:rPr>
                        <a:t>Barn swallow</a:t>
                      </a:r>
                    </a:p>
                  </a:txBody>
                  <a:tcPr anchor="ctr"/>
                </a:tc>
                <a:tc>
                  <a:txBody>
                    <a:bodyPr/>
                    <a:lstStyle/>
                    <a:p>
                      <a:pPr algn="l">
                        <a:buNone/>
                      </a:pPr>
                      <a:r>
                        <a:rPr lang="en-GB" sz="1200" i="1">
                          <a:effectLst/>
                          <a:latin typeface="Poppins" panose="00000500000000000000" pitchFamily="2" charset="0"/>
                        </a:rPr>
                        <a:t>Rauchschwalbe</a:t>
                      </a:r>
                    </a:p>
                  </a:txBody>
                  <a:tcPr anchor="ctr"/>
                </a:tc>
                <a:tc>
                  <a:txBody>
                    <a:bodyPr/>
                    <a:lstStyle/>
                    <a:p>
                      <a:pPr algn="l">
                        <a:buNone/>
                      </a:pPr>
                      <a:r>
                        <a:rPr lang="en-GB" sz="1200" i="1">
                          <a:effectLst/>
                          <a:latin typeface="Poppins" panose="00000500000000000000" pitchFamily="2" charset="0"/>
                        </a:rPr>
                        <a:t>Låvesvale</a:t>
                      </a:r>
                    </a:p>
                  </a:txBody>
                  <a:tcPr anchor="ctr"/>
                </a:tc>
                <a:extLst>
                  <a:ext uri="{0D108BD9-81ED-4DB2-BD59-A6C34878D82A}">
                    <a16:rowId xmlns:a16="http://schemas.microsoft.com/office/drawing/2014/main" val="3575983172"/>
                  </a:ext>
                </a:extLst>
              </a:tr>
              <a:tr h="303233">
                <a:tc>
                  <a:txBody>
                    <a:bodyPr/>
                    <a:lstStyle/>
                    <a:p>
                      <a:pPr algn="l">
                        <a:buNone/>
                      </a:pPr>
                      <a:r>
                        <a:rPr lang="en-GB" sz="1200" i="1">
                          <a:effectLst/>
                          <a:latin typeface="Poppins" panose="00000500000000000000" pitchFamily="2" charset="0"/>
                        </a:rPr>
                        <a:t>Progne subis</a:t>
                      </a:r>
                    </a:p>
                  </a:txBody>
                  <a:tcPr anchor="ctr"/>
                </a:tc>
                <a:tc>
                  <a:txBody>
                    <a:bodyPr/>
                    <a:lstStyle/>
                    <a:p>
                      <a:pPr algn="l">
                        <a:buNone/>
                      </a:pPr>
                      <a:r>
                        <a:rPr lang="en-GB" sz="1200" i="1">
                          <a:effectLst/>
                          <a:latin typeface="Poppins" panose="00000500000000000000" pitchFamily="2" charset="0"/>
                        </a:rPr>
                        <a:t>Purple martin</a:t>
                      </a:r>
                    </a:p>
                  </a:txBody>
                  <a:tcPr anchor="ctr"/>
                </a:tc>
                <a:tc>
                  <a:txBody>
                    <a:bodyPr/>
                    <a:lstStyle/>
                    <a:p>
                      <a:pPr algn="l">
                        <a:buNone/>
                      </a:pPr>
                      <a:r>
                        <a:rPr lang="en-GB" sz="1200" i="1">
                          <a:effectLst/>
                          <a:latin typeface="Poppins" panose="00000500000000000000" pitchFamily="2" charset="0"/>
                        </a:rPr>
                        <a:t>Purpurschwalbe</a:t>
                      </a:r>
                    </a:p>
                  </a:txBody>
                  <a:tcPr anchor="ctr"/>
                </a:tc>
                <a:tc>
                  <a:txBody>
                    <a:bodyPr/>
                    <a:lstStyle/>
                    <a:p>
                      <a:pPr algn="l">
                        <a:buNone/>
                      </a:pPr>
                      <a:r>
                        <a:rPr lang="en-GB" sz="1200" i="1">
                          <a:effectLst/>
                          <a:latin typeface="Poppins" panose="00000500000000000000" pitchFamily="2" charset="0"/>
                        </a:rPr>
                        <a:t>Purpursvale</a:t>
                      </a:r>
                    </a:p>
                  </a:txBody>
                  <a:tcPr anchor="ctr"/>
                </a:tc>
                <a:extLst>
                  <a:ext uri="{0D108BD9-81ED-4DB2-BD59-A6C34878D82A}">
                    <a16:rowId xmlns:a16="http://schemas.microsoft.com/office/drawing/2014/main" val="2147720155"/>
                  </a:ext>
                </a:extLst>
              </a:tr>
              <a:tr h="303233">
                <a:tc>
                  <a:txBody>
                    <a:bodyPr/>
                    <a:lstStyle/>
                    <a:p>
                      <a:pPr algn="l">
                        <a:buNone/>
                      </a:pPr>
                      <a:r>
                        <a:rPr lang="en-GB" sz="1200" i="1">
                          <a:effectLst/>
                          <a:latin typeface="Poppins" panose="00000500000000000000" pitchFamily="2" charset="0"/>
                        </a:rPr>
                        <a:t>Corthylio calendula</a:t>
                      </a:r>
                    </a:p>
                  </a:txBody>
                  <a:tcPr anchor="ctr"/>
                </a:tc>
                <a:tc>
                  <a:txBody>
                    <a:bodyPr/>
                    <a:lstStyle/>
                    <a:p>
                      <a:pPr algn="l">
                        <a:buNone/>
                      </a:pPr>
                      <a:r>
                        <a:rPr lang="en-GB" sz="1200" i="1">
                          <a:effectLst/>
                          <a:latin typeface="Poppins" panose="00000500000000000000" pitchFamily="2" charset="0"/>
                        </a:rPr>
                        <a:t>Ruby-crowned kinglet</a:t>
                      </a:r>
                    </a:p>
                  </a:txBody>
                  <a:tcPr anchor="ctr"/>
                </a:tc>
                <a:tc>
                  <a:txBody>
                    <a:bodyPr/>
                    <a:lstStyle/>
                    <a:p>
                      <a:pPr algn="l">
                        <a:buNone/>
                      </a:pPr>
                      <a:r>
                        <a:rPr lang="en-GB" sz="1200" i="1">
                          <a:effectLst/>
                          <a:latin typeface="Poppins" panose="00000500000000000000" pitchFamily="2" charset="0"/>
                        </a:rPr>
                        <a:t>Rubingoldhähnchen</a:t>
                      </a:r>
                    </a:p>
                  </a:txBody>
                  <a:tcPr anchor="ctr"/>
                </a:tc>
                <a:tc>
                  <a:txBody>
                    <a:bodyPr/>
                    <a:lstStyle/>
                    <a:p>
                      <a:pPr algn="l">
                        <a:buNone/>
                      </a:pPr>
                      <a:r>
                        <a:rPr lang="en-GB" sz="1200" i="1">
                          <a:effectLst/>
                          <a:latin typeface="Poppins" panose="00000500000000000000" pitchFamily="2" charset="0"/>
                        </a:rPr>
                        <a:t>Rubinfuglekonge</a:t>
                      </a:r>
                    </a:p>
                  </a:txBody>
                  <a:tcPr anchor="ctr"/>
                </a:tc>
                <a:extLst>
                  <a:ext uri="{0D108BD9-81ED-4DB2-BD59-A6C34878D82A}">
                    <a16:rowId xmlns:a16="http://schemas.microsoft.com/office/drawing/2014/main" val="2430154128"/>
                  </a:ext>
                </a:extLst>
              </a:tr>
              <a:tr h="303233">
                <a:tc>
                  <a:txBody>
                    <a:bodyPr/>
                    <a:lstStyle/>
                    <a:p>
                      <a:pPr algn="l">
                        <a:buNone/>
                      </a:pPr>
                      <a:r>
                        <a:rPr lang="en-GB" sz="1200" i="1">
                          <a:effectLst/>
                          <a:latin typeface="Poppins" panose="00000500000000000000" pitchFamily="2" charset="0"/>
                        </a:rPr>
                        <a:t>Regulus satrapa</a:t>
                      </a:r>
                    </a:p>
                  </a:txBody>
                  <a:tcPr anchor="ctr"/>
                </a:tc>
                <a:tc>
                  <a:txBody>
                    <a:bodyPr/>
                    <a:lstStyle/>
                    <a:p>
                      <a:pPr algn="l">
                        <a:buNone/>
                      </a:pPr>
                      <a:r>
                        <a:rPr lang="en-GB" sz="1200" i="1">
                          <a:effectLst/>
                          <a:latin typeface="Poppins" panose="00000500000000000000" pitchFamily="2" charset="0"/>
                        </a:rPr>
                        <a:t>Golden-crowned kinglet</a:t>
                      </a:r>
                    </a:p>
                  </a:txBody>
                  <a:tcPr anchor="ctr"/>
                </a:tc>
                <a:tc>
                  <a:txBody>
                    <a:bodyPr/>
                    <a:lstStyle/>
                    <a:p>
                      <a:pPr algn="l">
                        <a:buNone/>
                      </a:pPr>
                      <a:r>
                        <a:rPr lang="en-GB" sz="1200" i="1">
                          <a:effectLst/>
                          <a:latin typeface="Poppins" panose="00000500000000000000" pitchFamily="2" charset="0"/>
                        </a:rPr>
                        <a:t>Indianergoldhähnchen</a:t>
                      </a:r>
                    </a:p>
                  </a:txBody>
                  <a:tcPr anchor="ctr"/>
                </a:tc>
                <a:tc>
                  <a:txBody>
                    <a:bodyPr/>
                    <a:lstStyle/>
                    <a:p>
                      <a:pPr algn="l">
                        <a:buNone/>
                      </a:pPr>
                      <a:r>
                        <a:rPr lang="en-GB" sz="1200" i="1">
                          <a:effectLst/>
                          <a:latin typeface="Poppins" panose="00000500000000000000" pitchFamily="2" charset="0"/>
                        </a:rPr>
                        <a:t>Ildkronefuglekonge</a:t>
                      </a:r>
                    </a:p>
                  </a:txBody>
                  <a:tcPr anchor="ctr"/>
                </a:tc>
                <a:extLst>
                  <a:ext uri="{0D108BD9-81ED-4DB2-BD59-A6C34878D82A}">
                    <a16:rowId xmlns:a16="http://schemas.microsoft.com/office/drawing/2014/main" val="4231851525"/>
                  </a:ext>
                </a:extLst>
              </a:tr>
              <a:tr h="303233">
                <a:tc>
                  <a:txBody>
                    <a:bodyPr/>
                    <a:lstStyle/>
                    <a:p>
                      <a:pPr algn="l">
                        <a:buNone/>
                      </a:pPr>
                      <a:r>
                        <a:rPr lang="en-GB" sz="1200" i="1">
                          <a:effectLst/>
                          <a:latin typeface="Poppins" panose="00000500000000000000" pitchFamily="2" charset="0"/>
                        </a:rPr>
                        <a:t>Certhia americana</a:t>
                      </a:r>
                    </a:p>
                  </a:txBody>
                  <a:tcPr anchor="ctr"/>
                </a:tc>
                <a:tc>
                  <a:txBody>
                    <a:bodyPr/>
                    <a:lstStyle/>
                    <a:p>
                      <a:pPr algn="l">
                        <a:buNone/>
                      </a:pPr>
                      <a:r>
                        <a:rPr lang="en-GB" sz="1200" i="1">
                          <a:effectLst/>
                          <a:latin typeface="Poppins" panose="00000500000000000000" pitchFamily="2" charset="0"/>
                        </a:rPr>
                        <a:t>Brown creeper</a:t>
                      </a:r>
                    </a:p>
                  </a:txBody>
                  <a:tcPr anchor="ctr"/>
                </a:tc>
                <a:tc>
                  <a:txBody>
                    <a:bodyPr/>
                    <a:lstStyle/>
                    <a:p>
                      <a:pPr algn="l">
                        <a:buNone/>
                      </a:pPr>
                      <a:r>
                        <a:rPr lang="en-GB" sz="1200" i="1">
                          <a:effectLst/>
                          <a:latin typeface="Poppins" panose="00000500000000000000" pitchFamily="2" charset="0"/>
                        </a:rPr>
                        <a:t>Amerikabaumläufer</a:t>
                      </a:r>
                    </a:p>
                  </a:txBody>
                  <a:tcPr anchor="ctr"/>
                </a:tc>
                <a:tc>
                  <a:txBody>
                    <a:bodyPr/>
                    <a:lstStyle/>
                    <a:p>
                      <a:pPr algn="l">
                        <a:buNone/>
                      </a:pPr>
                      <a:r>
                        <a:rPr lang="en-GB" sz="1200" i="1">
                          <a:effectLst/>
                          <a:latin typeface="Poppins" panose="00000500000000000000" pitchFamily="2" charset="0"/>
                        </a:rPr>
                        <a:t>Amerikatrekryper</a:t>
                      </a:r>
                    </a:p>
                  </a:txBody>
                  <a:tcPr anchor="ctr"/>
                </a:tc>
                <a:extLst>
                  <a:ext uri="{0D108BD9-81ED-4DB2-BD59-A6C34878D82A}">
                    <a16:rowId xmlns:a16="http://schemas.microsoft.com/office/drawing/2014/main" val="1203613008"/>
                  </a:ext>
                </a:extLst>
              </a:tr>
              <a:tr h="303233">
                <a:tc>
                  <a:txBody>
                    <a:bodyPr/>
                    <a:lstStyle/>
                    <a:p>
                      <a:pPr algn="l">
                        <a:buNone/>
                      </a:pPr>
                      <a:r>
                        <a:rPr lang="en-GB" sz="1200" i="1">
                          <a:effectLst/>
                          <a:latin typeface="Poppins" panose="00000500000000000000" pitchFamily="2" charset="0"/>
                        </a:rPr>
                        <a:t>Troglodytes pacificus</a:t>
                      </a:r>
                    </a:p>
                  </a:txBody>
                  <a:tcPr anchor="ctr"/>
                </a:tc>
                <a:tc>
                  <a:txBody>
                    <a:bodyPr/>
                    <a:lstStyle/>
                    <a:p>
                      <a:pPr algn="l">
                        <a:buNone/>
                      </a:pPr>
                      <a:r>
                        <a:rPr lang="en-GB" sz="1200" i="1">
                          <a:effectLst/>
                          <a:latin typeface="Poppins" panose="00000500000000000000" pitchFamily="2" charset="0"/>
                        </a:rPr>
                        <a:t>Pacific wren</a:t>
                      </a:r>
                    </a:p>
                  </a:txBody>
                  <a:tcPr anchor="ctr"/>
                </a:tc>
                <a:tc>
                  <a:txBody>
                    <a:bodyPr/>
                    <a:lstStyle/>
                    <a:p>
                      <a:pPr algn="l">
                        <a:buNone/>
                      </a:pPr>
                      <a:r>
                        <a:rPr lang="en-GB" sz="1200" i="1">
                          <a:effectLst/>
                          <a:latin typeface="Poppins" panose="00000500000000000000" pitchFamily="2" charset="0"/>
                        </a:rPr>
                        <a:t>Pazifikzaunkönig</a:t>
                      </a:r>
                    </a:p>
                  </a:txBody>
                  <a:tcPr anchor="ctr"/>
                </a:tc>
                <a:tc>
                  <a:txBody>
                    <a:bodyPr/>
                    <a:lstStyle/>
                    <a:p>
                      <a:pPr algn="l">
                        <a:buNone/>
                      </a:pPr>
                      <a:r>
                        <a:rPr lang="en-GB" sz="1200" i="1">
                          <a:effectLst/>
                          <a:latin typeface="Poppins" panose="00000500000000000000" pitchFamily="2" charset="0"/>
                        </a:rPr>
                        <a:t>Barsmett</a:t>
                      </a:r>
                    </a:p>
                  </a:txBody>
                  <a:tcPr anchor="ctr"/>
                </a:tc>
                <a:extLst>
                  <a:ext uri="{0D108BD9-81ED-4DB2-BD59-A6C34878D82A}">
                    <a16:rowId xmlns:a16="http://schemas.microsoft.com/office/drawing/2014/main" val="4035530538"/>
                  </a:ext>
                </a:extLst>
              </a:tr>
              <a:tr h="303233">
                <a:tc>
                  <a:txBody>
                    <a:bodyPr/>
                    <a:lstStyle/>
                    <a:p>
                      <a:pPr algn="l">
                        <a:buNone/>
                      </a:pPr>
                      <a:r>
                        <a:rPr lang="en-GB" sz="1200" i="1">
                          <a:effectLst/>
                          <a:latin typeface="Poppins" panose="00000500000000000000" pitchFamily="2" charset="0"/>
                        </a:rPr>
                        <a:t>Cinclus mexicanus</a:t>
                      </a:r>
                    </a:p>
                  </a:txBody>
                  <a:tcPr anchor="ctr"/>
                </a:tc>
                <a:tc>
                  <a:txBody>
                    <a:bodyPr/>
                    <a:lstStyle/>
                    <a:p>
                      <a:pPr algn="l">
                        <a:buNone/>
                      </a:pPr>
                      <a:r>
                        <a:rPr lang="en-GB" sz="1200" i="1">
                          <a:effectLst/>
                          <a:latin typeface="Poppins" panose="00000500000000000000" pitchFamily="2" charset="0"/>
                        </a:rPr>
                        <a:t>American dipper</a:t>
                      </a:r>
                    </a:p>
                  </a:txBody>
                  <a:tcPr anchor="ctr"/>
                </a:tc>
                <a:tc>
                  <a:txBody>
                    <a:bodyPr/>
                    <a:lstStyle/>
                    <a:p>
                      <a:pPr algn="l">
                        <a:buNone/>
                      </a:pPr>
                      <a:r>
                        <a:rPr lang="en-GB" sz="1200" i="1">
                          <a:effectLst/>
                          <a:latin typeface="Poppins" panose="00000500000000000000" pitchFamily="2" charset="0"/>
                        </a:rPr>
                        <a:t>Grauwasseramsel</a:t>
                      </a:r>
                    </a:p>
                  </a:txBody>
                  <a:tcPr anchor="ctr"/>
                </a:tc>
                <a:tc>
                  <a:txBody>
                    <a:bodyPr/>
                    <a:lstStyle/>
                    <a:p>
                      <a:pPr algn="l">
                        <a:buNone/>
                      </a:pPr>
                      <a:r>
                        <a:rPr lang="en-GB" sz="1200" i="1">
                          <a:effectLst/>
                          <a:latin typeface="Poppins" panose="00000500000000000000" pitchFamily="2" charset="0"/>
                        </a:rPr>
                        <a:t>Gråfossekall</a:t>
                      </a:r>
                    </a:p>
                  </a:txBody>
                  <a:tcPr anchor="ctr"/>
                </a:tc>
                <a:extLst>
                  <a:ext uri="{0D108BD9-81ED-4DB2-BD59-A6C34878D82A}">
                    <a16:rowId xmlns:a16="http://schemas.microsoft.com/office/drawing/2014/main" val="2114281928"/>
                  </a:ext>
                </a:extLst>
              </a:tr>
              <a:tr h="303233">
                <a:tc>
                  <a:txBody>
                    <a:bodyPr/>
                    <a:lstStyle/>
                    <a:p>
                      <a:pPr algn="l">
                        <a:buNone/>
                      </a:pPr>
                      <a:r>
                        <a:rPr lang="en-GB" sz="1200" i="1">
                          <a:effectLst/>
                          <a:latin typeface="Poppins" panose="00000500000000000000" pitchFamily="2" charset="0"/>
                        </a:rPr>
                        <a:t>Sturnus vulgaris</a:t>
                      </a:r>
                    </a:p>
                  </a:txBody>
                  <a:tcPr anchor="ctr"/>
                </a:tc>
                <a:tc>
                  <a:txBody>
                    <a:bodyPr/>
                    <a:lstStyle/>
                    <a:p>
                      <a:pPr algn="l">
                        <a:buNone/>
                      </a:pPr>
                      <a:r>
                        <a:rPr lang="en-GB" sz="1200" i="1">
                          <a:effectLst/>
                          <a:latin typeface="Poppins" panose="00000500000000000000" pitchFamily="2" charset="0"/>
                        </a:rPr>
                        <a:t>European starling</a:t>
                      </a:r>
                    </a:p>
                  </a:txBody>
                  <a:tcPr anchor="ctr"/>
                </a:tc>
                <a:tc>
                  <a:txBody>
                    <a:bodyPr/>
                    <a:lstStyle/>
                    <a:p>
                      <a:pPr algn="l">
                        <a:buNone/>
                      </a:pPr>
                      <a:r>
                        <a:rPr lang="en-GB" sz="1200" i="1">
                          <a:effectLst/>
                          <a:latin typeface="Poppins" panose="00000500000000000000" pitchFamily="2" charset="0"/>
                        </a:rPr>
                        <a:t>Star</a:t>
                      </a:r>
                    </a:p>
                  </a:txBody>
                  <a:tcPr anchor="ctr"/>
                </a:tc>
                <a:tc>
                  <a:txBody>
                    <a:bodyPr/>
                    <a:lstStyle/>
                    <a:p>
                      <a:pPr algn="l">
                        <a:buNone/>
                      </a:pPr>
                      <a:r>
                        <a:rPr lang="en-GB" sz="1200" i="1">
                          <a:effectLst/>
                          <a:latin typeface="Poppins" panose="00000500000000000000" pitchFamily="2" charset="0"/>
                        </a:rPr>
                        <a:t>Stær</a:t>
                      </a:r>
                    </a:p>
                  </a:txBody>
                  <a:tcPr anchor="ctr"/>
                </a:tc>
                <a:extLst>
                  <a:ext uri="{0D108BD9-81ED-4DB2-BD59-A6C34878D82A}">
                    <a16:rowId xmlns:a16="http://schemas.microsoft.com/office/drawing/2014/main" val="2543734225"/>
                  </a:ext>
                </a:extLst>
              </a:tr>
              <a:tr h="303233">
                <a:tc>
                  <a:txBody>
                    <a:bodyPr/>
                    <a:lstStyle/>
                    <a:p>
                      <a:pPr algn="l">
                        <a:buNone/>
                      </a:pPr>
                      <a:r>
                        <a:rPr lang="en-GB" sz="1200" i="1">
                          <a:effectLst/>
                          <a:latin typeface="Poppins" panose="00000500000000000000" pitchFamily="2" charset="0"/>
                        </a:rPr>
                        <a:t>Ixoreus naevius</a:t>
                      </a:r>
                    </a:p>
                  </a:txBody>
                  <a:tcPr anchor="ctr"/>
                </a:tc>
                <a:tc>
                  <a:txBody>
                    <a:bodyPr/>
                    <a:lstStyle/>
                    <a:p>
                      <a:pPr algn="l">
                        <a:buNone/>
                      </a:pPr>
                      <a:r>
                        <a:rPr lang="en-GB" sz="1200" i="1">
                          <a:effectLst/>
                          <a:latin typeface="Poppins" panose="00000500000000000000" pitchFamily="2" charset="0"/>
                        </a:rPr>
                        <a:t>Varied thrush</a:t>
                      </a:r>
                    </a:p>
                  </a:txBody>
                  <a:tcPr anchor="ctr"/>
                </a:tc>
                <a:tc>
                  <a:txBody>
                    <a:bodyPr/>
                    <a:lstStyle/>
                    <a:p>
                      <a:pPr algn="l">
                        <a:buNone/>
                      </a:pPr>
                      <a:r>
                        <a:rPr lang="en-GB" sz="1200" i="1">
                          <a:effectLst/>
                          <a:latin typeface="Poppins" panose="00000500000000000000" pitchFamily="2" charset="0"/>
                        </a:rPr>
                        <a:t>Halsbanddrossel</a:t>
                      </a:r>
                    </a:p>
                  </a:txBody>
                  <a:tcPr anchor="ctr"/>
                </a:tc>
                <a:tc>
                  <a:txBody>
                    <a:bodyPr/>
                    <a:lstStyle/>
                    <a:p>
                      <a:pPr algn="l">
                        <a:buNone/>
                      </a:pPr>
                      <a:r>
                        <a:rPr lang="en-GB" sz="1200" i="1">
                          <a:effectLst/>
                          <a:latin typeface="Poppins" panose="00000500000000000000" pitchFamily="2" charset="0"/>
                        </a:rPr>
                        <a:t>Båndtrost</a:t>
                      </a:r>
                    </a:p>
                  </a:txBody>
                  <a:tcPr anchor="ctr"/>
                </a:tc>
                <a:extLst>
                  <a:ext uri="{0D108BD9-81ED-4DB2-BD59-A6C34878D82A}">
                    <a16:rowId xmlns:a16="http://schemas.microsoft.com/office/drawing/2014/main" val="1272895303"/>
                  </a:ext>
                </a:extLst>
              </a:tr>
              <a:tr h="303233">
                <a:tc>
                  <a:txBody>
                    <a:bodyPr/>
                    <a:lstStyle/>
                    <a:p>
                      <a:pPr algn="l">
                        <a:buNone/>
                      </a:pPr>
                      <a:r>
                        <a:rPr lang="en-GB" sz="1200" i="1">
                          <a:effectLst/>
                          <a:latin typeface="Poppins" panose="00000500000000000000" pitchFamily="2" charset="0"/>
                        </a:rPr>
                        <a:t>Catharus ustulatus</a:t>
                      </a:r>
                    </a:p>
                  </a:txBody>
                  <a:tcPr anchor="ctr"/>
                </a:tc>
                <a:tc>
                  <a:txBody>
                    <a:bodyPr/>
                    <a:lstStyle/>
                    <a:p>
                      <a:pPr algn="l">
                        <a:buNone/>
                      </a:pPr>
                      <a:r>
                        <a:rPr lang="en-GB" sz="1200" i="1">
                          <a:effectLst/>
                          <a:latin typeface="Poppins" panose="00000500000000000000" pitchFamily="2" charset="0"/>
                        </a:rPr>
                        <a:t>Swainson's thrush</a:t>
                      </a:r>
                    </a:p>
                  </a:txBody>
                  <a:tcPr anchor="ctr"/>
                </a:tc>
                <a:tc>
                  <a:txBody>
                    <a:bodyPr/>
                    <a:lstStyle/>
                    <a:p>
                      <a:pPr algn="l">
                        <a:buNone/>
                      </a:pPr>
                      <a:r>
                        <a:rPr lang="en-GB" sz="1200" i="1">
                          <a:effectLst/>
                          <a:latin typeface="Poppins" panose="00000500000000000000" pitchFamily="2" charset="0"/>
                        </a:rPr>
                        <a:t>Zwergmusendrossel</a:t>
                      </a:r>
                    </a:p>
                  </a:txBody>
                  <a:tcPr anchor="ctr"/>
                </a:tc>
                <a:tc>
                  <a:txBody>
                    <a:bodyPr/>
                    <a:lstStyle/>
                    <a:p>
                      <a:pPr algn="l">
                        <a:buNone/>
                      </a:pPr>
                      <a:r>
                        <a:rPr lang="en-GB" sz="1200" i="1">
                          <a:effectLst/>
                          <a:latin typeface="Poppins" panose="00000500000000000000" pitchFamily="2" charset="0"/>
                        </a:rPr>
                        <a:t>Brunkinnskogtrost</a:t>
                      </a:r>
                    </a:p>
                  </a:txBody>
                  <a:tcPr anchor="ctr"/>
                </a:tc>
                <a:extLst>
                  <a:ext uri="{0D108BD9-81ED-4DB2-BD59-A6C34878D82A}">
                    <a16:rowId xmlns:a16="http://schemas.microsoft.com/office/drawing/2014/main" val="1100169962"/>
                  </a:ext>
                </a:extLst>
              </a:tr>
              <a:tr h="303233">
                <a:tc>
                  <a:txBody>
                    <a:bodyPr/>
                    <a:lstStyle/>
                    <a:p>
                      <a:pPr algn="l">
                        <a:buNone/>
                      </a:pPr>
                      <a:r>
                        <a:rPr lang="en-GB" sz="1200" i="1">
                          <a:effectLst/>
                          <a:latin typeface="Poppins" panose="00000500000000000000" pitchFamily="2" charset="0"/>
                        </a:rPr>
                        <a:t>Catharus guttatus</a:t>
                      </a:r>
                    </a:p>
                  </a:txBody>
                  <a:tcPr anchor="ctr"/>
                </a:tc>
                <a:tc>
                  <a:txBody>
                    <a:bodyPr/>
                    <a:lstStyle/>
                    <a:p>
                      <a:pPr algn="l">
                        <a:buNone/>
                      </a:pPr>
                      <a:r>
                        <a:rPr lang="en-GB" sz="1200" i="1">
                          <a:effectLst/>
                          <a:latin typeface="Poppins" panose="00000500000000000000" pitchFamily="2" charset="0"/>
                        </a:rPr>
                        <a:t>Hermit thrush</a:t>
                      </a:r>
                    </a:p>
                  </a:txBody>
                  <a:tcPr anchor="ctr"/>
                </a:tc>
                <a:tc>
                  <a:txBody>
                    <a:bodyPr/>
                    <a:lstStyle/>
                    <a:p>
                      <a:pPr algn="l">
                        <a:buNone/>
                      </a:pPr>
                      <a:r>
                        <a:rPr lang="en-GB" sz="1200" i="1">
                          <a:effectLst/>
                          <a:latin typeface="Poppins" panose="00000500000000000000" pitchFamily="2" charset="0"/>
                        </a:rPr>
                        <a:t>Einsiedler-Musendrossel</a:t>
                      </a:r>
                    </a:p>
                  </a:txBody>
                  <a:tcPr anchor="ctr"/>
                </a:tc>
                <a:tc>
                  <a:txBody>
                    <a:bodyPr/>
                    <a:lstStyle/>
                    <a:p>
                      <a:pPr algn="l">
                        <a:buNone/>
                      </a:pPr>
                      <a:r>
                        <a:rPr lang="en-GB" sz="1200" i="1">
                          <a:effectLst/>
                          <a:latin typeface="Poppins" panose="00000500000000000000" pitchFamily="2" charset="0"/>
                        </a:rPr>
                        <a:t>Eremittskogtrost</a:t>
                      </a:r>
                    </a:p>
                  </a:txBody>
                  <a:tcPr anchor="ctr"/>
                </a:tc>
                <a:extLst>
                  <a:ext uri="{0D108BD9-81ED-4DB2-BD59-A6C34878D82A}">
                    <a16:rowId xmlns:a16="http://schemas.microsoft.com/office/drawing/2014/main" val="1718243577"/>
                  </a:ext>
                </a:extLst>
              </a:tr>
              <a:tr h="303233">
                <a:tc>
                  <a:txBody>
                    <a:bodyPr/>
                    <a:lstStyle/>
                    <a:p>
                      <a:pPr algn="l">
                        <a:buNone/>
                      </a:pPr>
                      <a:r>
                        <a:rPr lang="en-GB" sz="1200" i="1">
                          <a:effectLst/>
                          <a:latin typeface="Poppins" panose="00000500000000000000" pitchFamily="2" charset="0"/>
                        </a:rPr>
                        <a:t>Turdus migratorius</a:t>
                      </a:r>
                    </a:p>
                  </a:txBody>
                  <a:tcPr anchor="ctr"/>
                </a:tc>
                <a:tc>
                  <a:txBody>
                    <a:bodyPr/>
                    <a:lstStyle/>
                    <a:p>
                      <a:pPr algn="l">
                        <a:buNone/>
                      </a:pPr>
                      <a:r>
                        <a:rPr lang="en-GB" sz="1200" i="1">
                          <a:effectLst/>
                          <a:latin typeface="Poppins" panose="00000500000000000000" pitchFamily="2" charset="0"/>
                        </a:rPr>
                        <a:t>American robin</a:t>
                      </a:r>
                    </a:p>
                  </a:txBody>
                  <a:tcPr anchor="ctr"/>
                </a:tc>
                <a:tc>
                  <a:txBody>
                    <a:bodyPr/>
                    <a:lstStyle/>
                    <a:p>
                      <a:pPr algn="l">
                        <a:buNone/>
                      </a:pPr>
                      <a:r>
                        <a:rPr lang="en-GB" sz="1200" i="1">
                          <a:effectLst/>
                          <a:latin typeface="Poppins" panose="00000500000000000000" pitchFamily="2" charset="0"/>
                        </a:rPr>
                        <a:t>Wanderdrossel</a:t>
                      </a:r>
                    </a:p>
                  </a:txBody>
                  <a:tcPr anchor="ctr"/>
                </a:tc>
                <a:tc>
                  <a:txBody>
                    <a:bodyPr/>
                    <a:lstStyle/>
                    <a:p>
                      <a:pPr algn="l">
                        <a:buNone/>
                      </a:pPr>
                      <a:r>
                        <a:rPr lang="en-GB" sz="1200" i="1">
                          <a:effectLst/>
                          <a:latin typeface="Poppins" panose="00000500000000000000" pitchFamily="2" charset="0"/>
                        </a:rPr>
                        <a:t>Vandretrost</a:t>
                      </a:r>
                    </a:p>
                  </a:txBody>
                  <a:tcPr anchor="ctr"/>
                </a:tc>
                <a:extLst>
                  <a:ext uri="{0D108BD9-81ED-4DB2-BD59-A6C34878D82A}">
                    <a16:rowId xmlns:a16="http://schemas.microsoft.com/office/drawing/2014/main" val="1632007370"/>
                  </a:ext>
                </a:extLst>
              </a:tr>
              <a:tr h="303233">
                <a:tc>
                  <a:txBody>
                    <a:bodyPr/>
                    <a:lstStyle/>
                    <a:p>
                      <a:pPr algn="l">
                        <a:buNone/>
                      </a:pPr>
                      <a:r>
                        <a:rPr lang="en-GB" sz="1200" i="1">
                          <a:effectLst/>
                          <a:latin typeface="Poppins" panose="00000500000000000000" pitchFamily="2" charset="0"/>
                        </a:rPr>
                        <a:t>Bombycilla cedrorum</a:t>
                      </a:r>
                    </a:p>
                  </a:txBody>
                  <a:tcPr anchor="ctr"/>
                </a:tc>
                <a:tc>
                  <a:txBody>
                    <a:bodyPr/>
                    <a:lstStyle/>
                    <a:p>
                      <a:pPr algn="l">
                        <a:buNone/>
                      </a:pPr>
                      <a:r>
                        <a:rPr lang="en-GB" sz="1200" i="1">
                          <a:effectLst/>
                          <a:latin typeface="Poppins" panose="00000500000000000000" pitchFamily="2" charset="0"/>
                        </a:rPr>
                        <a:t>Cedar waxwing</a:t>
                      </a:r>
                    </a:p>
                  </a:txBody>
                  <a:tcPr anchor="ctr"/>
                </a:tc>
                <a:tc>
                  <a:txBody>
                    <a:bodyPr/>
                    <a:lstStyle/>
                    <a:p>
                      <a:pPr algn="l">
                        <a:buNone/>
                      </a:pPr>
                      <a:r>
                        <a:rPr lang="en-GB" sz="1200" i="1">
                          <a:effectLst/>
                          <a:latin typeface="Poppins" panose="00000500000000000000" pitchFamily="2" charset="0"/>
                        </a:rPr>
                        <a:t>Zedernseidenschwanz</a:t>
                      </a:r>
                    </a:p>
                  </a:txBody>
                  <a:tcPr anchor="ctr"/>
                </a:tc>
                <a:tc>
                  <a:txBody>
                    <a:bodyPr/>
                    <a:lstStyle/>
                    <a:p>
                      <a:pPr algn="l">
                        <a:buNone/>
                      </a:pPr>
                      <a:r>
                        <a:rPr lang="en-GB" sz="1200" i="1">
                          <a:effectLst/>
                          <a:latin typeface="Poppins" panose="00000500000000000000" pitchFamily="2" charset="0"/>
                        </a:rPr>
                        <a:t>Einersidensvans</a:t>
                      </a:r>
                    </a:p>
                  </a:txBody>
                  <a:tcPr anchor="ctr"/>
                </a:tc>
                <a:extLst>
                  <a:ext uri="{0D108BD9-81ED-4DB2-BD59-A6C34878D82A}">
                    <a16:rowId xmlns:a16="http://schemas.microsoft.com/office/drawing/2014/main" val="2151939401"/>
                  </a:ext>
                </a:extLst>
              </a:tr>
              <a:tr h="303233">
                <a:tc>
                  <a:txBody>
                    <a:bodyPr/>
                    <a:lstStyle/>
                    <a:p>
                      <a:pPr algn="l">
                        <a:buNone/>
                      </a:pPr>
                      <a:r>
                        <a:rPr lang="en-GB" sz="1200" i="1">
                          <a:effectLst/>
                          <a:latin typeface="Poppins" panose="00000500000000000000" pitchFamily="2" charset="0"/>
                        </a:rPr>
                        <a:t>Loxia curvirostra</a:t>
                      </a:r>
                    </a:p>
                  </a:txBody>
                  <a:tcPr anchor="ctr"/>
                </a:tc>
                <a:tc>
                  <a:txBody>
                    <a:bodyPr/>
                    <a:lstStyle/>
                    <a:p>
                      <a:pPr algn="l">
                        <a:buNone/>
                      </a:pPr>
                      <a:r>
                        <a:rPr lang="en-GB" sz="1200" i="1">
                          <a:effectLst/>
                          <a:latin typeface="Poppins" panose="00000500000000000000" pitchFamily="2" charset="0"/>
                        </a:rPr>
                        <a:t>Red crossbill</a:t>
                      </a:r>
                    </a:p>
                  </a:txBody>
                  <a:tcPr anchor="ctr"/>
                </a:tc>
                <a:tc>
                  <a:txBody>
                    <a:bodyPr/>
                    <a:lstStyle/>
                    <a:p>
                      <a:pPr algn="l">
                        <a:buNone/>
                      </a:pPr>
                      <a:r>
                        <a:rPr lang="en-GB" sz="1200" i="1">
                          <a:effectLst/>
                          <a:latin typeface="Poppins" panose="00000500000000000000" pitchFamily="2" charset="0"/>
                        </a:rPr>
                        <a:t>Fichtenkreuzschnabel</a:t>
                      </a:r>
                    </a:p>
                  </a:txBody>
                  <a:tcPr anchor="ctr"/>
                </a:tc>
                <a:tc>
                  <a:txBody>
                    <a:bodyPr/>
                    <a:lstStyle/>
                    <a:p>
                      <a:pPr algn="l">
                        <a:buNone/>
                      </a:pPr>
                      <a:r>
                        <a:rPr lang="en-GB" sz="1200" i="1">
                          <a:effectLst/>
                          <a:latin typeface="Poppins" panose="00000500000000000000" pitchFamily="2" charset="0"/>
                        </a:rPr>
                        <a:t>Grankorsnebb</a:t>
                      </a:r>
                    </a:p>
                  </a:txBody>
                  <a:tcPr anchor="ctr"/>
                </a:tc>
                <a:extLst>
                  <a:ext uri="{0D108BD9-81ED-4DB2-BD59-A6C34878D82A}">
                    <a16:rowId xmlns:a16="http://schemas.microsoft.com/office/drawing/2014/main" val="784054321"/>
                  </a:ext>
                </a:extLst>
              </a:tr>
              <a:tr h="303233">
                <a:tc>
                  <a:txBody>
                    <a:bodyPr/>
                    <a:lstStyle/>
                    <a:p>
                      <a:pPr algn="l">
                        <a:buNone/>
                      </a:pPr>
                      <a:r>
                        <a:rPr lang="en-GB" sz="1200" i="1">
                          <a:effectLst/>
                          <a:latin typeface="Poppins" panose="00000500000000000000" pitchFamily="2" charset="0"/>
                        </a:rPr>
                        <a:t>Spinus pinus</a:t>
                      </a:r>
                    </a:p>
                  </a:txBody>
                  <a:tcPr anchor="ctr"/>
                </a:tc>
                <a:tc>
                  <a:txBody>
                    <a:bodyPr/>
                    <a:lstStyle/>
                    <a:p>
                      <a:pPr algn="l">
                        <a:buNone/>
                      </a:pPr>
                      <a:r>
                        <a:rPr lang="en-GB" sz="1200" i="1">
                          <a:effectLst/>
                          <a:latin typeface="Poppins" panose="00000500000000000000" pitchFamily="2" charset="0"/>
                        </a:rPr>
                        <a:t>Pine siskin</a:t>
                      </a:r>
                    </a:p>
                  </a:txBody>
                  <a:tcPr anchor="ctr"/>
                </a:tc>
                <a:tc>
                  <a:txBody>
                    <a:bodyPr/>
                    <a:lstStyle/>
                    <a:p>
                      <a:pPr algn="l">
                        <a:buNone/>
                      </a:pPr>
                      <a:r>
                        <a:rPr lang="en-GB" sz="1200" i="1">
                          <a:effectLst/>
                          <a:latin typeface="Poppins" panose="00000500000000000000" pitchFamily="2" charset="0"/>
                        </a:rPr>
                        <a:t>Fichtenzeisig</a:t>
                      </a:r>
                    </a:p>
                  </a:txBody>
                  <a:tcPr anchor="ctr"/>
                </a:tc>
                <a:tc>
                  <a:txBody>
                    <a:bodyPr/>
                    <a:lstStyle/>
                    <a:p>
                      <a:pPr algn="l">
                        <a:buNone/>
                      </a:pPr>
                      <a:r>
                        <a:rPr lang="en-GB" sz="1200" i="1" dirty="0" err="1">
                          <a:effectLst/>
                          <a:latin typeface="Poppins" panose="00000500000000000000" pitchFamily="2" charset="0"/>
                        </a:rPr>
                        <a:t>Stripesisik</a:t>
                      </a:r>
                      <a:endParaRPr lang="en-GB" sz="1200" i="1" dirty="0">
                        <a:effectLst/>
                        <a:latin typeface="Poppins" panose="00000500000000000000" pitchFamily="2" charset="0"/>
                      </a:endParaRPr>
                    </a:p>
                  </a:txBody>
                  <a:tcPr anchor="ctr"/>
                </a:tc>
                <a:extLst>
                  <a:ext uri="{0D108BD9-81ED-4DB2-BD59-A6C34878D82A}">
                    <a16:rowId xmlns:a16="http://schemas.microsoft.com/office/drawing/2014/main" val="2232983605"/>
                  </a:ext>
                </a:extLst>
              </a:tr>
            </a:tbl>
          </a:graphicData>
        </a:graphic>
      </p:graphicFrame>
      <p:sp>
        <p:nvSpPr>
          <p:cNvPr id="3" name="Tittel 1">
            <a:extLst>
              <a:ext uri="{FF2B5EF4-FFF2-40B4-BE49-F238E27FC236}">
                <a16:creationId xmlns:a16="http://schemas.microsoft.com/office/drawing/2014/main" id="{93EC7E8D-1136-0D5B-1DBD-68C96D645B36}"/>
              </a:ext>
            </a:extLst>
          </p:cNvPr>
          <p:cNvSpPr txBox="1">
            <a:spLocks/>
          </p:cNvSpPr>
          <p:nvPr/>
        </p:nvSpPr>
        <p:spPr>
          <a:xfrm>
            <a:off x="344500" y="320559"/>
            <a:ext cx="6727448" cy="539720"/>
          </a:xfrm>
          <a:prstGeom prst="rect">
            <a:avLst/>
          </a:prstGeom>
        </p:spPr>
        <p:txBody>
          <a:bodyPr vert="horz" wrap="square" lIns="90000" tIns="90000" rIns="91440" bIns="0" rtlCol="0" anchor="b" anchorCtr="0">
            <a:spAutoFit/>
          </a:bodyPr>
          <a:lstStyle>
            <a:lvl1pPr algn="l" defTabSz="609585" rtl="0" eaLnBrk="1" latinLnBrk="0" hangingPunct="1">
              <a:lnSpc>
                <a:spcPts val="3467"/>
              </a:lnSpc>
              <a:spcBef>
                <a:spcPct val="0"/>
              </a:spcBef>
              <a:buNone/>
              <a:defRPr sz="5333" b="1" i="0" kern="1200">
                <a:solidFill>
                  <a:schemeClr val="bg1"/>
                </a:solidFill>
                <a:latin typeface="Hurtigruten Display Condensed" pitchFamily="2" charset="0"/>
                <a:ea typeface="+mj-ea"/>
                <a:cs typeface="Arial"/>
              </a:defRPr>
            </a:lvl1pPr>
          </a:lstStyle>
          <a:p>
            <a:r>
              <a:rPr lang="en-GB" sz="4400" dirty="0">
                <a:latin typeface="+mj-lt"/>
              </a:rPr>
              <a:t>Wildlife List – Birds</a:t>
            </a:r>
          </a:p>
        </p:txBody>
      </p:sp>
    </p:spTree>
    <p:extLst>
      <p:ext uri="{BB962C8B-B14F-4D97-AF65-F5344CB8AC3E}">
        <p14:creationId xmlns:p14="http://schemas.microsoft.com/office/powerpoint/2010/main" val="1797902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A4E4FBD-273B-F7B3-6BDE-11781493EF95}"/>
              </a:ext>
            </a:extLst>
          </p:cNvPr>
          <p:cNvGraphicFramePr>
            <a:graphicFrameLocks noGrp="1"/>
          </p:cNvGraphicFramePr>
          <p:nvPr>
            <p:extLst>
              <p:ext uri="{D42A27DB-BD31-4B8C-83A1-F6EECF244321}">
                <p14:modId xmlns:p14="http://schemas.microsoft.com/office/powerpoint/2010/main" val="2935571052"/>
              </p:ext>
            </p:extLst>
          </p:nvPr>
        </p:nvGraphicFramePr>
        <p:xfrm>
          <a:off x="344500" y="959220"/>
          <a:ext cx="11432984" cy="5458194"/>
        </p:xfrm>
        <a:graphic>
          <a:graphicData uri="http://schemas.openxmlformats.org/drawingml/2006/table">
            <a:tbl>
              <a:tblPr firstRow="1">
                <a:tableStyleId>{775DCB02-9BB8-47FD-8907-85C794F793BA}</a:tableStyleId>
              </a:tblPr>
              <a:tblGrid>
                <a:gridCol w="2858246">
                  <a:extLst>
                    <a:ext uri="{9D8B030D-6E8A-4147-A177-3AD203B41FA5}">
                      <a16:colId xmlns:a16="http://schemas.microsoft.com/office/drawing/2014/main" val="3088101616"/>
                    </a:ext>
                  </a:extLst>
                </a:gridCol>
                <a:gridCol w="2858246">
                  <a:extLst>
                    <a:ext uri="{9D8B030D-6E8A-4147-A177-3AD203B41FA5}">
                      <a16:colId xmlns:a16="http://schemas.microsoft.com/office/drawing/2014/main" val="2578081934"/>
                    </a:ext>
                  </a:extLst>
                </a:gridCol>
                <a:gridCol w="2858246">
                  <a:extLst>
                    <a:ext uri="{9D8B030D-6E8A-4147-A177-3AD203B41FA5}">
                      <a16:colId xmlns:a16="http://schemas.microsoft.com/office/drawing/2014/main" val="3905369065"/>
                    </a:ext>
                  </a:extLst>
                </a:gridCol>
                <a:gridCol w="2858246">
                  <a:extLst>
                    <a:ext uri="{9D8B030D-6E8A-4147-A177-3AD203B41FA5}">
                      <a16:colId xmlns:a16="http://schemas.microsoft.com/office/drawing/2014/main" val="3595051564"/>
                    </a:ext>
                  </a:extLst>
                </a:gridCol>
              </a:tblGrid>
              <a:tr h="303233">
                <a:tc>
                  <a:txBody>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lang="nb-NO" sz="1200" b="1" i="0">
                          <a:solidFill>
                            <a:schemeClr val="tx1"/>
                          </a:solidFill>
                          <a:effectLst/>
                          <a:latin typeface="+mj-lt"/>
                          <a:ea typeface="Jost Medium" pitchFamily="2" charset="0"/>
                          <a:cs typeface="Times New Roman" panose="02020603050405020304" pitchFamily="18" charset="0"/>
                        </a:rPr>
                        <a:t>Scientific</a:t>
                      </a:r>
                      <a:r>
                        <a:rPr lang="nb-NO" sz="1200" b="1" i="0" baseline="0">
                          <a:solidFill>
                            <a:schemeClr val="tx1"/>
                          </a:solidFill>
                          <a:effectLst/>
                          <a:latin typeface="+mj-lt"/>
                          <a:ea typeface="Jost Medium" pitchFamily="2" charset="0"/>
                          <a:cs typeface="Times New Roman" panose="02020603050405020304" pitchFamily="18" charset="0"/>
                        </a:rPr>
                        <a:t> Name</a:t>
                      </a:r>
                      <a:endParaRPr lang="en-GB" sz="1200" b="1" i="0" dirty="0">
                        <a:solidFill>
                          <a:schemeClr val="tx1"/>
                        </a:solidFill>
                        <a:effectLst/>
                        <a:latin typeface="+mj-lt"/>
                        <a:ea typeface="Jost Medium" pitchFamily="2" charset="0"/>
                        <a:cs typeface="Times New Roman" panose="02020603050405020304" pitchFamily="18" charset="0"/>
                      </a:endParaRPr>
                    </a:p>
                  </a:txBody>
                  <a:tcPr anchor="ctr"/>
                </a:tc>
                <a:tc>
                  <a:txBody>
                    <a:bodyPr/>
                    <a:lstStyle/>
                    <a:p>
                      <a:pPr algn="ctr"/>
                      <a:r>
                        <a:rPr lang="en-US" sz="1200" b="1" i="0">
                          <a:solidFill>
                            <a:schemeClr val="tx1"/>
                          </a:solidFill>
                          <a:latin typeface="+mj-lt"/>
                          <a:ea typeface="Jost Medium" pitchFamily="2" charset="0"/>
                        </a:rPr>
                        <a:t>English</a:t>
                      </a:r>
                      <a:endParaRPr lang="en-US" sz="1200" b="1" i="0" dirty="0">
                        <a:solidFill>
                          <a:schemeClr val="tx1"/>
                        </a:solidFill>
                        <a:latin typeface="+mj-lt"/>
                        <a:ea typeface="Jost Medium" pitchFamily="2" charset="0"/>
                      </a:endParaRPr>
                    </a:p>
                  </a:txBody>
                  <a:tcPr anchor="ctr"/>
                </a:tc>
                <a:tc>
                  <a:txBody>
                    <a:bodyPr/>
                    <a:lstStyle/>
                    <a:p>
                      <a:pPr algn="ctr"/>
                      <a:r>
                        <a:rPr lang="en-US" sz="1200" b="1" i="0">
                          <a:solidFill>
                            <a:schemeClr val="tx1"/>
                          </a:solidFill>
                          <a:latin typeface="+mj-lt"/>
                          <a:ea typeface="Jost Medium" pitchFamily="2" charset="0"/>
                        </a:rPr>
                        <a:t>Deutsch</a:t>
                      </a:r>
                      <a:endParaRPr lang="en-US" sz="1200" b="1" i="0" dirty="0">
                        <a:solidFill>
                          <a:schemeClr val="tx1"/>
                        </a:solidFill>
                        <a:latin typeface="+mj-lt"/>
                        <a:ea typeface="Jost Medium" pitchFamily="2" charset="0"/>
                      </a:endParaRPr>
                    </a:p>
                  </a:txBody>
                  <a:tcPr anchor="ctr"/>
                </a:tc>
                <a:tc>
                  <a:txBody>
                    <a:bodyPr/>
                    <a:lstStyle/>
                    <a:p>
                      <a:pPr algn="ctr"/>
                      <a:r>
                        <a:rPr lang="en-US" sz="1200" b="1" i="0">
                          <a:solidFill>
                            <a:schemeClr val="tx1"/>
                          </a:solidFill>
                          <a:latin typeface="+mj-lt"/>
                          <a:ea typeface="Jost Medium" pitchFamily="2" charset="0"/>
                        </a:rPr>
                        <a:t>Francais</a:t>
                      </a:r>
                      <a:endParaRPr lang="en-US" sz="1200" b="1" i="0" dirty="0">
                        <a:solidFill>
                          <a:schemeClr val="tx1"/>
                        </a:solidFill>
                        <a:latin typeface="+mj-lt"/>
                        <a:ea typeface="Jost Medium" pitchFamily="2" charset="0"/>
                      </a:endParaRPr>
                    </a:p>
                  </a:txBody>
                  <a:tcPr anchor="ctr"/>
                </a:tc>
                <a:extLst>
                  <a:ext uri="{0D108BD9-81ED-4DB2-BD59-A6C34878D82A}">
                    <a16:rowId xmlns:a16="http://schemas.microsoft.com/office/drawing/2014/main" val="2960362614"/>
                  </a:ext>
                </a:extLst>
              </a:tr>
              <a:tr h="303233">
                <a:tc>
                  <a:txBody>
                    <a:bodyPr/>
                    <a:lstStyle/>
                    <a:p>
                      <a:pPr algn="l">
                        <a:buNone/>
                      </a:pPr>
                      <a:r>
                        <a:rPr lang="en-GB" sz="1200" i="1">
                          <a:effectLst/>
                          <a:latin typeface="Poppins" panose="00000500000000000000" pitchFamily="2" charset="0"/>
                        </a:rPr>
                        <a:t>Passerella iliaca</a:t>
                      </a:r>
                    </a:p>
                  </a:txBody>
                  <a:tcPr anchor="ctr"/>
                </a:tc>
                <a:tc>
                  <a:txBody>
                    <a:bodyPr/>
                    <a:lstStyle/>
                    <a:p>
                      <a:pPr algn="l">
                        <a:buNone/>
                      </a:pPr>
                      <a:r>
                        <a:rPr lang="en-GB" sz="1200" i="1">
                          <a:effectLst/>
                          <a:latin typeface="Poppins" panose="00000500000000000000" pitchFamily="2" charset="0"/>
                        </a:rPr>
                        <a:t>Fox sparrow</a:t>
                      </a:r>
                    </a:p>
                  </a:txBody>
                  <a:tcPr anchor="ctr"/>
                </a:tc>
                <a:tc>
                  <a:txBody>
                    <a:bodyPr/>
                    <a:lstStyle/>
                    <a:p>
                      <a:pPr algn="l">
                        <a:buNone/>
                      </a:pPr>
                      <a:r>
                        <a:rPr lang="en-GB" sz="1200" i="1">
                          <a:effectLst/>
                          <a:latin typeface="Poppins" panose="00000500000000000000" pitchFamily="2" charset="0"/>
                        </a:rPr>
                        <a:t>Fuchsammer</a:t>
                      </a:r>
                    </a:p>
                  </a:txBody>
                  <a:tcPr anchor="ctr"/>
                </a:tc>
                <a:tc>
                  <a:txBody>
                    <a:bodyPr/>
                    <a:lstStyle/>
                    <a:p>
                      <a:pPr algn="l">
                        <a:buNone/>
                      </a:pPr>
                      <a:r>
                        <a:rPr lang="en-GB" sz="1200" i="1">
                          <a:effectLst/>
                          <a:latin typeface="Poppins" panose="00000500000000000000" pitchFamily="2" charset="0"/>
                        </a:rPr>
                        <a:t>Revespurv</a:t>
                      </a:r>
                    </a:p>
                  </a:txBody>
                  <a:tcPr anchor="ctr"/>
                </a:tc>
                <a:extLst>
                  <a:ext uri="{0D108BD9-81ED-4DB2-BD59-A6C34878D82A}">
                    <a16:rowId xmlns:a16="http://schemas.microsoft.com/office/drawing/2014/main" val="1057466311"/>
                  </a:ext>
                </a:extLst>
              </a:tr>
              <a:tr h="303233">
                <a:tc>
                  <a:txBody>
                    <a:bodyPr/>
                    <a:lstStyle/>
                    <a:p>
                      <a:pPr algn="l">
                        <a:buNone/>
                      </a:pPr>
                      <a:r>
                        <a:rPr lang="en-GB" sz="1200" i="1">
                          <a:effectLst/>
                          <a:latin typeface="Poppins" panose="00000500000000000000" pitchFamily="2" charset="0"/>
                        </a:rPr>
                        <a:t>Junco hyemalis</a:t>
                      </a:r>
                    </a:p>
                  </a:txBody>
                  <a:tcPr anchor="ctr"/>
                </a:tc>
                <a:tc>
                  <a:txBody>
                    <a:bodyPr/>
                    <a:lstStyle/>
                    <a:p>
                      <a:pPr algn="l">
                        <a:buNone/>
                      </a:pPr>
                      <a:r>
                        <a:rPr lang="en-GB" sz="1200" i="1">
                          <a:effectLst/>
                          <a:latin typeface="Poppins" panose="00000500000000000000" pitchFamily="2" charset="0"/>
                        </a:rPr>
                        <a:t>Dark-eyed junco</a:t>
                      </a:r>
                    </a:p>
                  </a:txBody>
                  <a:tcPr anchor="ctr"/>
                </a:tc>
                <a:tc>
                  <a:txBody>
                    <a:bodyPr/>
                    <a:lstStyle/>
                    <a:p>
                      <a:pPr algn="l">
                        <a:buNone/>
                      </a:pPr>
                      <a:r>
                        <a:rPr lang="en-GB" sz="1200" i="1">
                          <a:effectLst/>
                          <a:latin typeface="Poppins" panose="00000500000000000000" pitchFamily="2" charset="0"/>
                        </a:rPr>
                        <a:t>Winterammer</a:t>
                      </a:r>
                    </a:p>
                  </a:txBody>
                  <a:tcPr anchor="ctr"/>
                </a:tc>
                <a:tc>
                  <a:txBody>
                    <a:bodyPr/>
                    <a:lstStyle/>
                    <a:p>
                      <a:pPr algn="l">
                        <a:buNone/>
                      </a:pPr>
                      <a:r>
                        <a:rPr lang="en-GB" sz="1200" i="1">
                          <a:effectLst/>
                          <a:latin typeface="Poppins" panose="00000500000000000000" pitchFamily="2" charset="0"/>
                        </a:rPr>
                        <a:t>Vinterjunko</a:t>
                      </a:r>
                    </a:p>
                  </a:txBody>
                  <a:tcPr anchor="ctr"/>
                </a:tc>
                <a:extLst>
                  <a:ext uri="{0D108BD9-81ED-4DB2-BD59-A6C34878D82A}">
                    <a16:rowId xmlns:a16="http://schemas.microsoft.com/office/drawing/2014/main" val="1641895192"/>
                  </a:ext>
                </a:extLst>
              </a:tr>
              <a:tr h="303233">
                <a:tc>
                  <a:txBody>
                    <a:bodyPr/>
                    <a:lstStyle/>
                    <a:p>
                      <a:pPr algn="l">
                        <a:buNone/>
                      </a:pPr>
                      <a:r>
                        <a:rPr lang="en-GB" sz="1200" i="1">
                          <a:effectLst/>
                          <a:latin typeface="Poppins" panose="00000500000000000000" pitchFamily="2" charset="0"/>
                        </a:rPr>
                        <a:t>Zonotrichia leucophrys</a:t>
                      </a:r>
                    </a:p>
                  </a:txBody>
                  <a:tcPr anchor="ctr"/>
                </a:tc>
                <a:tc>
                  <a:txBody>
                    <a:bodyPr/>
                    <a:lstStyle/>
                    <a:p>
                      <a:pPr algn="l">
                        <a:buNone/>
                      </a:pPr>
                      <a:r>
                        <a:rPr lang="en-GB" sz="1200" i="1">
                          <a:effectLst/>
                          <a:latin typeface="Poppins" panose="00000500000000000000" pitchFamily="2" charset="0"/>
                        </a:rPr>
                        <a:t>White-crowned sparrow</a:t>
                      </a:r>
                    </a:p>
                  </a:txBody>
                  <a:tcPr anchor="ctr"/>
                </a:tc>
                <a:tc>
                  <a:txBody>
                    <a:bodyPr/>
                    <a:lstStyle/>
                    <a:p>
                      <a:pPr algn="l">
                        <a:buNone/>
                      </a:pPr>
                      <a:r>
                        <a:rPr lang="en-GB" sz="1200" i="1">
                          <a:effectLst/>
                          <a:latin typeface="Poppins" panose="00000500000000000000" pitchFamily="2" charset="0"/>
                        </a:rPr>
                        <a:t>Dachsammer</a:t>
                      </a:r>
                    </a:p>
                  </a:txBody>
                  <a:tcPr anchor="ctr"/>
                </a:tc>
                <a:tc>
                  <a:txBody>
                    <a:bodyPr/>
                    <a:lstStyle/>
                    <a:p>
                      <a:pPr algn="l">
                        <a:buNone/>
                      </a:pPr>
                      <a:r>
                        <a:rPr lang="en-GB" sz="1200" i="1">
                          <a:effectLst/>
                          <a:latin typeface="Poppins" panose="00000500000000000000" pitchFamily="2" charset="0"/>
                        </a:rPr>
                        <a:t>Hvitkronespurv</a:t>
                      </a:r>
                    </a:p>
                  </a:txBody>
                  <a:tcPr anchor="ctr"/>
                </a:tc>
                <a:extLst>
                  <a:ext uri="{0D108BD9-81ED-4DB2-BD59-A6C34878D82A}">
                    <a16:rowId xmlns:a16="http://schemas.microsoft.com/office/drawing/2014/main" val="3575983172"/>
                  </a:ext>
                </a:extLst>
              </a:tr>
              <a:tr h="303233">
                <a:tc>
                  <a:txBody>
                    <a:bodyPr/>
                    <a:lstStyle/>
                    <a:p>
                      <a:pPr algn="l">
                        <a:buNone/>
                      </a:pPr>
                      <a:r>
                        <a:rPr lang="en-GB" sz="1200" i="1">
                          <a:effectLst/>
                          <a:latin typeface="Poppins" panose="00000500000000000000" pitchFamily="2" charset="0"/>
                        </a:rPr>
                        <a:t>Melospiza melodia</a:t>
                      </a:r>
                    </a:p>
                  </a:txBody>
                  <a:tcPr anchor="ctr"/>
                </a:tc>
                <a:tc>
                  <a:txBody>
                    <a:bodyPr/>
                    <a:lstStyle/>
                    <a:p>
                      <a:pPr algn="l">
                        <a:buNone/>
                      </a:pPr>
                      <a:r>
                        <a:rPr lang="en-GB" sz="1200" i="1">
                          <a:effectLst/>
                          <a:latin typeface="Poppins" panose="00000500000000000000" pitchFamily="2" charset="0"/>
                        </a:rPr>
                        <a:t>Song sparrow</a:t>
                      </a:r>
                    </a:p>
                  </a:txBody>
                  <a:tcPr anchor="ctr"/>
                </a:tc>
                <a:tc>
                  <a:txBody>
                    <a:bodyPr/>
                    <a:lstStyle/>
                    <a:p>
                      <a:pPr algn="l">
                        <a:buNone/>
                      </a:pPr>
                      <a:r>
                        <a:rPr lang="en-GB" sz="1200" i="1">
                          <a:effectLst/>
                          <a:latin typeface="Poppins" panose="00000500000000000000" pitchFamily="2" charset="0"/>
                        </a:rPr>
                        <a:t>Singammer</a:t>
                      </a:r>
                    </a:p>
                  </a:txBody>
                  <a:tcPr anchor="ctr"/>
                </a:tc>
                <a:tc>
                  <a:txBody>
                    <a:bodyPr/>
                    <a:lstStyle/>
                    <a:p>
                      <a:pPr algn="l">
                        <a:buNone/>
                      </a:pPr>
                      <a:r>
                        <a:rPr lang="en-GB" sz="1200" i="1">
                          <a:effectLst/>
                          <a:latin typeface="Poppins" panose="00000500000000000000" pitchFamily="2" charset="0"/>
                        </a:rPr>
                        <a:t>Sangspurv</a:t>
                      </a:r>
                    </a:p>
                  </a:txBody>
                  <a:tcPr anchor="ctr"/>
                </a:tc>
                <a:extLst>
                  <a:ext uri="{0D108BD9-81ED-4DB2-BD59-A6C34878D82A}">
                    <a16:rowId xmlns:a16="http://schemas.microsoft.com/office/drawing/2014/main" val="2430154128"/>
                  </a:ext>
                </a:extLst>
              </a:tr>
              <a:tr h="303233">
                <a:tc>
                  <a:txBody>
                    <a:bodyPr/>
                    <a:lstStyle/>
                    <a:p>
                      <a:pPr algn="l">
                        <a:buNone/>
                      </a:pPr>
                      <a:r>
                        <a:rPr lang="en-GB" sz="1200" i="1">
                          <a:effectLst/>
                          <a:latin typeface="Poppins" panose="00000500000000000000" pitchFamily="2" charset="0"/>
                        </a:rPr>
                        <a:t>Melospiza lincolnii</a:t>
                      </a:r>
                    </a:p>
                  </a:txBody>
                  <a:tcPr anchor="ctr"/>
                </a:tc>
                <a:tc>
                  <a:txBody>
                    <a:bodyPr/>
                    <a:lstStyle/>
                    <a:p>
                      <a:pPr algn="l">
                        <a:buNone/>
                      </a:pPr>
                      <a:r>
                        <a:rPr lang="en-GB" sz="1200" i="1">
                          <a:effectLst/>
                          <a:latin typeface="Poppins" panose="00000500000000000000" pitchFamily="2" charset="0"/>
                        </a:rPr>
                        <a:t>Lincoln's sparrow</a:t>
                      </a:r>
                    </a:p>
                  </a:txBody>
                  <a:tcPr anchor="ctr"/>
                </a:tc>
                <a:tc>
                  <a:txBody>
                    <a:bodyPr/>
                    <a:lstStyle/>
                    <a:p>
                      <a:pPr algn="l">
                        <a:buNone/>
                      </a:pPr>
                      <a:r>
                        <a:rPr lang="en-GB" sz="1200" i="1">
                          <a:effectLst/>
                          <a:latin typeface="Poppins" panose="00000500000000000000" pitchFamily="2" charset="0"/>
                        </a:rPr>
                        <a:t>Lincolnammer</a:t>
                      </a:r>
                    </a:p>
                  </a:txBody>
                  <a:tcPr anchor="ctr"/>
                </a:tc>
                <a:tc>
                  <a:txBody>
                    <a:bodyPr/>
                    <a:lstStyle/>
                    <a:p>
                      <a:pPr algn="l">
                        <a:buNone/>
                      </a:pPr>
                      <a:r>
                        <a:rPr lang="en-GB" sz="1200" i="1">
                          <a:effectLst/>
                          <a:latin typeface="Poppins" panose="00000500000000000000" pitchFamily="2" charset="0"/>
                        </a:rPr>
                        <a:t>Gråbrynspurv</a:t>
                      </a:r>
                    </a:p>
                  </a:txBody>
                  <a:tcPr anchor="ctr"/>
                </a:tc>
                <a:extLst>
                  <a:ext uri="{0D108BD9-81ED-4DB2-BD59-A6C34878D82A}">
                    <a16:rowId xmlns:a16="http://schemas.microsoft.com/office/drawing/2014/main" val="4231851525"/>
                  </a:ext>
                </a:extLst>
              </a:tr>
              <a:tr h="303233">
                <a:tc>
                  <a:txBody>
                    <a:bodyPr/>
                    <a:lstStyle/>
                    <a:p>
                      <a:pPr algn="l">
                        <a:buNone/>
                      </a:pPr>
                      <a:r>
                        <a:rPr lang="en-GB" sz="1200" i="1">
                          <a:effectLst/>
                          <a:latin typeface="Poppins" panose="00000500000000000000" pitchFamily="2" charset="0"/>
                        </a:rPr>
                        <a:t>Parkesia noveboracensis</a:t>
                      </a:r>
                    </a:p>
                  </a:txBody>
                  <a:tcPr anchor="ctr"/>
                </a:tc>
                <a:tc>
                  <a:txBody>
                    <a:bodyPr/>
                    <a:lstStyle/>
                    <a:p>
                      <a:pPr algn="l">
                        <a:buNone/>
                      </a:pPr>
                      <a:r>
                        <a:rPr lang="en-GB" sz="1200" i="1">
                          <a:effectLst/>
                          <a:latin typeface="Poppins" panose="00000500000000000000" pitchFamily="2" charset="0"/>
                        </a:rPr>
                        <a:t>Northern waterthrush</a:t>
                      </a:r>
                    </a:p>
                  </a:txBody>
                  <a:tcPr anchor="ctr"/>
                </a:tc>
                <a:tc>
                  <a:txBody>
                    <a:bodyPr/>
                    <a:lstStyle/>
                    <a:p>
                      <a:pPr algn="l">
                        <a:buNone/>
                      </a:pPr>
                      <a:r>
                        <a:rPr lang="en-GB" sz="1200" i="1">
                          <a:effectLst/>
                          <a:latin typeface="Poppins" panose="00000500000000000000" pitchFamily="2" charset="0"/>
                        </a:rPr>
                        <a:t>Drosselwaldsänger</a:t>
                      </a:r>
                    </a:p>
                  </a:txBody>
                  <a:tcPr anchor="ctr"/>
                </a:tc>
                <a:tc>
                  <a:txBody>
                    <a:bodyPr/>
                    <a:lstStyle/>
                    <a:p>
                      <a:pPr algn="l">
                        <a:buNone/>
                      </a:pPr>
                      <a:r>
                        <a:rPr lang="en-GB" sz="1200" i="1">
                          <a:effectLst/>
                          <a:latin typeface="Poppins" panose="00000500000000000000" pitchFamily="2" charset="0"/>
                        </a:rPr>
                        <a:t>Vannparula</a:t>
                      </a:r>
                    </a:p>
                  </a:txBody>
                  <a:tcPr anchor="ctr"/>
                </a:tc>
                <a:extLst>
                  <a:ext uri="{0D108BD9-81ED-4DB2-BD59-A6C34878D82A}">
                    <a16:rowId xmlns:a16="http://schemas.microsoft.com/office/drawing/2014/main" val="1203613008"/>
                  </a:ext>
                </a:extLst>
              </a:tr>
              <a:tr h="303233">
                <a:tc>
                  <a:txBody>
                    <a:bodyPr/>
                    <a:lstStyle/>
                    <a:p>
                      <a:pPr algn="l">
                        <a:buNone/>
                      </a:pPr>
                      <a:r>
                        <a:rPr lang="en-GB" sz="1200" i="1">
                          <a:effectLst/>
                          <a:latin typeface="Poppins" panose="00000500000000000000" pitchFamily="2" charset="0"/>
                        </a:rPr>
                        <a:t>Leiothlypis celata</a:t>
                      </a:r>
                    </a:p>
                  </a:txBody>
                  <a:tcPr anchor="ctr"/>
                </a:tc>
                <a:tc>
                  <a:txBody>
                    <a:bodyPr/>
                    <a:lstStyle/>
                    <a:p>
                      <a:pPr algn="l">
                        <a:buNone/>
                      </a:pPr>
                      <a:r>
                        <a:rPr lang="en-GB" sz="1200" i="1">
                          <a:effectLst/>
                          <a:latin typeface="Poppins" panose="00000500000000000000" pitchFamily="2" charset="0"/>
                        </a:rPr>
                        <a:t>Orange-crowned warbler</a:t>
                      </a:r>
                    </a:p>
                  </a:txBody>
                  <a:tcPr anchor="ctr"/>
                </a:tc>
                <a:tc>
                  <a:txBody>
                    <a:bodyPr/>
                    <a:lstStyle/>
                    <a:p>
                      <a:pPr algn="l">
                        <a:buNone/>
                      </a:pPr>
                      <a:r>
                        <a:rPr lang="en-GB" sz="1200" i="1">
                          <a:effectLst/>
                          <a:latin typeface="Poppins" panose="00000500000000000000" pitchFamily="2" charset="0"/>
                        </a:rPr>
                        <a:t>Orangefleck-Waldsänger</a:t>
                      </a:r>
                    </a:p>
                  </a:txBody>
                  <a:tcPr anchor="ctr"/>
                </a:tc>
                <a:tc>
                  <a:txBody>
                    <a:bodyPr/>
                    <a:lstStyle/>
                    <a:p>
                      <a:pPr algn="l">
                        <a:buNone/>
                      </a:pPr>
                      <a:r>
                        <a:rPr lang="en-GB" sz="1200" i="1">
                          <a:effectLst/>
                          <a:latin typeface="Poppins" panose="00000500000000000000" pitchFamily="2" charset="0"/>
                        </a:rPr>
                        <a:t>Oransjekroneparula</a:t>
                      </a:r>
                    </a:p>
                  </a:txBody>
                  <a:tcPr anchor="ctr"/>
                </a:tc>
                <a:extLst>
                  <a:ext uri="{0D108BD9-81ED-4DB2-BD59-A6C34878D82A}">
                    <a16:rowId xmlns:a16="http://schemas.microsoft.com/office/drawing/2014/main" val="4035530538"/>
                  </a:ext>
                </a:extLst>
              </a:tr>
              <a:tr h="303233">
                <a:tc>
                  <a:txBody>
                    <a:bodyPr/>
                    <a:lstStyle/>
                    <a:p>
                      <a:pPr algn="l">
                        <a:buNone/>
                      </a:pPr>
                      <a:r>
                        <a:rPr lang="en-GB" sz="1200" i="1">
                          <a:effectLst/>
                          <a:latin typeface="Poppins" panose="00000500000000000000" pitchFamily="2" charset="0"/>
                        </a:rPr>
                        <a:t>Geothlypis trichas</a:t>
                      </a:r>
                    </a:p>
                  </a:txBody>
                  <a:tcPr anchor="ctr"/>
                </a:tc>
                <a:tc>
                  <a:txBody>
                    <a:bodyPr/>
                    <a:lstStyle/>
                    <a:p>
                      <a:pPr algn="l">
                        <a:buNone/>
                      </a:pPr>
                      <a:r>
                        <a:rPr lang="en-GB" sz="1200" i="1">
                          <a:effectLst/>
                          <a:latin typeface="Poppins" panose="00000500000000000000" pitchFamily="2" charset="0"/>
                        </a:rPr>
                        <a:t>Common yellowthroat</a:t>
                      </a:r>
                    </a:p>
                  </a:txBody>
                  <a:tcPr anchor="ctr"/>
                </a:tc>
                <a:tc>
                  <a:txBody>
                    <a:bodyPr/>
                    <a:lstStyle/>
                    <a:p>
                      <a:pPr algn="l">
                        <a:buNone/>
                      </a:pPr>
                      <a:r>
                        <a:rPr lang="en-GB" sz="1200" i="1">
                          <a:effectLst/>
                          <a:latin typeface="Poppins" panose="00000500000000000000" pitchFamily="2" charset="0"/>
                        </a:rPr>
                        <a:t>Weidengelbkehlchen</a:t>
                      </a:r>
                    </a:p>
                  </a:txBody>
                  <a:tcPr anchor="ctr"/>
                </a:tc>
                <a:tc>
                  <a:txBody>
                    <a:bodyPr/>
                    <a:lstStyle/>
                    <a:p>
                      <a:pPr algn="l">
                        <a:buNone/>
                      </a:pPr>
                      <a:r>
                        <a:rPr lang="en-GB" sz="1200" i="1">
                          <a:effectLst/>
                          <a:latin typeface="Poppins" panose="00000500000000000000" pitchFamily="2" charset="0"/>
                        </a:rPr>
                        <a:t>Nordgulstrupe</a:t>
                      </a:r>
                    </a:p>
                  </a:txBody>
                  <a:tcPr anchor="ctr"/>
                </a:tc>
                <a:extLst>
                  <a:ext uri="{0D108BD9-81ED-4DB2-BD59-A6C34878D82A}">
                    <a16:rowId xmlns:a16="http://schemas.microsoft.com/office/drawing/2014/main" val="2114281928"/>
                  </a:ext>
                </a:extLst>
              </a:tr>
              <a:tr h="303233">
                <a:tc>
                  <a:txBody>
                    <a:bodyPr/>
                    <a:lstStyle/>
                    <a:p>
                      <a:pPr algn="l">
                        <a:buNone/>
                      </a:pPr>
                      <a:r>
                        <a:rPr lang="en-GB" sz="1200" i="1">
                          <a:effectLst/>
                          <a:latin typeface="Poppins" panose="00000500000000000000" pitchFamily="2" charset="0"/>
                        </a:rPr>
                        <a:t>Setophaga petechia</a:t>
                      </a:r>
                    </a:p>
                  </a:txBody>
                  <a:tcPr anchor="ctr"/>
                </a:tc>
                <a:tc>
                  <a:txBody>
                    <a:bodyPr/>
                    <a:lstStyle/>
                    <a:p>
                      <a:pPr algn="l">
                        <a:buNone/>
                      </a:pPr>
                      <a:r>
                        <a:rPr lang="en-GB" sz="1200" i="1">
                          <a:effectLst/>
                          <a:latin typeface="Poppins" panose="00000500000000000000" pitchFamily="2" charset="0"/>
                        </a:rPr>
                        <a:t>Yellow warbler</a:t>
                      </a:r>
                    </a:p>
                  </a:txBody>
                  <a:tcPr anchor="ctr"/>
                </a:tc>
                <a:tc>
                  <a:txBody>
                    <a:bodyPr/>
                    <a:lstStyle/>
                    <a:p>
                      <a:pPr algn="l">
                        <a:buNone/>
                      </a:pPr>
                      <a:r>
                        <a:rPr lang="en-GB" sz="1200" i="1">
                          <a:effectLst/>
                          <a:latin typeface="Poppins" panose="00000500000000000000" pitchFamily="2" charset="0"/>
                        </a:rPr>
                        <a:t>Goldwaldsänger</a:t>
                      </a:r>
                    </a:p>
                  </a:txBody>
                  <a:tcPr anchor="ctr"/>
                </a:tc>
                <a:tc>
                  <a:txBody>
                    <a:bodyPr/>
                    <a:lstStyle/>
                    <a:p>
                      <a:pPr algn="l">
                        <a:buNone/>
                      </a:pPr>
                      <a:r>
                        <a:rPr lang="en-GB" sz="1200" i="1">
                          <a:effectLst/>
                          <a:latin typeface="Poppins" panose="00000500000000000000" pitchFamily="2" charset="0"/>
                        </a:rPr>
                        <a:t>Gulparula</a:t>
                      </a:r>
                    </a:p>
                  </a:txBody>
                  <a:tcPr anchor="ctr"/>
                </a:tc>
                <a:extLst>
                  <a:ext uri="{0D108BD9-81ED-4DB2-BD59-A6C34878D82A}">
                    <a16:rowId xmlns:a16="http://schemas.microsoft.com/office/drawing/2014/main" val="2543734225"/>
                  </a:ext>
                </a:extLst>
              </a:tr>
              <a:tr h="303233">
                <a:tc>
                  <a:txBody>
                    <a:bodyPr/>
                    <a:lstStyle/>
                    <a:p>
                      <a:pPr algn="l">
                        <a:buNone/>
                      </a:pPr>
                      <a:r>
                        <a:rPr lang="en-GB" sz="1200" i="1">
                          <a:effectLst/>
                          <a:latin typeface="Poppins" panose="00000500000000000000" pitchFamily="2" charset="0"/>
                        </a:rPr>
                        <a:t>Setophaga coronata</a:t>
                      </a:r>
                    </a:p>
                  </a:txBody>
                  <a:tcPr anchor="ctr"/>
                </a:tc>
                <a:tc>
                  <a:txBody>
                    <a:bodyPr/>
                    <a:lstStyle/>
                    <a:p>
                      <a:pPr algn="l">
                        <a:buNone/>
                      </a:pPr>
                      <a:r>
                        <a:rPr lang="en-GB" sz="1200" i="1">
                          <a:effectLst/>
                          <a:latin typeface="Poppins" panose="00000500000000000000" pitchFamily="2" charset="0"/>
                        </a:rPr>
                        <a:t>Yellow-rumped warbler</a:t>
                      </a:r>
                    </a:p>
                  </a:txBody>
                  <a:tcPr anchor="ctr"/>
                </a:tc>
                <a:tc>
                  <a:txBody>
                    <a:bodyPr/>
                    <a:lstStyle/>
                    <a:p>
                      <a:pPr algn="l">
                        <a:buNone/>
                      </a:pPr>
                      <a:r>
                        <a:rPr lang="en-GB" sz="1200" i="1">
                          <a:effectLst/>
                          <a:latin typeface="Poppins" panose="00000500000000000000" pitchFamily="2" charset="0"/>
                        </a:rPr>
                        <a:t>Kronenwaldsänger</a:t>
                      </a:r>
                    </a:p>
                  </a:txBody>
                  <a:tcPr anchor="ctr"/>
                </a:tc>
                <a:tc>
                  <a:txBody>
                    <a:bodyPr/>
                    <a:lstStyle/>
                    <a:p>
                      <a:pPr algn="l">
                        <a:buNone/>
                      </a:pPr>
                      <a:r>
                        <a:rPr lang="en-GB" sz="1200" i="1">
                          <a:effectLst/>
                          <a:latin typeface="Poppins" panose="00000500000000000000" pitchFamily="2" charset="0"/>
                        </a:rPr>
                        <a:t>Myrteparula</a:t>
                      </a:r>
                    </a:p>
                  </a:txBody>
                  <a:tcPr anchor="ctr"/>
                </a:tc>
                <a:extLst>
                  <a:ext uri="{0D108BD9-81ED-4DB2-BD59-A6C34878D82A}">
                    <a16:rowId xmlns:a16="http://schemas.microsoft.com/office/drawing/2014/main" val="1272895303"/>
                  </a:ext>
                </a:extLst>
              </a:tr>
              <a:tr h="303233">
                <a:tc>
                  <a:txBody>
                    <a:bodyPr/>
                    <a:lstStyle/>
                    <a:p>
                      <a:pPr algn="l">
                        <a:buNone/>
                      </a:pPr>
                      <a:r>
                        <a:rPr lang="en-GB" sz="1200" i="1">
                          <a:effectLst/>
                          <a:latin typeface="Poppins" panose="00000500000000000000" pitchFamily="2" charset="0"/>
                        </a:rPr>
                        <a:t>Setophaga townsendi</a:t>
                      </a:r>
                    </a:p>
                  </a:txBody>
                  <a:tcPr anchor="ctr"/>
                </a:tc>
                <a:tc>
                  <a:txBody>
                    <a:bodyPr/>
                    <a:lstStyle/>
                    <a:p>
                      <a:pPr algn="l">
                        <a:buNone/>
                      </a:pPr>
                      <a:r>
                        <a:rPr lang="en-GB" sz="1200" i="1">
                          <a:effectLst/>
                          <a:latin typeface="Poppins" panose="00000500000000000000" pitchFamily="2" charset="0"/>
                        </a:rPr>
                        <a:t>Townsend's warbler</a:t>
                      </a:r>
                    </a:p>
                  </a:txBody>
                  <a:tcPr anchor="ctr"/>
                </a:tc>
                <a:tc>
                  <a:txBody>
                    <a:bodyPr/>
                    <a:lstStyle/>
                    <a:p>
                      <a:pPr algn="l">
                        <a:buNone/>
                      </a:pPr>
                      <a:r>
                        <a:rPr lang="en-GB" sz="1200" i="1">
                          <a:effectLst/>
                          <a:latin typeface="Poppins" panose="00000500000000000000" pitchFamily="2" charset="0"/>
                        </a:rPr>
                        <a:t>Townsendwaldsänger</a:t>
                      </a:r>
                    </a:p>
                  </a:txBody>
                  <a:tcPr anchor="ctr"/>
                </a:tc>
                <a:tc>
                  <a:txBody>
                    <a:bodyPr/>
                    <a:lstStyle/>
                    <a:p>
                      <a:pPr algn="l">
                        <a:buNone/>
                      </a:pPr>
                      <a:r>
                        <a:rPr lang="en-GB" sz="1200" i="1">
                          <a:effectLst/>
                          <a:latin typeface="Poppins" panose="00000500000000000000" pitchFamily="2" charset="0"/>
                        </a:rPr>
                        <a:t>Granparula</a:t>
                      </a:r>
                    </a:p>
                  </a:txBody>
                  <a:tcPr anchor="ctr"/>
                </a:tc>
                <a:extLst>
                  <a:ext uri="{0D108BD9-81ED-4DB2-BD59-A6C34878D82A}">
                    <a16:rowId xmlns:a16="http://schemas.microsoft.com/office/drawing/2014/main" val="1100169962"/>
                  </a:ext>
                </a:extLst>
              </a:tr>
              <a:tr h="303233">
                <a:tc>
                  <a:txBody>
                    <a:bodyPr/>
                    <a:lstStyle/>
                    <a:p>
                      <a:pPr algn="l">
                        <a:buNone/>
                      </a:pPr>
                      <a:r>
                        <a:rPr lang="en-GB" sz="1200" i="1">
                          <a:effectLst/>
                          <a:latin typeface="Poppins" panose="00000500000000000000" pitchFamily="2" charset="0"/>
                        </a:rPr>
                        <a:t>Cardellina pusilla</a:t>
                      </a:r>
                    </a:p>
                  </a:txBody>
                  <a:tcPr anchor="ctr"/>
                </a:tc>
                <a:tc>
                  <a:txBody>
                    <a:bodyPr/>
                    <a:lstStyle/>
                    <a:p>
                      <a:pPr algn="l">
                        <a:buNone/>
                      </a:pPr>
                      <a:r>
                        <a:rPr lang="en-GB" sz="1200" i="1">
                          <a:effectLst/>
                          <a:latin typeface="Poppins" panose="00000500000000000000" pitchFamily="2" charset="0"/>
                        </a:rPr>
                        <a:t>Wilson's warbler</a:t>
                      </a:r>
                    </a:p>
                  </a:txBody>
                  <a:tcPr anchor="ctr"/>
                </a:tc>
                <a:tc>
                  <a:txBody>
                    <a:bodyPr/>
                    <a:lstStyle/>
                    <a:p>
                      <a:pPr algn="l">
                        <a:buNone/>
                      </a:pPr>
                      <a:r>
                        <a:rPr lang="en-GB" sz="1200" i="1">
                          <a:effectLst/>
                          <a:latin typeface="Poppins" panose="00000500000000000000" pitchFamily="2" charset="0"/>
                        </a:rPr>
                        <a:t>Mönchswaldsänger</a:t>
                      </a:r>
                    </a:p>
                  </a:txBody>
                  <a:tcPr anchor="ctr"/>
                </a:tc>
                <a:tc>
                  <a:txBody>
                    <a:bodyPr/>
                    <a:lstStyle/>
                    <a:p>
                      <a:pPr algn="l">
                        <a:buNone/>
                      </a:pPr>
                      <a:r>
                        <a:rPr lang="en-GB" sz="1200" i="1">
                          <a:effectLst/>
                          <a:latin typeface="Poppins" panose="00000500000000000000" pitchFamily="2" charset="0"/>
                        </a:rPr>
                        <a:t>Kalottparula</a:t>
                      </a:r>
                    </a:p>
                  </a:txBody>
                  <a:tcPr anchor="ctr"/>
                </a:tc>
                <a:extLst>
                  <a:ext uri="{0D108BD9-81ED-4DB2-BD59-A6C34878D82A}">
                    <a16:rowId xmlns:a16="http://schemas.microsoft.com/office/drawing/2014/main" val="1718243577"/>
                  </a:ext>
                </a:extLst>
              </a:tr>
              <a:tr h="303233">
                <a:tc>
                  <a:txBody>
                    <a:bodyPr/>
                    <a:lstStyle/>
                    <a:p>
                      <a:pPr algn="l">
                        <a:buNone/>
                      </a:pPr>
                      <a:r>
                        <a:rPr lang="en-GB" sz="1200" i="1">
                          <a:effectLst/>
                          <a:latin typeface="Poppins" panose="00000500000000000000" pitchFamily="2" charset="0"/>
                        </a:rPr>
                        <a:t>Sayornis saya</a:t>
                      </a:r>
                    </a:p>
                  </a:txBody>
                  <a:tcPr anchor="ctr"/>
                </a:tc>
                <a:tc>
                  <a:txBody>
                    <a:bodyPr/>
                    <a:lstStyle/>
                    <a:p>
                      <a:pPr algn="l">
                        <a:buNone/>
                      </a:pPr>
                      <a:r>
                        <a:rPr lang="en-GB" sz="1200" i="1">
                          <a:effectLst/>
                          <a:latin typeface="Poppins" panose="00000500000000000000" pitchFamily="2" charset="0"/>
                        </a:rPr>
                        <a:t>Say's phoebe</a:t>
                      </a:r>
                    </a:p>
                  </a:txBody>
                  <a:tcPr anchor="ctr"/>
                </a:tc>
                <a:tc>
                  <a:txBody>
                    <a:bodyPr/>
                    <a:lstStyle/>
                    <a:p>
                      <a:pPr algn="l">
                        <a:buNone/>
                      </a:pPr>
                      <a:r>
                        <a:rPr lang="en-GB" sz="1200" i="1">
                          <a:effectLst/>
                          <a:latin typeface="Poppins" panose="00000500000000000000" pitchFamily="2" charset="0"/>
                        </a:rPr>
                        <a:t>Zimtbauch-Phoebetyrann</a:t>
                      </a:r>
                    </a:p>
                  </a:txBody>
                  <a:tcPr anchor="ctr"/>
                </a:tc>
                <a:tc>
                  <a:txBody>
                    <a:bodyPr/>
                    <a:lstStyle/>
                    <a:p>
                      <a:pPr algn="l">
                        <a:buNone/>
                      </a:pPr>
                      <a:r>
                        <a:rPr lang="en-GB" sz="1200" i="1">
                          <a:effectLst/>
                          <a:latin typeface="Poppins" panose="00000500000000000000" pitchFamily="2" charset="0"/>
                        </a:rPr>
                        <a:t>Brunfibi</a:t>
                      </a:r>
                    </a:p>
                  </a:txBody>
                  <a:tcPr anchor="ctr"/>
                </a:tc>
                <a:extLst>
                  <a:ext uri="{0D108BD9-81ED-4DB2-BD59-A6C34878D82A}">
                    <a16:rowId xmlns:a16="http://schemas.microsoft.com/office/drawing/2014/main" val="1632007370"/>
                  </a:ext>
                </a:extLst>
              </a:tr>
              <a:tr h="303233">
                <a:tc>
                  <a:txBody>
                    <a:bodyPr/>
                    <a:lstStyle/>
                    <a:p>
                      <a:pPr algn="l">
                        <a:buNone/>
                      </a:pPr>
                      <a:r>
                        <a:rPr lang="en-GB" sz="1200" i="1">
                          <a:effectLst/>
                          <a:latin typeface="Poppins" panose="00000500000000000000" pitchFamily="2" charset="0"/>
                        </a:rPr>
                        <a:t>Tyrannus verticalis</a:t>
                      </a:r>
                    </a:p>
                  </a:txBody>
                  <a:tcPr anchor="ctr"/>
                </a:tc>
                <a:tc>
                  <a:txBody>
                    <a:bodyPr/>
                    <a:lstStyle/>
                    <a:p>
                      <a:pPr algn="l">
                        <a:buNone/>
                      </a:pPr>
                      <a:r>
                        <a:rPr lang="en-GB" sz="1200" i="1">
                          <a:effectLst/>
                          <a:latin typeface="Poppins" panose="00000500000000000000" pitchFamily="2" charset="0"/>
                        </a:rPr>
                        <a:t>Western kingbird</a:t>
                      </a:r>
                    </a:p>
                  </a:txBody>
                  <a:tcPr anchor="ctr"/>
                </a:tc>
                <a:tc>
                  <a:txBody>
                    <a:bodyPr/>
                    <a:lstStyle/>
                    <a:p>
                      <a:pPr algn="l">
                        <a:buNone/>
                      </a:pPr>
                      <a:r>
                        <a:rPr lang="en-GB" sz="1200" i="1">
                          <a:effectLst/>
                          <a:latin typeface="Poppins" panose="00000500000000000000" pitchFamily="2" charset="0"/>
                        </a:rPr>
                        <a:t>Schmalschnabel-Königstyrann</a:t>
                      </a:r>
                    </a:p>
                  </a:txBody>
                  <a:tcPr anchor="ctr"/>
                </a:tc>
                <a:tc>
                  <a:txBody>
                    <a:bodyPr/>
                    <a:lstStyle/>
                    <a:p>
                      <a:pPr algn="l">
                        <a:buNone/>
                      </a:pPr>
                      <a:r>
                        <a:rPr lang="en-GB" sz="1200" i="1">
                          <a:effectLst/>
                          <a:latin typeface="Poppins" panose="00000500000000000000" pitchFamily="2" charset="0"/>
                        </a:rPr>
                        <a:t>Vestkongetyrann</a:t>
                      </a:r>
                    </a:p>
                  </a:txBody>
                  <a:tcPr anchor="ctr"/>
                </a:tc>
                <a:extLst>
                  <a:ext uri="{0D108BD9-81ED-4DB2-BD59-A6C34878D82A}">
                    <a16:rowId xmlns:a16="http://schemas.microsoft.com/office/drawing/2014/main" val="2151939401"/>
                  </a:ext>
                </a:extLst>
              </a:tr>
              <a:tr h="303233">
                <a:tc>
                  <a:txBody>
                    <a:bodyPr/>
                    <a:lstStyle/>
                    <a:p>
                      <a:pPr algn="l">
                        <a:buNone/>
                      </a:pPr>
                      <a:r>
                        <a:rPr lang="en-GB" sz="1200" i="1">
                          <a:effectLst/>
                          <a:latin typeface="Poppins" panose="00000500000000000000" pitchFamily="2" charset="0"/>
                        </a:rPr>
                        <a:t>Stelgidopteryx serripennis</a:t>
                      </a:r>
                    </a:p>
                  </a:txBody>
                  <a:tcPr anchor="ctr"/>
                </a:tc>
                <a:tc>
                  <a:txBody>
                    <a:bodyPr/>
                    <a:lstStyle/>
                    <a:p>
                      <a:pPr algn="l">
                        <a:buNone/>
                      </a:pPr>
                      <a:r>
                        <a:rPr lang="en-GB" sz="1200" i="1">
                          <a:effectLst/>
                          <a:latin typeface="Poppins" panose="00000500000000000000" pitchFamily="2" charset="0"/>
                        </a:rPr>
                        <a:t>Northern rough-winged swallow</a:t>
                      </a:r>
                    </a:p>
                  </a:txBody>
                  <a:tcPr anchor="ctr"/>
                </a:tc>
                <a:tc>
                  <a:txBody>
                    <a:bodyPr/>
                    <a:lstStyle/>
                    <a:p>
                      <a:pPr algn="l">
                        <a:buNone/>
                      </a:pPr>
                      <a:r>
                        <a:rPr lang="en-GB" sz="1200" i="1">
                          <a:effectLst/>
                          <a:latin typeface="Poppins" panose="00000500000000000000" pitchFamily="2" charset="0"/>
                        </a:rPr>
                        <a:t>Graukehlschwalbe</a:t>
                      </a:r>
                    </a:p>
                  </a:txBody>
                  <a:tcPr anchor="ctr"/>
                </a:tc>
                <a:tc>
                  <a:txBody>
                    <a:bodyPr/>
                    <a:lstStyle/>
                    <a:p>
                      <a:pPr algn="l">
                        <a:buNone/>
                      </a:pPr>
                      <a:r>
                        <a:rPr lang="en-GB" sz="1200" i="1">
                          <a:effectLst/>
                          <a:latin typeface="Poppins" panose="00000500000000000000" pitchFamily="2" charset="0"/>
                        </a:rPr>
                        <a:t>Nordtaggsvale</a:t>
                      </a:r>
                    </a:p>
                  </a:txBody>
                  <a:tcPr anchor="ctr"/>
                </a:tc>
                <a:extLst>
                  <a:ext uri="{0D108BD9-81ED-4DB2-BD59-A6C34878D82A}">
                    <a16:rowId xmlns:a16="http://schemas.microsoft.com/office/drawing/2014/main" val="784054321"/>
                  </a:ext>
                </a:extLst>
              </a:tr>
              <a:tr h="303233">
                <a:tc>
                  <a:txBody>
                    <a:bodyPr/>
                    <a:lstStyle/>
                    <a:p>
                      <a:pPr algn="l">
                        <a:buNone/>
                      </a:pPr>
                      <a:r>
                        <a:rPr lang="en-GB" sz="1200" i="1">
                          <a:effectLst/>
                          <a:latin typeface="Poppins" panose="00000500000000000000" pitchFamily="2" charset="0"/>
                        </a:rPr>
                        <a:t>Pipilo maculatus</a:t>
                      </a:r>
                    </a:p>
                  </a:txBody>
                  <a:tcPr anchor="ctr"/>
                </a:tc>
                <a:tc>
                  <a:txBody>
                    <a:bodyPr/>
                    <a:lstStyle/>
                    <a:p>
                      <a:pPr algn="l">
                        <a:buNone/>
                      </a:pPr>
                      <a:r>
                        <a:rPr lang="en-GB" sz="1200" i="1">
                          <a:effectLst/>
                          <a:latin typeface="Poppins" panose="00000500000000000000" pitchFamily="2" charset="0"/>
                        </a:rPr>
                        <a:t>Spotted towhee</a:t>
                      </a:r>
                    </a:p>
                  </a:txBody>
                  <a:tcPr anchor="ctr"/>
                </a:tc>
                <a:tc>
                  <a:txBody>
                    <a:bodyPr/>
                    <a:lstStyle/>
                    <a:p>
                      <a:pPr algn="l">
                        <a:buNone/>
                      </a:pPr>
                      <a:r>
                        <a:rPr lang="en-GB" sz="1200" i="1">
                          <a:effectLst/>
                          <a:latin typeface="Poppins" panose="00000500000000000000" pitchFamily="2" charset="0"/>
                        </a:rPr>
                        <a:t>Fleckengrundammer</a:t>
                      </a:r>
                    </a:p>
                  </a:txBody>
                  <a:tcPr anchor="ctr"/>
                </a:tc>
                <a:tc>
                  <a:txBody>
                    <a:bodyPr/>
                    <a:lstStyle/>
                    <a:p>
                      <a:pPr algn="l">
                        <a:buNone/>
                      </a:pPr>
                      <a:r>
                        <a:rPr lang="en-GB" sz="1200" i="1">
                          <a:effectLst/>
                          <a:latin typeface="Poppins" panose="00000500000000000000" pitchFamily="2" charset="0"/>
                        </a:rPr>
                        <a:t>Flekktovi</a:t>
                      </a:r>
                    </a:p>
                  </a:txBody>
                  <a:tcPr anchor="ctr"/>
                </a:tc>
                <a:extLst>
                  <a:ext uri="{0D108BD9-81ED-4DB2-BD59-A6C34878D82A}">
                    <a16:rowId xmlns:a16="http://schemas.microsoft.com/office/drawing/2014/main" val="2232983605"/>
                  </a:ext>
                </a:extLst>
              </a:tr>
              <a:tr h="303233">
                <a:tc>
                  <a:txBody>
                    <a:bodyPr/>
                    <a:lstStyle/>
                    <a:p>
                      <a:pPr algn="l">
                        <a:buNone/>
                      </a:pPr>
                      <a:r>
                        <a:rPr lang="en-GB" sz="1200" i="1">
                          <a:effectLst/>
                          <a:latin typeface="Poppins" panose="00000500000000000000" pitchFamily="2" charset="0"/>
                        </a:rPr>
                        <a:t>Haemorhous mexicanus</a:t>
                      </a:r>
                    </a:p>
                  </a:txBody>
                  <a:tcPr anchor="ctr"/>
                </a:tc>
                <a:tc>
                  <a:txBody>
                    <a:bodyPr/>
                    <a:lstStyle/>
                    <a:p>
                      <a:pPr algn="l">
                        <a:buNone/>
                      </a:pPr>
                      <a:r>
                        <a:rPr lang="en-GB" sz="1200" i="1">
                          <a:effectLst/>
                          <a:latin typeface="Poppins" panose="00000500000000000000" pitchFamily="2" charset="0"/>
                        </a:rPr>
                        <a:t>House finch</a:t>
                      </a:r>
                    </a:p>
                  </a:txBody>
                  <a:tcPr anchor="ctr"/>
                </a:tc>
                <a:tc>
                  <a:txBody>
                    <a:bodyPr/>
                    <a:lstStyle/>
                    <a:p>
                      <a:pPr algn="l">
                        <a:buNone/>
                      </a:pPr>
                      <a:r>
                        <a:rPr lang="en-GB" sz="1200" i="1">
                          <a:effectLst/>
                          <a:latin typeface="Poppins" panose="00000500000000000000" pitchFamily="2" charset="0"/>
                        </a:rPr>
                        <a:t>Hausgimpel</a:t>
                      </a:r>
                    </a:p>
                  </a:txBody>
                  <a:tcPr anchor="ctr"/>
                </a:tc>
                <a:tc>
                  <a:txBody>
                    <a:bodyPr/>
                    <a:lstStyle/>
                    <a:p>
                      <a:pPr algn="l">
                        <a:buNone/>
                      </a:pPr>
                      <a:r>
                        <a:rPr lang="en-GB" sz="1200" i="1" dirty="0" err="1">
                          <a:effectLst/>
                          <a:latin typeface="Poppins" panose="00000500000000000000" pitchFamily="2" charset="0"/>
                        </a:rPr>
                        <a:t>Husrosenfink</a:t>
                      </a:r>
                      <a:endParaRPr lang="en-GB" sz="1200" i="1" dirty="0">
                        <a:effectLst/>
                        <a:latin typeface="Poppins" panose="00000500000000000000" pitchFamily="2" charset="0"/>
                      </a:endParaRPr>
                    </a:p>
                  </a:txBody>
                  <a:tcPr anchor="ctr"/>
                </a:tc>
                <a:extLst>
                  <a:ext uri="{0D108BD9-81ED-4DB2-BD59-A6C34878D82A}">
                    <a16:rowId xmlns:a16="http://schemas.microsoft.com/office/drawing/2014/main" val="2711989936"/>
                  </a:ext>
                </a:extLst>
              </a:tr>
            </a:tbl>
          </a:graphicData>
        </a:graphic>
      </p:graphicFrame>
      <p:sp>
        <p:nvSpPr>
          <p:cNvPr id="3" name="Tittel 1">
            <a:extLst>
              <a:ext uri="{FF2B5EF4-FFF2-40B4-BE49-F238E27FC236}">
                <a16:creationId xmlns:a16="http://schemas.microsoft.com/office/drawing/2014/main" id="{93EC7E8D-1136-0D5B-1DBD-68C96D645B36}"/>
              </a:ext>
            </a:extLst>
          </p:cNvPr>
          <p:cNvSpPr txBox="1">
            <a:spLocks/>
          </p:cNvSpPr>
          <p:nvPr/>
        </p:nvSpPr>
        <p:spPr>
          <a:xfrm>
            <a:off x="344500" y="320559"/>
            <a:ext cx="6727448" cy="539720"/>
          </a:xfrm>
          <a:prstGeom prst="rect">
            <a:avLst/>
          </a:prstGeom>
        </p:spPr>
        <p:txBody>
          <a:bodyPr vert="horz" wrap="square" lIns="90000" tIns="90000" rIns="91440" bIns="0" rtlCol="0" anchor="b" anchorCtr="0">
            <a:spAutoFit/>
          </a:bodyPr>
          <a:lstStyle>
            <a:lvl1pPr algn="l" defTabSz="609585" rtl="0" eaLnBrk="1" latinLnBrk="0" hangingPunct="1">
              <a:lnSpc>
                <a:spcPts val="3467"/>
              </a:lnSpc>
              <a:spcBef>
                <a:spcPct val="0"/>
              </a:spcBef>
              <a:buNone/>
              <a:defRPr sz="5333" b="1" i="0" kern="1200">
                <a:solidFill>
                  <a:schemeClr val="bg1"/>
                </a:solidFill>
                <a:latin typeface="Hurtigruten Display Condensed" pitchFamily="2" charset="0"/>
                <a:ea typeface="+mj-ea"/>
                <a:cs typeface="Arial"/>
              </a:defRPr>
            </a:lvl1pPr>
          </a:lstStyle>
          <a:p>
            <a:r>
              <a:rPr lang="en-GB" sz="4400" dirty="0">
                <a:latin typeface="+mj-lt"/>
              </a:rPr>
              <a:t>Wildlife List – Birds</a:t>
            </a:r>
          </a:p>
        </p:txBody>
      </p:sp>
    </p:spTree>
    <p:extLst>
      <p:ext uri="{BB962C8B-B14F-4D97-AF65-F5344CB8AC3E}">
        <p14:creationId xmlns:p14="http://schemas.microsoft.com/office/powerpoint/2010/main" val="25145268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az 6">
            <a:extLst>
              <a:ext uri="{FF2B5EF4-FFF2-40B4-BE49-F238E27FC236}">
                <a16:creationId xmlns:a16="http://schemas.microsoft.com/office/drawing/2014/main" id="{44719F35-A062-0CAD-CD86-8D14E3719D50}"/>
              </a:ext>
            </a:extLst>
          </p:cNvPr>
          <p:cNvPicPr>
            <a:picLocks noChangeAspect="1"/>
          </p:cNvPicPr>
          <p:nvPr/>
        </p:nvPicPr>
        <p:blipFill rotWithShape="1">
          <a:blip r:embed="rId2">
            <a:extLst>
              <a:ext uri="{28A0092B-C50C-407E-A947-70E740481C1C}">
                <a14:useLocalDpi xmlns:a14="http://schemas.microsoft.com/office/drawing/2010/main" val="0"/>
              </a:ext>
            </a:extLst>
          </a:blip>
          <a:srcRect t="238" r="831" b="5024"/>
          <a:stretch/>
        </p:blipFill>
        <p:spPr>
          <a:xfrm>
            <a:off x="1952627" y="329747"/>
            <a:ext cx="10239374" cy="6528253"/>
          </a:xfrm>
          <a:prstGeom prst="rect">
            <a:avLst/>
          </a:prstGeom>
        </p:spPr>
      </p:pic>
      <p:sp>
        <p:nvSpPr>
          <p:cNvPr id="4" name="Tittel 2">
            <a:extLst>
              <a:ext uri="{FF2B5EF4-FFF2-40B4-BE49-F238E27FC236}">
                <a16:creationId xmlns:a16="http://schemas.microsoft.com/office/drawing/2014/main" id="{87932F2C-36A9-7C2B-53BA-D7D21585C2C2}"/>
              </a:ext>
            </a:extLst>
          </p:cNvPr>
          <p:cNvSpPr txBox="1">
            <a:spLocks/>
          </p:cNvSpPr>
          <p:nvPr/>
        </p:nvSpPr>
        <p:spPr>
          <a:xfrm>
            <a:off x="919291" y="2076771"/>
            <a:ext cx="10042875" cy="3034204"/>
          </a:xfrm>
          <a:prstGeom prst="rect">
            <a:avLst/>
          </a:prstGeom>
        </p:spPr>
        <p:txBody>
          <a:bodyPr vert="horz"/>
          <a:lstStyle>
            <a:lvl1pPr algn="l" defTabSz="609585" rtl="0" eaLnBrk="1" latinLnBrk="0" hangingPunct="1">
              <a:spcBef>
                <a:spcPct val="0"/>
              </a:spcBef>
              <a:buNone/>
              <a:defRPr sz="3733" b="0" i="0" kern="1200">
                <a:solidFill>
                  <a:srgbClr val="000000"/>
                </a:solidFill>
                <a:latin typeface="+mj-lt"/>
                <a:ea typeface="+mj-ea"/>
                <a:cs typeface="Arial"/>
              </a:defRPr>
            </a:lvl1pPr>
          </a:lstStyle>
          <a:p>
            <a:pPr>
              <a:lnSpc>
                <a:spcPts val="9000"/>
              </a:lnSpc>
            </a:pPr>
            <a:r>
              <a:rPr lang="pl-PL" sz="7200" b="1" i="0" dirty="0">
                <a:solidFill>
                  <a:schemeClr val="bg1"/>
                </a:solidFill>
              </a:rPr>
              <a:t>Wildlife </a:t>
            </a:r>
          </a:p>
          <a:p>
            <a:pPr>
              <a:lnSpc>
                <a:spcPts val="9000"/>
              </a:lnSpc>
            </a:pPr>
            <a:r>
              <a:rPr lang="pl-PL" sz="7200" b="1" i="0">
                <a:solidFill>
                  <a:schemeClr val="bg1"/>
                </a:solidFill>
              </a:rPr>
              <a:t>List </a:t>
            </a:r>
            <a:r>
              <a:rPr lang="en-GB" sz="7200" b="1">
                <a:solidFill>
                  <a:schemeClr val="bg1"/>
                </a:solidFill>
              </a:rPr>
              <a:t>-</a:t>
            </a:r>
            <a:r>
              <a:rPr lang="pl-PL" sz="7200" b="1" i="0">
                <a:solidFill>
                  <a:schemeClr val="bg1"/>
                </a:solidFill>
              </a:rPr>
              <a:t> </a:t>
            </a:r>
            <a:r>
              <a:rPr lang="en-GB" sz="7200" b="1">
                <a:solidFill>
                  <a:schemeClr val="bg1"/>
                </a:solidFill>
              </a:rPr>
              <a:t>M</a:t>
            </a:r>
            <a:r>
              <a:rPr lang="en-GB" sz="7200" b="1" i="0">
                <a:solidFill>
                  <a:schemeClr val="bg1"/>
                </a:solidFill>
              </a:rPr>
              <a:t>arine </a:t>
            </a:r>
            <a:r>
              <a:rPr lang="en-GB" sz="7200" b="1" i="0" dirty="0">
                <a:solidFill>
                  <a:schemeClr val="bg1"/>
                </a:solidFill>
              </a:rPr>
              <a:t>Mammals</a:t>
            </a:r>
          </a:p>
        </p:txBody>
      </p:sp>
    </p:spTree>
    <p:extLst>
      <p:ext uri="{BB962C8B-B14F-4D97-AF65-F5344CB8AC3E}">
        <p14:creationId xmlns:p14="http://schemas.microsoft.com/office/powerpoint/2010/main" val="12027436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2B4B4BEE-A364-0E2A-4C8C-1D65DBCCD85A}"/>
              </a:ext>
            </a:extLst>
          </p:cNvPr>
          <p:cNvGraphicFramePr>
            <a:graphicFrameLocks noGrp="1"/>
          </p:cNvGraphicFramePr>
          <p:nvPr>
            <p:extLst>
              <p:ext uri="{D42A27DB-BD31-4B8C-83A1-F6EECF244321}">
                <p14:modId xmlns:p14="http://schemas.microsoft.com/office/powerpoint/2010/main" val="2516527198"/>
              </p:ext>
            </p:extLst>
          </p:nvPr>
        </p:nvGraphicFramePr>
        <p:xfrm>
          <a:off x="552480" y="1881785"/>
          <a:ext cx="11087040" cy="3722274"/>
        </p:xfrm>
        <a:graphic>
          <a:graphicData uri="http://schemas.openxmlformats.org/drawingml/2006/table">
            <a:tbl>
              <a:tblPr firstRow="1">
                <a:tableStyleId>{775DCB02-9BB8-47FD-8907-85C794F793BA}</a:tableStyleId>
              </a:tblPr>
              <a:tblGrid>
                <a:gridCol w="2217408">
                  <a:extLst>
                    <a:ext uri="{9D8B030D-6E8A-4147-A177-3AD203B41FA5}">
                      <a16:colId xmlns:a16="http://schemas.microsoft.com/office/drawing/2014/main" val="3088101616"/>
                    </a:ext>
                  </a:extLst>
                </a:gridCol>
                <a:gridCol w="2217408">
                  <a:extLst>
                    <a:ext uri="{9D8B030D-6E8A-4147-A177-3AD203B41FA5}">
                      <a16:colId xmlns:a16="http://schemas.microsoft.com/office/drawing/2014/main" val="2578081934"/>
                    </a:ext>
                  </a:extLst>
                </a:gridCol>
                <a:gridCol w="2217408">
                  <a:extLst>
                    <a:ext uri="{9D8B030D-6E8A-4147-A177-3AD203B41FA5}">
                      <a16:colId xmlns:a16="http://schemas.microsoft.com/office/drawing/2014/main" val="3905369065"/>
                    </a:ext>
                  </a:extLst>
                </a:gridCol>
                <a:gridCol w="2217408">
                  <a:extLst>
                    <a:ext uri="{9D8B030D-6E8A-4147-A177-3AD203B41FA5}">
                      <a16:colId xmlns:a16="http://schemas.microsoft.com/office/drawing/2014/main" val="3595051564"/>
                    </a:ext>
                  </a:extLst>
                </a:gridCol>
                <a:gridCol w="2217408">
                  <a:extLst>
                    <a:ext uri="{9D8B030D-6E8A-4147-A177-3AD203B41FA5}">
                      <a16:colId xmlns:a16="http://schemas.microsoft.com/office/drawing/2014/main" val="409790158"/>
                    </a:ext>
                  </a:extLst>
                </a:gridCol>
              </a:tblGrid>
              <a:tr h="311986">
                <a:tc>
                  <a:txBody>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1200" b="0" dirty="0">
                          <a:solidFill>
                            <a:schemeClr val="tx1"/>
                          </a:solidFill>
                          <a:effectLst/>
                          <a:latin typeface="+mj-lt"/>
                          <a:ea typeface="Jost Medium" pitchFamily="2" charset="0"/>
                        </a:rPr>
                        <a:t>SCIENTIFIC NAME</a:t>
                      </a:r>
                      <a:endParaRPr lang="en-GB" sz="1200" b="0" i="0" dirty="0">
                        <a:solidFill>
                          <a:schemeClr val="tx1"/>
                        </a:solidFill>
                        <a:effectLst/>
                        <a:latin typeface="+mj-lt"/>
                        <a:ea typeface="Jost Medium" pitchFamily="2" charset="0"/>
                        <a:cs typeface="Times New Roman" panose="02020603050405020304" pitchFamily="18" charset="0"/>
                      </a:endParaRPr>
                    </a:p>
                  </a:txBody>
                  <a:tcPr anchor="ctr"/>
                </a:tc>
                <a:tc>
                  <a:txBody>
                    <a:bodyPr/>
                    <a:lstStyle/>
                    <a:p>
                      <a:pPr algn="ctr"/>
                      <a:r>
                        <a:rPr lang="en-US" sz="1200" b="0">
                          <a:solidFill>
                            <a:schemeClr val="tx1"/>
                          </a:solidFill>
                          <a:latin typeface="+mj-lt"/>
                          <a:ea typeface="Jost Medium" pitchFamily="2" charset="0"/>
                        </a:rPr>
                        <a:t>ENGLISH</a:t>
                      </a:r>
                      <a:endParaRPr lang="en-US" sz="1200" b="0" i="0" dirty="0">
                        <a:solidFill>
                          <a:schemeClr val="tx1"/>
                        </a:solidFill>
                        <a:latin typeface="+mj-lt"/>
                        <a:ea typeface="Jost Medium" pitchFamily="2" charset="0"/>
                      </a:endParaRPr>
                    </a:p>
                  </a:txBody>
                  <a:tcPr anchor="ctr"/>
                </a:tc>
                <a:tc>
                  <a:txBody>
                    <a:bodyPr/>
                    <a:lstStyle/>
                    <a:p>
                      <a:pPr algn="ctr"/>
                      <a:r>
                        <a:rPr lang="en-US" sz="1200" b="0">
                          <a:solidFill>
                            <a:schemeClr val="tx1"/>
                          </a:solidFill>
                          <a:latin typeface="+mj-lt"/>
                          <a:ea typeface="Jost Medium" pitchFamily="2" charset="0"/>
                        </a:rPr>
                        <a:t>DEUTSCH</a:t>
                      </a:r>
                      <a:endParaRPr lang="en-US" sz="1200" b="0" i="0" dirty="0">
                        <a:solidFill>
                          <a:schemeClr val="tx1"/>
                        </a:solidFill>
                        <a:latin typeface="+mj-lt"/>
                        <a:ea typeface="Jost Medium" pitchFamily="2" charset="0"/>
                      </a:endParaRPr>
                    </a:p>
                  </a:txBody>
                  <a:tcPr anchor="ctr"/>
                </a:tc>
                <a:tc>
                  <a:txBody>
                    <a:bodyPr/>
                    <a:lstStyle/>
                    <a:p>
                      <a:pPr algn="ctr"/>
                      <a:r>
                        <a:rPr lang="en-US" sz="1200" b="0">
                          <a:solidFill>
                            <a:schemeClr val="tx1"/>
                          </a:solidFill>
                          <a:latin typeface="+mj-lt"/>
                          <a:ea typeface="Jost Medium" pitchFamily="2" charset="0"/>
                        </a:rPr>
                        <a:t>FRANÇAIS</a:t>
                      </a:r>
                      <a:endParaRPr lang="en-US" sz="1200" b="0" i="0" dirty="0">
                        <a:solidFill>
                          <a:schemeClr val="tx1"/>
                        </a:solidFill>
                        <a:latin typeface="+mj-lt"/>
                        <a:ea typeface="Jost Medium" pitchFamily="2" charset="0"/>
                      </a:endParaRPr>
                    </a:p>
                  </a:txBody>
                  <a:tcPr anchor="ctr"/>
                </a:tc>
                <a:tc>
                  <a:txBody>
                    <a:bodyPr/>
                    <a:lstStyle/>
                    <a:p>
                      <a:pPr algn="ctr"/>
                      <a:r>
                        <a:rPr lang="en-US" sz="1200" b="0">
                          <a:solidFill>
                            <a:schemeClr val="tx1"/>
                          </a:solidFill>
                          <a:latin typeface="+mj-lt"/>
                          <a:ea typeface="Jost Medium" pitchFamily="2" charset="0"/>
                        </a:rPr>
                        <a:t>NORSK</a:t>
                      </a:r>
                      <a:endParaRPr lang="en-US" sz="1200" b="0" i="0" dirty="0">
                        <a:solidFill>
                          <a:schemeClr val="tx1"/>
                        </a:solidFill>
                        <a:latin typeface="+mj-lt"/>
                        <a:ea typeface="Jost Medium" pitchFamily="2" charset="0"/>
                      </a:endParaRPr>
                    </a:p>
                  </a:txBody>
                  <a:tcPr anchor="ctr"/>
                </a:tc>
                <a:extLst>
                  <a:ext uri="{0D108BD9-81ED-4DB2-BD59-A6C34878D82A}">
                    <a16:rowId xmlns:a16="http://schemas.microsoft.com/office/drawing/2014/main" val="2960362614"/>
                  </a:ext>
                </a:extLst>
              </a:tr>
              <a:tr h="311986">
                <a:tc>
                  <a:txBody>
                    <a:bodyPr/>
                    <a:lstStyle/>
                    <a:p>
                      <a:pPr algn="l">
                        <a:buNone/>
                      </a:pPr>
                      <a:r>
                        <a:rPr lang="en-GB" sz="1200" i="1">
                          <a:effectLst/>
                          <a:latin typeface="Poppins" panose="00000500000000000000" pitchFamily="2" charset="0"/>
                        </a:rPr>
                        <a:t>Balaenoptera physalus</a:t>
                      </a:r>
                    </a:p>
                  </a:txBody>
                  <a:tcPr anchor="ctr"/>
                </a:tc>
                <a:tc>
                  <a:txBody>
                    <a:bodyPr/>
                    <a:lstStyle/>
                    <a:p>
                      <a:pPr algn="l">
                        <a:buNone/>
                      </a:pPr>
                      <a:r>
                        <a:rPr lang="en-GB" sz="1200" i="1">
                          <a:effectLst/>
                          <a:latin typeface="Poppins" panose="00000500000000000000" pitchFamily="2" charset="0"/>
                        </a:rPr>
                        <a:t>Fin whale</a:t>
                      </a:r>
                    </a:p>
                  </a:txBody>
                  <a:tcPr anchor="ctr"/>
                </a:tc>
                <a:tc>
                  <a:txBody>
                    <a:bodyPr/>
                    <a:lstStyle/>
                    <a:p>
                      <a:pPr algn="l">
                        <a:buNone/>
                      </a:pPr>
                      <a:r>
                        <a:rPr lang="en-GB" sz="1200" i="1">
                          <a:effectLst/>
                          <a:latin typeface="Poppins" panose="00000500000000000000" pitchFamily="2" charset="0"/>
                        </a:rPr>
                        <a:t>Finnwal</a:t>
                      </a:r>
                    </a:p>
                  </a:txBody>
                  <a:tcPr anchor="ctr"/>
                </a:tc>
                <a:tc>
                  <a:txBody>
                    <a:bodyPr/>
                    <a:lstStyle/>
                    <a:p>
                      <a:pPr algn="l">
                        <a:buNone/>
                      </a:pPr>
                      <a:r>
                        <a:rPr lang="en-GB" sz="1200" i="1">
                          <a:effectLst/>
                          <a:latin typeface="Poppins" panose="00000500000000000000" pitchFamily="2" charset="0"/>
                        </a:rPr>
                        <a:t>Rorqual commun</a:t>
                      </a:r>
                    </a:p>
                  </a:txBody>
                  <a:tcPr anchor="ctr"/>
                </a:tc>
                <a:tc>
                  <a:txBody>
                    <a:bodyPr/>
                    <a:lstStyle/>
                    <a:p>
                      <a:pPr algn="l">
                        <a:buNone/>
                      </a:pPr>
                      <a:r>
                        <a:rPr lang="en-GB" sz="1200" i="1">
                          <a:effectLst/>
                          <a:latin typeface="Poppins" panose="00000500000000000000" pitchFamily="2" charset="0"/>
                        </a:rPr>
                        <a:t>Finhval</a:t>
                      </a:r>
                    </a:p>
                  </a:txBody>
                  <a:tcPr anchor="ctr"/>
                </a:tc>
                <a:extLst>
                  <a:ext uri="{0D108BD9-81ED-4DB2-BD59-A6C34878D82A}">
                    <a16:rowId xmlns:a16="http://schemas.microsoft.com/office/drawing/2014/main" val="3333023288"/>
                  </a:ext>
                </a:extLst>
              </a:tr>
              <a:tr h="311986">
                <a:tc>
                  <a:txBody>
                    <a:bodyPr/>
                    <a:lstStyle/>
                    <a:p>
                      <a:pPr algn="l">
                        <a:buNone/>
                      </a:pPr>
                      <a:r>
                        <a:rPr lang="en-GB" sz="1200" i="1">
                          <a:effectLst/>
                          <a:latin typeface="Poppins" panose="00000500000000000000" pitchFamily="2" charset="0"/>
                        </a:rPr>
                        <a:t>Megaptera novaeangliae</a:t>
                      </a:r>
                    </a:p>
                  </a:txBody>
                  <a:tcPr anchor="ctr"/>
                </a:tc>
                <a:tc>
                  <a:txBody>
                    <a:bodyPr/>
                    <a:lstStyle/>
                    <a:p>
                      <a:pPr algn="l">
                        <a:buNone/>
                      </a:pPr>
                      <a:r>
                        <a:rPr lang="en-GB" sz="1200" i="1">
                          <a:effectLst/>
                          <a:latin typeface="Poppins" panose="00000500000000000000" pitchFamily="2" charset="0"/>
                        </a:rPr>
                        <a:t>Humpback whale</a:t>
                      </a:r>
                    </a:p>
                  </a:txBody>
                  <a:tcPr anchor="ctr"/>
                </a:tc>
                <a:tc>
                  <a:txBody>
                    <a:bodyPr/>
                    <a:lstStyle/>
                    <a:p>
                      <a:pPr algn="l">
                        <a:buNone/>
                      </a:pPr>
                      <a:r>
                        <a:rPr lang="en-GB" sz="1200" i="1">
                          <a:effectLst/>
                          <a:latin typeface="Poppins" panose="00000500000000000000" pitchFamily="2" charset="0"/>
                        </a:rPr>
                        <a:t>Buckelwal</a:t>
                      </a:r>
                    </a:p>
                  </a:txBody>
                  <a:tcPr anchor="ctr"/>
                </a:tc>
                <a:tc>
                  <a:txBody>
                    <a:bodyPr/>
                    <a:lstStyle/>
                    <a:p>
                      <a:pPr algn="l">
                        <a:buNone/>
                      </a:pPr>
                      <a:r>
                        <a:rPr lang="en-GB" sz="1200" i="1">
                          <a:effectLst/>
                          <a:latin typeface="Poppins" panose="00000500000000000000" pitchFamily="2" charset="0"/>
                        </a:rPr>
                        <a:t>Baleine à bosse</a:t>
                      </a:r>
                    </a:p>
                  </a:txBody>
                  <a:tcPr anchor="ctr"/>
                </a:tc>
                <a:tc>
                  <a:txBody>
                    <a:bodyPr/>
                    <a:lstStyle/>
                    <a:p>
                      <a:pPr algn="l">
                        <a:buNone/>
                      </a:pPr>
                      <a:r>
                        <a:rPr lang="en-GB" sz="1200" i="1">
                          <a:effectLst/>
                          <a:latin typeface="Poppins" panose="00000500000000000000" pitchFamily="2" charset="0"/>
                        </a:rPr>
                        <a:t>Knølhval</a:t>
                      </a:r>
                    </a:p>
                  </a:txBody>
                  <a:tcPr anchor="ctr"/>
                </a:tc>
                <a:extLst>
                  <a:ext uri="{0D108BD9-81ED-4DB2-BD59-A6C34878D82A}">
                    <a16:rowId xmlns:a16="http://schemas.microsoft.com/office/drawing/2014/main" val="2435987044"/>
                  </a:ext>
                </a:extLst>
              </a:tr>
              <a:tr h="311986">
                <a:tc>
                  <a:txBody>
                    <a:bodyPr/>
                    <a:lstStyle/>
                    <a:p>
                      <a:pPr algn="l">
                        <a:buNone/>
                      </a:pPr>
                      <a:r>
                        <a:rPr lang="en-GB" sz="1200" i="1">
                          <a:effectLst/>
                          <a:latin typeface="Poppins" panose="00000500000000000000" pitchFamily="2" charset="0"/>
                        </a:rPr>
                        <a:t>Balaenoptera acutorostrata</a:t>
                      </a:r>
                    </a:p>
                  </a:txBody>
                  <a:tcPr anchor="ctr"/>
                </a:tc>
                <a:tc>
                  <a:txBody>
                    <a:bodyPr/>
                    <a:lstStyle/>
                    <a:p>
                      <a:pPr algn="l">
                        <a:buNone/>
                      </a:pPr>
                      <a:r>
                        <a:rPr lang="en-GB" sz="1200" i="1">
                          <a:effectLst/>
                          <a:latin typeface="Poppins" panose="00000500000000000000" pitchFamily="2" charset="0"/>
                        </a:rPr>
                        <a:t>Common minke whale</a:t>
                      </a:r>
                    </a:p>
                  </a:txBody>
                  <a:tcPr anchor="ctr"/>
                </a:tc>
                <a:tc>
                  <a:txBody>
                    <a:bodyPr/>
                    <a:lstStyle/>
                    <a:p>
                      <a:pPr algn="l">
                        <a:buNone/>
                      </a:pPr>
                      <a:r>
                        <a:rPr lang="en-GB" sz="1200" i="1">
                          <a:effectLst/>
                          <a:latin typeface="Poppins" panose="00000500000000000000" pitchFamily="2" charset="0"/>
                        </a:rPr>
                        <a:t>Zwergwal</a:t>
                      </a:r>
                    </a:p>
                  </a:txBody>
                  <a:tcPr anchor="ctr"/>
                </a:tc>
                <a:tc>
                  <a:txBody>
                    <a:bodyPr/>
                    <a:lstStyle/>
                    <a:p>
                      <a:pPr algn="l">
                        <a:buNone/>
                      </a:pPr>
                      <a:r>
                        <a:rPr lang="en-GB" sz="1200" i="1">
                          <a:effectLst/>
                          <a:latin typeface="Poppins" panose="00000500000000000000" pitchFamily="2" charset="0"/>
                        </a:rPr>
                        <a:t>Rorqual à museau pointu</a:t>
                      </a:r>
                    </a:p>
                  </a:txBody>
                  <a:tcPr anchor="ctr"/>
                </a:tc>
                <a:tc>
                  <a:txBody>
                    <a:bodyPr/>
                    <a:lstStyle/>
                    <a:p>
                      <a:pPr algn="l">
                        <a:buNone/>
                      </a:pPr>
                      <a:r>
                        <a:rPr lang="en-GB" sz="1200" i="1">
                          <a:effectLst/>
                          <a:latin typeface="Poppins" panose="00000500000000000000" pitchFamily="2" charset="0"/>
                        </a:rPr>
                        <a:t>Vågehval</a:t>
                      </a:r>
                    </a:p>
                  </a:txBody>
                  <a:tcPr anchor="ctr"/>
                </a:tc>
                <a:extLst>
                  <a:ext uri="{0D108BD9-81ED-4DB2-BD59-A6C34878D82A}">
                    <a16:rowId xmlns:a16="http://schemas.microsoft.com/office/drawing/2014/main" val="2687914586"/>
                  </a:ext>
                </a:extLst>
              </a:tr>
              <a:tr h="311986">
                <a:tc>
                  <a:txBody>
                    <a:bodyPr/>
                    <a:lstStyle/>
                    <a:p>
                      <a:pPr algn="l">
                        <a:buNone/>
                      </a:pPr>
                      <a:r>
                        <a:rPr lang="en-GB" sz="1200" i="1">
                          <a:effectLst/>
                          <a:latin typeface="Poppins" panose="00000500000000000000" pitchFamily="2" charset="0"/>
                        </a:rPr>
                        <a:t>Orcinus orca</a:t>
                      </a:r>
                    </a:p>
                  </a:txBody>
                  <a:tcPr anchor="ctr"/>
                </a:tc>
                <a:tc>
                  <a:txBody>
                    <a:bodyPr/>
                    <a:lstStyle/>
                    <a:p>
                      <a:pPr algn="l">
                        <a:buNone/>
                      </a:pPr>
                      <a:r>
                        <a:rPr lang="en-GB" sz="1200" i="1">
                          <a:effectLst/>
                          <a:latin typeface="Poppins" panose="00000500000000000000" pitchFamily="2" charset="0"/>
                        </a:rPr>
                        <a:t>Killer whale, orca</a:t>
                      </a:r>
                    </a:p>
                  </a:txBody>
                  <a:tcPr anchor="ctr"/>
                </a:tc>
                <a:tc>
                  <a:txBody>
                    <a:bodyPr/>
                    <a:lstStyle/>
                    <a:p>
                      <a:pPr algn="l">
                        <a:buNone/>
                      </a:pPr>
                      <a:r>
                        <a:rPr lang="en-GB" sz="1200" i="1">
                          <a:effectLst/>
                          <a:latin typeface="Poppins" panose="00000500000000000000" pitchFamily="2" charset="0"/>
                        </a:rPr>
                        <a:t>Schwertwal, Orka</a:t>
                      </a:r>
                    </a:p>
                  </a:txBody>
                  <a:tcPr anchor="ctr"/>
                </a:tc>
                <a:tc>
                  <a:txBody>
                    <a:bodyPr/>
                    <a:lstStyle/>
                    <a:p>
                      <a:pPr algn="l">
                        <a:buNone/>
                      </a:pPr>
                      <a:r>
                        <a:rPr lang="en-GB" sz="1200" i="1">
                          <a:effectLst/>
                          <a:latin typeface="Poppins" panose="00000500000000000000" pitchFamily="2" charset="0"/>
                        </a:rPr>
                        <a:t>Orque</a:t>
                      </a:r>
                    </a:p>
                  </a:txBody>
                  <a:tcPr anchor="ctr"/>
                </a:tc>
                <a:tc>
                  <a:txBody>
                    <a:bodyPr/>
                    <a:lstStyle/>
                    <a:p>
                      <a:pPr algn="l">
                        <a:buNone/>
                      </a:pPr>
                      <a:r>
                        <a:rPr lang="en-GB" sz="1200" i="1">
                          <a:effectLst/>
                          <a:latin typeface="Poppins" panose="00000500000000000000" pitchFamily="2" charset="0"/>
                        </a:rPr>
                        <a:t>Spekkhogger</a:t>
                      </a:r>
                    </a:p>
                  </a:txBody>
                  <a:tcPr anchor="ctr"/>
                </a:tc>
                <a:extLst>
                  <a:ext uri="{0D108BD9-81ED-4DB2-BD59-A6C34878D82A}">
                    <a16:rowId xmlns:a16="http://schemas.microsoft.com/office/drawing/2014/main" val="3846459010"/>
                  </a:ext>
                </a:extLst>
              </a:tr>
              <a:tr h="311986">
                <a:tc>
                  <a:txBody>
                    <a:bodyPr/>
                    <a:lstStyle/>
                    <a:p>
                      <a:pPr algn="l">
                        <a:buNone/>
                      </a:pPr>
                      <a:r>
                        <a:rPr lang="en-GB" sz="1200" i="1">
                          <a:effectLst/>
                          <a:latin typeface="Poppins" panose="00000500000000000000" pitchFamily="2" charset="0"/>
                        </a:rPr>
                        <a:t>Phocoena phocoena</a:t>
                      </a:r>
                    </a:p>
                  </a:txBody>
                  <a:tcPr anchor="ctr"/>
                </a:tc>
                <a:tc>
                  <a:txBody>
                    <a:bodyPr/>
                    <a:lstStyle/>
                    <a:p>
                      <a:pPr algn="l">
                        <a:buNone/>
                      </a:pPr>
                      <a:r>
                        <a:rPr lang="en-GB" sz="1200" i="1">
                          <a:effectLst/>
                          <a:latin typeface="Poppins" panose="00000500000000000000" pitchFamily="2" charset="0"/>
                        </a:rPr>
                        <a:t>Harbour porpoise</a:t>
                      </a:r>
                    </a:p>
                  </a:txBody>
                  <a:tcPr anchor="ctr"/>
                </a:tc>
                <a:tc>
                  <a:txBody>
                    <a:bodyPr/>
                    <a:lstStyle/>
                    <a:p>
                      <a:pPr algn="l">
                        <a:buNone/>
                      </a:pPr>
                      <a:r>
                        <a:rPr lang="en-GB" sz="1200" i="1">
                          <a:effectLst/>
                          <a:latin typeface="Poppins" panose="00000500000000000000" pitchFamily="2" charset="0"/>
                        </a:rPr>
                        <a:t>Schweinswal</a:t>
                      </a:r>
                    </a:p>
                  </a:txBody>
                  <a:tcPr anchor="ctr"/>
                </a:tc>
                <a:tc>
                  <a:txBody>
                    <a:bodyPr/>
                    <a:lstStyle/>
                    <a:p>
                      <a:pPr algn="l">
                        <a:buNone/>
                      </a:pPr>
                      <a:r>
                        <a:rPr lang="en-GB" sz="1200" i="1">
                          <a:effectLst/>
                          <a:latin typeface="Poppins" panose="00000500000000000000" pitchFamily="2" charset="0"/>
                        </a:rPr>
                        <a:t>Marsouin commun</a:t>
                      </a:r>
                    </a:p>
                  </a:txBody>
                  <a:tcPr anchor="ctr"/>
                </a:tc>
                <a:tc>
                  <a:txBody>
                    <a:bodyPr/>
                    <a:lstStyle/>
                    <a:p>
                      <a:pPr algn="l">
                        <a:buNone/>
                      </a:pPr>
                      <a:r>
                        <a:rPr lang="en-GB" sz="1200" i="1">
                          <a:effectLst/>
                          <a:latin typeface="Poppins" panose="00000500000000000000" pitchFamily="2" charset="0"/>
                        </a:rPr>
                        <a:t>Nise</a:t>
                      </a:r>
                    </a:p>
                  </a:txBody>
                  <a:tcPr anchor="ctr"/>
                </a:tc>
                <a:extLst>
                  <a:ext uri="{0D108BD9-81ED-4DB2-BD59-A6C34878D82A}">
                    <a16:rowId xmlns:a16="http://schemas.microsoft.com/office/drawing/2014/main" val="3975566596"/>
                  </a:ext>
                </a:extLst>
              </a:tr>
              <a:tr h="311986">
                <a:tc>
                  <a:txBody>
                    <a:bodyPr/>
                    <a:lstStyle/>
                    <a:p>
                      <a:pPr algn="l">
                        <a:buNone/>
                      </a:pPr>
                      <a:r>
                        <a:rPr lang="en-GB" sz="1200" i="1">
                          <a:effectLst/>
                          <a:latin typeface="Poppins" panose="00000500000000000000" pitchFamily="2" charset="0"/>
                        </a:rPr>
                        <a:t>Lagenorhynchus obliquidens</a:t>
                      </a:r>
                    </a:p>
                  </a:txBody>
                  <a:tcPr anchor="ctr"/>
                </a:tc>
                <a:tc>
                  <a:txBody>
                    <a:bodyPr/>
                    <a:lstStyle/>
                    <a:p>
                      <a:pPr algn="l">
                        <a:buNone/>
                      </a:pPr>
                      <a:r>
                        <a:rPr lang="en-GB" sz="1200" i="1">
                          <a:effectLst/>
                          <a:latin typeface="Poppins" panose="00000500000000000000" pitchFamily="2" charset="0"/>
                        </a:rPr>
                        <a:t>Pacific white-sided dolphin</a:t>
                      </a:r>
                    </a:p>
                  </a:txBody>
                  <a:tcPr anchor="ctr"/>
                </a:tc>
                <a:tc>
                  <a:txBody>
                    <a:bodyPr/>
                    <a:lstStyle/>
                    <a:p>
                      <a:pPr algn="l">
                        <a:buNone/>
                      </a:pPr>
                      <a:r>
                        <a:rPr lang="en-GB" sz="1200" i="1">
                          <a:effectLst/>
                          <a:latin typeface="Poppins" panose="00000500000000000000" pitchFamily="2" charset="0"/>
                        </a:rPr>
                        <a:t>Pazifischer Weißseitendelfin</a:t>
                      </a:r>
                    </a:p>
                  </a:txBody>
                  <a:tcPr anchor="ctr"/>
                </a:tc>
                <a:tc>
                  <a:txBody>
                    <a:bodyPr/>
                    <a:lstStyle/>
                    <a:p>
                      <a:pPr algn="l">
                        <a:buNone/>
                      </a:pPr>
                      <a:r>
                        <a:rPr lang="en-GB" sz="1200" i="1">
                          <a:effectLst/>
                          <a:latin typeface="Poppins" panose="00000500000000000000" pitchFamily="2" charset="0"/>
                        </a:rPr>
                        <a:t>Lagénorhynque à flancs blancs du Pacifique</a:t>
                      </a:r>
                    </a:p>
                  </a:txBody>
                  <a:tcPr anchor="ctr"/>
                </a:tc>
                <a:tc>
                  <a:txBody>
                    <a:bodyPr/>
                    <a:lstStyle/>
                    <a:p>
                      <a:pPr algn="l">
                        <a:buNone/>
                      </a:pPr>
                      <a:r>
                        <a:rPr lang="en-GB" sz="1200" i="1">
                          <a:effectLst/>
                          <a:latin typeface="Poppins" panose="00000500000000000000" pitchFamily="2" charset="0"/>
                        </a:rPr>
                        <a:t>Kortsnutedelfin</a:t>
                      </a:r>
                    </a:p>
                  </a:txBody>
                  <a:tcPr anchor="ctr"/>
                </a:tc>
                <a:extLst>
                  <a:ext uri="{0D108BD9-81ED-4DB2-BD59-A6C34878D82A}">
                    <a16:rowId xmlns:a16="http://schemas.microsoft.com/office/drawing/2014/main" val="1506005341"/>
                  </a:ext>
                </a:extLst>
              </a:tr>
              <a:tr h="311986">
                <a:tc>
                  <a:txBody>
                    <a:bodyPr/>
                    <a:lstStyle/>
                    <a:p>
                      <a:pPr algn="l">
                        <a:buNone/>
                      </a:pPr>
                      <a:r>
                        <a:rPr lang="en-GB" sz="1200" i="1">
                          <a:effectLst/>
                          <a:latin typeface="Poppins" panose="00000500000000000000" pitchFamily="2" charset="0"/>
                        </a:rPr>
                        <a:t>Phocoenoides dalli</a:t>
                      </a:r>
                    </a:p>
                  </a:txBody>
                  <a:tcPr anchor="ctr"/>
                </a:tc>
                <a:tc>
                  <a:txBody>
                    <a:bodyPr/>
                    <a:lstStyle/>
                    <a:p>
                      <a:pPr algn="l">
                        <a:buNone/>
                      </a:pPr>
                      <a:r>
                        <a:rPr lang="en-GB" sz="1200" i="1">
                          <a:effectLst/>
                          <a:latin typeface="Poppins" panose="00000500000000000000" pitchFamily="2" charset="0"/>
                        </a:rPr>
                        <a:t>Dall's porpoise</a:t>
                      </a:r>
                    </a:p>
                  </a:txBody>
                  <a:tcPr anchor="ctr"/>
                </a:tc>
                <a:tc>
                  <a:txBody>
                    <a:bodyPr/>
                    <a:lstStyle/>
                    <a:p>
                      <a:pPr algn="l">
                        <a:buNone/>
                      </a:pPr>
                      <a:r>
                        <a:rPr lang="en-GB" sz="1200" i="1">
                          <a:effectLst/>
                          <a:latin typeface="Poppins" panose="00000500000000000000" pitchFamily="2" charset="0"/>
                        </a:rPr>
                        <a:t>Weißflankenschweinswal</a:t>
                      </a:r>
                    </a:p>
                  </a:txBody>
                  <a:tcPr anchor="ctr"/>
                </a:tc>
                <a:tc>
                  <a:txBody>
                    <a:bodyPr/>
                    <a:lstStyle/>
                    <a:p>
                      <a:pPr algn="l">
                        <a:buNone/>
                      </a:pPr>
                      <a:r>
                        <a:rPr lang="en-GB" sz="1200" i="1">
                          <a:effectLst/>
                          <a:latin typeface="Poppins" panose="00000500000000000000" pitchFamily="2" charset="0"/>
                        </a:rPr>
                        <a:t>Marsouin de Dall</a:t>
                      </a:r>
                    </a:p>
                  </a:txBody>
                  <a:tcPr anchor="ctr"/>
                </a:tc>
                <a:tc>
                  <a:txBody>
                    <a:bodyPr/>
                    <a:lstStyle/>
                    <a:p>
                      <a:pPr algn="l">
                        <a:buNone/>
                      </a:pPr>
                      <a:r>
                        <a:rPr lang="en-GB" sz="1200" i="1">
                          <a:effectLst/>
                          <a:latin typeface="Poppins" panose="00000500000000000000" pitchFamily="2" charset="0"/>
                        </a:rPr>
                        <a:t>Dalls nise</a:t>
                      </a:r>
                    </a:p>
                  </a:txBody>
                  <a:tcPr anchor="ctr"/>
                </a:tc>
                <a:extLst>
                  <a:ext uri="{0D108BD9-81ED-4DB2-BD59-A6C34878D82A}">
                    <a16:rowId xmlns:a16="http://schemas.microsoft.com/office/drawing/2014/main" val="2300872339"/>
                  </a:ext>
                </a:extLst>
              </a:tr>
              <a:tr h="311986">
                <a:tc>
                  <a:txBody>
                    <a:bodyPr/>
                    <a:lstStyle/>
                    <a:p>
                      <a:pPr algn="l">
                        <a:buNone/>
                      </a:pPr>
                      <a:r>
                        <a:rPr lang="en-GB" sz="1200" i="1">
                          <a:effectLst/>
                          <a:latin typeface="Poppins" panose="00000500000000000000" pitchFamily="2" charset="0"/>
                        </a:rPr>
                        <a:t>Eumetopias jubatus</a:t>
                      </a:r>
                    </a:p>
                  </a:txBody>
                  <a:tcPr anchor="ctr"/>
                </a:tc>
                <a:tc>
                  <a:txBody>
                    <a:bodyPr/>
                    <a:lstStyle/>
                    <a:p>
                      <a:pPr algn="l">
                        <a:buNone/>
                      </a:pPr>
                      <a:r>
                        <a:rPr lang="en-GB" sz="1200" i="1">
                          <a:effectLst/>
                          <a:latin typeface="Poppins" panose="00000500000000000000" pitchFamily="2" charset="0"/>
                        </a:rPr>
                        <a:t>Steller sea lion</a:t>
                      </a:r>
                    </a:p>
                  </a:txBody>
                  <a:tcPr anchor="ctr"/>
                </a:tc>
                <a:tc>
                  <a:txBody>
                    <a:bodyPr/>
                    <a:lstStyle/>
                    <a:p>
                      <a:pPr algn="l">
                        <a:buNone/>
                      </a:pPr>
                      <a:r>
                        <a:rPr lang="en-GB" sz="1200" i="1">
                          <a:effectLst/>
                          <a:latin typeface="Poppins" panose="00000500000000000000" pitchFamily="2" charset="0"/>
                        </a:rPr>
                        <a:t>Stellerscher Seelöwe</a:t>
                      </a:r>
                    </a:p>
                  </a:txBody>
                  <a:tcPr anchor="ctr"/>
                </a:tc>
                <a:tc>
                  <a:txBody>
                    <a:bodyPr/>
                    <a:lstStyle/>
                    <a:p>
                      <a:pPr algn="l">
                        <a:buNone/>
                      </a:pPr>
                      <a:r>
                        <a:rPr lang="en-GB" sz="1200" i="1">
                          <a:effectLst/>
                          <a:latin typeface="Poppins" panose="00000500000000000000" pitchFamily="2" charset="0"/>
                        </a:rPr>
                        <a:t>Lion de mer de Steller</a:t>
                      </a:r>
                    </a:p>
                  </a:txBody>
                  <a:tcPr anchor="ctr"/>
                </a:tc>
                <a:tc>
                  <a:txBody>
                    <a:bodyPr/>
                    <a:lstStyle/>
                    <a:p>
                      <a:pPr algn="l">
                        <a:buNone/>
                      </a:pPr>
                      <a:r>
                        <a:rPr lang="en-GB" sz="1200" i="1">
                          <a:effectLst/>
                          <a:latin typeface="Poppins" panose="00000500000000000000" pitchFamily="2" charset="0"/>
                        </a:rPr>
                        <a:t>Stellersjøløve</a:t>
                      </a:r>
                    </a:p>
                  </a:txBody>
                  <a:tcPr anchor="ctr"/>
                </a:tc>
                <a:extLst>
                  <a:ext uri="{0D108BD9-81ED-4DB2-BD59-A6C34878D82A}">
                    <a16:rowId xmlns:a16="http://schemas.microsoft.com/office/drawing/2014/main" val="3184993158"/>
                  </a:ext>
                </a:extLst>
              </a:tr>
              <a:tr h="311986">
                <a:tc>
                  <a:txBody>
                    <a:bodyPr/>
                    <a:lstStyle/>
                    <a:p>
                      <a:pPr algn="l">
                        <a:buNone/>
                      </a:pPr>
                      <a:r>
                        <a:rPr lang="en-GB" sz="1200" i="1">
                          <a:effectLst/>
                          <a:latin typeface="Poppins" panose="00000500000000000000" pitchFamily="2" charset="0"/>
                        </a:rPr>
                        <a:t>Phoca vitulina</a:t>
                      </a:r>
                    </a:p>
                  </a:txBody>
                  <a:tcPr anchor="ctr"/>
                </a:tc>
                <a:tc>
                  <a:txBody>
                    <a:bodyPr/>
                    <a:lstStyle/>
                    <a:p>
                      <a:pPr algn="l">
                        <a:buNone/>
                      </a:pPr>
                      <a:r>
                        <a:rPr lang="en-GB" sz="1200" i="1">
                          <a:effectLst/>
                          <a:latin typeface="Poppins" panose="00000500000000000000" pitchFamily="2" charset="0"/>
                        </a:rPr>
                        <a:t>Harbour seal</a:t>
                      </a:r>
                    </a:p>
                  </a:txBody>
                  <a:tcPr anchor="ctr"/>
                </a:tc>
                <a:tc>
                  <a:txBody>
                    <a:bodyPr/>
                    <a:lstStyle/>
                    <a:p>
                      <a:pPr algn="l">
                        <a:buNone/>
                      </a:pPr>
                      <a:r>
                        <a:rPr lang="en-GB" sz="1200" i="1">
                          <a:effectLst/>
                          <a:latin typeface="Poppins" panose="00000500000000000000" pitchFamily="2" charset="0"/>
                        </a:rPr>
                        <a:t>Seehund</a:t>
                      </a:r>
                    </a:p>
                  </a:txBody>
                  <a:tcPr anchor="ctr"/>
                </a:tc>
                <a:tc>
                  <a:txBody>
                    <a:bodyPr/>
                    <a:lstStyle/>
                    <a:p>
                      <a:pPr algn="l">
                        <a:buNone/>
                      </a:pPr>
                      <a:r>
                        <a:rPr lang="en-GB" sz="1200" i="1">
                          <a:effectLst/>
                          <a:latin typeface="Poppins" panose="00000500000000000000" pitchFamily="2" charset="0"/>
                        </a:rPr>
                        <a:t>Phoque commun</a:t>
                      </a:r>
                    </a:p>
                  </a:txBody>
                  <a:tcPr anchor="ctr"/>
                </a:tc>
                <a:tc>
                  <a:txBody>
                    <a:bodyPr/>
                    <a:lstStyle/>
                    <a:p>
                      <a:pPr algn="l">
                        <a:buNone/>
                      </a:pPr>
                      <a:r>
                        <a:rPr lang="en-GB" sz="1200" i="1">
                          <a:effectLst/>
                          <a:latin typeface="Poppins" panose="00000500000000000000" pitchFamily="2" charset="0"/>
                        </a:rPr>
                        <a:t>Steinkobbe</a:t>
                      </a:r>
                    </a:p>
                  </a:txBody>
                  <a:tcPr anchor="ctr"/>
                </a:tc>
                <a:extLst>
                  <a:ext uri="{0D108BD9-81ED-4DB2-BD59-A6C34878D82A}">
                    <a16:rowId xmlns:a16="http://schemas.microsoft.com/office/drawing/2014/main" val="2848237877"/>
                  </a:ext>
                </a:extLst>
              </a:tr>
              <a:tr h="311986">
                <a:tc>
                  <a:txBody>
                    <a:bodyPr/>
                    <a:lstStyle/>
                    <a:p>
                      <a:pPr algn="l">
                        <a:buNone/>
                      </a:pPr>
                      <a:r>
                        <a:rPr lang="en-GB" sz="1200" i="1">
                          <a:effectLst/>
                          <a:latin typeface="Poppins" panose="00000500000000000000" pitchFamily="2" charset="0"/>
                        </a:rPr>
                        <a:t>Enhydra lutris</a:t>
                      </a:r>
                    </a:p>
                  </a:txBody>
                  <a:tcPr anchor="ctr"/>
                </a:tc>
                <a:tc>
                  <a:txBody>
                    <a:bodyPr/>
                    <a:lstStyle/>
                    <a:p>
                      <a:pPr algn="l">
                        <a:buNone/>
                      </a:pPr>
                      <a:r>
                        <a:rPr lang="en-GB" sz="1200" i="1">
                          <a:effectLst/>
                          <a:latin typeface="Poppins" panose="00000500000000000000" pitchFamily="2" charset="0"/>
                        </a:rPr>
                        <a:t>Sea otter</a:t>
                      </a:r>
                    </a:p>
                  </a:txBody>
                  <a:tcPr anchor="ctr"/>
                </a:tc>
                <a:tc>
                  <a:txBody>
                    <a:bodyPr/>
                    <a:lstStyle/>
                    <a:p>
                      <a:pPr algn="l">
                        <a:buNone/>
                      </a:pPr>
                      <a:r>
                        <a:rPr lang="en-GB" sz="1200" i="1">
                          <a:effectLst/>
                          <a:latin typeface="Poppins" panose="00000500000000000000" pitchFamily="2" charset="0"/>
                        </a:rPr>
                        <a:t>Meerotter</a:t>
                      </a:r>
                    </a:p>
                  </a:txBody>
                  <a:tcPr anchor="ctr"/>
                </a:tc>
                <a:tc>
                  <a:txBody>
                    <a:bodyPr/>
                    <a:lstStyle/>
                    <a:p>
                      <a:pPr algn="l">
                        <a:buNone/>
                      </a:pPr>
                      <a:r>
                        <a:rPr lang="en-GB" sz="1200" i="1">
                          <a:effectLst/>
                          <a:latin typeface="Poppins" panose="00000500000000000000" pitchFamily="2" charset="0"/>
                        </a:rPr>
                        <a:t>Loutre de mer</a:t>
                      </a:r>
                    </a:p>
                  </a:txBody>
                  <a:tcPr anchor="ctr"/>
                </a:tc>
                <a:tc>
                  <a:txBody>
                    <a:bodyPr/>
                    <a:lstStyle/>
                    <a:p>
                      <a:pPr algn="l">
                        <a:buNone/>
                      </a:pPr>
                      <a:r>
                        <a:rPr lang="en-GB" sz="1200" i="1" dirty="0" err="1">
                          <a:effectLst/>
                          <a:latin typeface="Poppins" panose="00000500000000000000" pitchFamily="2" charset="0"/>
                        </a:rPr>
                        <a:t>Havoter</a:t>
                      </a:r>
                      <a:endParaRPr lang="en-GB" sz="1200" i="1" dirty="0">
                        <a:effectLst/>
                        <a:latin typeface="Poppins" panose="00000500000000000000" pitchFamily="2" charset="0"/>
                      </a:endParaRPr>
                    </a:p>
                  </a:txBody>
                  <a:tcPr anchor="ctr"/>
                </a:tc>
                <a:extLst>
                  <a:ext uri="{0D108BD9-81ED-4DB2-BD59-A6C34878D82A}">
                    <a16:rowId xmlns:a16="http://schemas.microsoft.com/office/drawing/2014/main" val="646075330"/>
                  </a:ext>
                </a:extLst>
              </a:tr>
            </a:tbl>
          </a:graphicData>
        </a:graphic>
      </p:graphicFrame>
      <p:sp>
        <p:nvSpPr>
          <p:cNvPr id="3" name="Tittel 1">
            <a:extLst>
              <a:ext uri="{FF2B5EF4-FFF2-40B4-BE49-F238E27FC236}">
                <a16:creationId xmlns:a16="http://schemas.microsoft.com/office/drawing/2014/main" id="{5E9321E3-840E-B4F3-4864-B958BEFBD0AA}"/>
              </a:ext>
            </a:extLst>
          </p:cNvPr>
          <p:cNvSpPr txBox="1">
            <a:spLocks/>
          </p:cNvSpPr>
          <p:nvPr/>
        </p:nvSpPr>
        <p:spPr>
          <a:xfrm>
            <a:off x="376396" y="270912"/>
            <a:ext cx="8501789" cy="596787"/>
          </a:xfrm>
          <a:prstGeom prst="rect">
            <a:avLst/>
          </a:prstGeom>
        </p:spPr>
        <p:txBody>
          <a:bodyPr vert="horz" wrap="square" lIns="90000" tIns="90000" rIns="91440" bIns="0" rtlCol="0" anchor="b" anchorCtr="0">
            <a:spAutoFit/>
          </a:bodyPr>
          <a:lstStyle>
            <a:lvl1pPr algn="l" defTabSz="609585" rtl="0" eaLnBrk="1" latinLnBrk="0" hangingPunct="1">
              <a:lnSpc>
                <a:spcPts val="3467"/>
              </a:lnSpc>
              <a:spcBef>
                <a:spcPct val="0"/>
              </a:spcBef>
              <a:buNone/>
              <a:defRPr sz="5333" b="1" i="0" kern="1200">
                <a:solidFill>
                  <a:schemeClr val="bg1"/>
                </a:solidFill>
                <a:latin typeface="Hurtigruten Display Condensed" pitchFamily="2" charset="0"/>
                <a:ea typeface="+mj-ea"/>
                <a:cs typeface="Arial"/>
              </a:defRPr>
            </a:lvl1pPr>
          </a:lstStyle>
          <a:p>
            <a:r>
              <a:rPr lang="en-GB" sz="4400" dirty="0">
                <a:latin typeface="+mj-lt"/>
              </a:rPr>
              <a:t>Wildlife List – marine mammals</a:t>
            </a:r>
          </a:p>
        </p:txBody>
      </p:sp>
      <p:pic>
        <p:nvPicPr>
          <p:cNvPr id="4" name="Picture 3" descr="A white whale tail on a black background&#10;&#10;Description automatically generated with low confidence">
            <a:extLst>
              <a:ext uri="{FF2B5EF4-FFF2-40B4-BE49-F238E27FC236}">
                <a16:creationId xmlns:a16="http://schemas.microsoft.com/office/drawing/2014/main" id="{F3D2CA4C-BB46-3A54-F2F4-28895C1E5001}"/>
              </a:ext>
            </a:extLst>
          </p:cNvPr>
          <p:cNvPicPr>
            <a:picLocks noChangeAspect="1"/>
          </p:cNvPicPr>
          <p:nvPr/>
        </p:nvPicPr>
        <p:blipFill>
          <a:blip r:embed="rId3">
            <a:alphaModFix amt="10000"/>
            <a:extLst>
              <a:ext uri="{28A0092B-C50C-407E-A947-70E740481C1C}">
                <a14:useLocalDpi xmlns:a14="http://schemas.microsoft.com/office/drawing/2010/main" val="0"/>
              </a:ext>
            </a:extLst>
          </a:blip>
          <a:stretch>
            <a:fillRect/>
          </a:stretch>
        </p:blipFill>
        <p:spPr>
          <a:xfrm>
            <a:off x="7118320" y="860314"/>
            <a:ext cx="4521200" cy="744137"/>
          </a:xfrm>
          <a:prstGeom prst="rect">
            <a:avLst/>
          </a:prstGeom>
          <a:effectLst>
            <a:outerShdw blurRad="50800" dist="50800" dir="5400000" algn="ctr" rotWithShape="0">
              <a:srgbClr val="000000"/>
            </a:outerShdw>
          </a:effectLst>
        </p:spPr>
      </p:pic>
    </p:spTree>
    <p:extLst>
      <p:ext uri="{BB962C8B-B14F-4D97-AF65-F5344CB8AC3E}">
        <p14:creationId xmlns:p14="http://schemas.microsoft.com/office/powerpoint/2010/main" val="34251094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az 6">
            <a:extLst>
              <a:ext uri="{FF2B5EF4-FFF2-40B4-BE49-F238E27FC236}">
                <a16:creationId xmlns:a16="http://schemas.microsoft.com/office/drawing/2014/main" id="{E9C7C96A-D954-13CD-A690-0BCC4194567E}"/>
              </a:ext>
            </a:extLst>
          </p:cNvPr>
          <p:cNvPicPr>
            <a:picLocks noChangeAspect="1"/>
          </p:cNvPicPr>
          <p:nvPr/>
        </p:nvPicPr>
        <p:blipFill>
          <a:blip r:embed="rId2"/>
          <a:srcRect t="2157" b="2157"/>
          <a:stretch/>
        </p:blipFill>
        <p:spPr>
          <a:xfrm>
            <a:off x="1952627" y="329747"/>
            <a:ext cx="10239374" cy="6528253"/>
          </a:xfrm>
          <a:prstGeom prst="rect">
            <a:avLst/>
          </a:prstGeom>
        </p:spPr>
      </p:pic>
      <p:sp>
        <p:nvSpPr>
          <p:cNvPr id="4" name="Tittel 2">
            <a:extLst>
              <a:ext uri="{FF2B5EF4-FFF2-40B4-BE49-F238E27FC236}">
                <a16:creationId xmlns:a16="http://schemas.microsoft.com/office/drawing/2014/main" id="{DE5B16CC-AFE7-A64D-C297-82A7F2CCCA91}"/>
              </a:ext>
            </a:extLst>
          </p:cNvPr>
          <p:cNvSpPr txBox="1">
            <a:spLocks/>
          </p:cNvSpPr>
          <p:nvPr/>
        </p:nvSpPr>
        <p:spPr>
          <a:xfrm>
            <a:off x="908662" y="2076771"/>
            <a:ext cx="9139106" cy="3034204"/>
          </a:xfrm>
          <a:prstGeom prst="rect">
            <a:avLst/>
          </a:prstGeom>
        </p:spPr>
        <p:txBody>
          <a:bodyPr vert="horz"/>
          <a:lstStyle>
            <a:defPPr>
              <a:defRPr lang="en-US"/>
            </a:defPPr>
            <a:lvl1pPr defTabSz="609585">
              <a:lnSpc>
                <a:spcPts val="9000"/>
              </a:lnSpc>
              <a:spcBef>
                <a:spcPct val="0"/>
              </a:spcBef>
              <a:buNone/>
              <a:defRPr sz="7200" b="1" i="0">
                <a:solidFill>
                  <a:schemeClr val="bg1"/>
                </a:solidFill>
                <a:latin typeface="+mj-lt"/>
                <a:ea typeface="+mj-ea"/>
                <a:cs typeface="Arial"/>
              </a:defRPr>
            </a:lvl1pPr>
          </a:lstStyle>
          <a:p>
            <a:r>
              <a:rPr lang="pl-PL" dirty="0"/>
              <a:t>Wildlife </a:t>
            </a:r>
          </a:p>
          <a:p>
            <a:r>
              <a:rPr lang="pl-PL"/>
              <a:t>List </a:t>
            </a:r>
            <a:r>
              <a:rPr lang="en-GB"/>
              <a:t>-</a:t>
            </a:r>
            <a:r>
              <a:rPr lang="pl-PL"/>
              <a:t> </a:t>
            </a:r>
            <a:r>
              <a:rPr lang="en-GB"/>
              <a:t>Land</a:t>
            </a:r>
            <a:r>
              <a:rPr lang="pl-PL"/>
              <a:t> </a:t>
            </a:r>
            <a:r>
              <a:rPr lang="en-GB"/>
              <a:t>Mammals</a:t>
            </a:r>
            <a:endParaRPr lang="en-GB" dirty="0"/>
          </a:p>
        </p:txBody>
      </p:sp>
    </p:spTree>
    <p:extLst>
      <p:ext uri="{BB962C8B-B14F-4D97-AF65-F5344CB8AC3E}">
        <p14:creationId xmlns:p14="http://schemas.microsoft.com/office/powerpoint/2010/main" val="40367554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2B4B4BEE-A364-0E2A-4C8C-1D65DBCCD85A}"/>
              </a:ext>
            </a:extLst>
          </p:cNvPr>
          <p:cNvGraphicFramePr>
            <a:graphicFrameLocks noGrp="1"/>
          </p:cNvGraphicFramePr>
          <p:nvPr>
            <p:extLst>
              <p:ext uri="{D42A27DB-BD31-4B8C-83A1-F6EECF244321}">
                <p14:modId xmlns:p14="http://schemas.microsoft.com/office/powerpoint/2010/main" val="735506995"/>
              </p:ext>
            </p:extLst>
          </p:nvPr>
        </p:nvGraphicFramePr>
        <p:xfrm>
          <a:off x="548640" y="1965818"/>
          <a:ext cx="11051480" cy="3382554"/>
        </p:xfrm>
        <a:graphic>
          <a:graphicData uri="http://schemas.openxmlformats.org/drawingml/2006/table">
            <a:tbl>
              <a:tblPr firstRow="1">
                <a:tableStyleId>{775DCB02-9BB8-47FD-8907-85C794F793BA}</a:tableStyleId>
              </a:tblPr>
              <a:tblGrid>
                <a:gridCol w="2210296">
                  <a:extLst>
                    <a:ext uri="{9D8B030D-6E8A-4147-A177-3AD203B41FA5}">
                      <a16:colId xmlns:a16="http://schemas.microsoft.com/office/drawing/2014/main" val="3088101616"/>
                    </a:ext>
                  </a:extLst>
                </a:gridCol>
                <a:gridCol w="2210296">
                  <a:extLst>
                    <a:ext uri="{9D8B030D-6E8A-4147-A177-3AD203B41FA5}">
                      <a16:colId xmlns:a16="http://schemas.microsoft.com/office/drawing/2014/main" val="2578081934"/>
                    </a:ext>
                  </a:extLst>
                </a:gridCol>
                <a:gridCol w="2210296">
                  <a:extLst>
                    <a:ext uri="{9D8B030D-6E8A-4147-A177-3AD203B41FA5}">
                      <a16:colId xmlns:a16="http://schemas.microsoft.com/office/drawing/2014/main" val="3905369065"/>
                    </a:ext>
                  </a:extLst>
                </a:gridCol>
                <a:gridCol w="2210296">
                  <a:extLst>
                    <a:ext uri="{9D8B030D-6E8A-4147-A177-3AD203B41FA5}">
                      <a16:colId xmlns:a16="http://schemas.microsoft.com/office/drawing/2014/main" val="3595051564"/>
                    </a:ext>
                  </a:extLst>
                </a:gridCol>
                <a:gridCol w="2210296">
                  <a:extLst>
                    <a:ext uri="{9D8B030D-6E8A-4147-A177-3AD203B41FA5}">
                      <a16:colId xmlns:a16="http://schemas.microsoft.com/office/drawing/2014/main" val="409790158"/>
                    </a:ext>
                  </a:extLst>
                </a:gridCol>
              </a:tblGrid>
              <a:tr h="311986">
                <a:tc>
                  <a:txBody>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1200" b="0" dirty="0">
                          <a:solidFill>
                            <a:schemeClr val="tx1"/>
                          </a:solidFill>
                          <a:effectLst/>
                          <a:latin typeface="+mj-lt"/>
                          <a:ea typeface="Jost Medium" pitchFamily="2" charset="0"/>
                        </a:rPr>
                        <a:t>SCIENTIFIC NAME</a:t>
                      </a:r>
                      <a:endParaRPr lang="en-GB" sz="1200" b="0" i="0" dirty="0">
                        <a:solidFill>
                          <a:schemeClr val="tx1"/>
                        </a:solidFill>
                        <a:effectLst/>
                        <a:latin typeface="+mj-lt"/>
                        <a:ea typeface="Jost Medium" pitchFamily="2" charset="0"/>
                        <a:cs typeface="Times New Roman" panose="02020603050405020304" pitchFamily="18" charset="0"/>
                      </a:endParaRPr>
                    </a:p>
                  </a:txBody>
                  <a:tcPr anchor="ctr"/>
                </a:tc>
                <a:tc>
                  <a:txBody>
                    <a:bodyPr/>
                    <a:lstStyle/>
                    <a:p>
                      <a:pPr algn="ctr"/>
                      <a:r>
                        <a:rPr lang="en-US" sz="1200" b="0">
                          <a:solidFill>
                            <a:schemeClr val="tx1"/>
                          </a:solidFill>
                          <a:latin typeface="+mj-lt"/>
                          <a:ea typeface="Jost Medium" pitchFamily="2" charset="0"/>
                        </a:rPr>
                        <a:t>ENGLISH</a:t>
                      </a:r>
                      <a:endParaRPr lang="en-US" sz="1200" b="0" i="0" dirty="0">
                        <a:solidFill>
                          <a:schemeClr val="tx1"/>
                        </a:solidFill>
                        <a:latin typeface="+mj-lt"/>
                        <a:ea typeface="Jost Medium" pitchFamily="2" charset="0"/>
                      </a:endParaRPr>
                    </a:p>
                  </a:txBody>
                  <a:tcPr anchor="ctr"/>
                </a:tc>
                <a:tc>
                  <a:txBody>
                    <a:bodyPr/>
                    <a:lstStyle/>
                    <a:p>
                      <a:pPr algn="ctr"/>
                      <a:r>
                        <a:rPr lang="en-US" sz="1200" b="0">
                          <a:solidFill>
                            <a:schemeClr val="tx1"/>
                          </a:solidFill>
                          <a:latin typeface="+mj-lt"/>
                          <a:ea typeface="Jost Medium" pitchFamily="2" charset="0"/>
                        </a:rPr>
                        <a:t>DEUTSCH</a:t>
                      </a:r>
                      <a:endParaRPr lang="en-US" sz="1200" b="0" i="0" dirty="0">
                        <a:solidFill>
                          <a:schemeClr val="tx1"/>
                        </a:solidFill>
                        <a:latin typeface="+mj-lt"/>
                        <a:ea typeface="Jost Medium" pitchFamily="2" charset="0"/>
                      </a:endParaRPr>
                    </a:p>
                  </a:txBody>
                  <a:tcPr anchor="ctr"/>
                </a:tc>
                <a:tc>
                  <a:txBody>
                    <a:bodyPr/>
                    <a:lstStyle/>
                    <a:p>
                      <a:pPr algn="ctr"/>
                      <a:r>
                        <a:rPr lang="en-US" sz="1200" b="0">
                          <a:solidFill>
                            <a:schemeClr val="tx1"/>
                          </a:solidFill>
                          <a:latin typeface="+mj-lt"/>
                          <a:ea typeface="Jost Medium" pitchFamily="2" charset="0"/>
                        </a:rPr>
                        <a:t>FRANÇAIS</a:t>
                      </a:r>
                      <a:endParaRPr lang="en-US" sz="1200" b="0" i="0" dirty="0">
                        <a:solidFill>
                          <a:schemeClr val="tx1"/>
                        </a:solidFill>
                        <a:latin typeface="+mj-lt"/>
                        <a:ea typeface="Jost Medium" pitchFamily="2" charset="0"/>
                      </a:endParaRPr>
                    </a:p>
                  </a:txBody>
                  <a:tcPr anchor="ctr"/>
                </a:tc>
                <a:tc>
                  <a:txBody>
                    <a:bodyPr/>
                    <a:lstStyle/>
                    <a:p>
                      <a:pPr algn="ctr"/>
                      <a:r>
                        <a:rPr lang="en-US" sz="1200" b="0">
                          <a:solidFill>
                            <a:schemeClr val="tx1"/>
                          </a:solidFill>
                          <a:latin typeface="+mj-lt"/>
                          <a:ea typeface="Jost Medium" pitchFamily="2" charset="0"/>
                        </a:rPr>
                        <a:t>NORSK</a:t>
                      </a:r>
                      <a:endParaRPr lang="en-US" sz="1200" b="0" i="0" dirty="0">
                        <a:solidFill>
                          <a:schemeClr val="tx1"/>
                        </a:solidFill>
                        <a:latin typeface="+mj-lt"/>
                        <a:ea typeface="Jost Medium" pitchFamily="2" charset="0"/>
                      </a:endParaRPr>
                    </a:p>
                  </a:txBody>
                  <a:tcPr anchor="ctr"/>
                </a:tc>
                <a:extLst>
                  <a:ext uri="{0D108BD9-81ED-4DB2-BD59-A6C34878D82A}">
                    <a16:rowId xmlns:a16="http://schemas.microsoft.com/office/drawing/2014/main" val="2960362614"/>
                  </a:ext>
                </a:extLst>
              </a:tr>
              <a:tr h="311986">
                <a:tc>
                  <a:txBody>
                    <a:bodyPr/>
                    <a:lstStyle/>
                    <a:p>
                      <a:pPr algn="l" fontAlgn="ctr"/>
                      <a:r>
                        <a:rPr lang="en-US" sz="1000" b="0" i="1" u="none" strike="noStrike">
                          <a:solidFill>
                            <a:srgbClr val="000000"/>
                          </a:solidFill>
                          <a:effectLst/>
                          <a:latin typeface="Jost" pitchFamily="2" charset="0"/>
                        </a:rPr>
                        <a:t>Alces alces gigas</a:t>
                      </a:r>
                    </a:p>
                  </a:txBody>
                  <a:tcPr marL="6350" marR="6350" marT="6350" marB="0" anchor="ctr"/>
                </a:tc>
                <a:tc>
                  <a:txBody>
                    <a:bodyPr/>
                    <a:lstStyle/>
                    <a:p>
                      <a:pPr algn="l" fontAlgn="ctr"/>
                      <a:r>
                        <a:rPr lang="en-US" sz="1000" b="1" i="0" u="none" strike="noStrike">
                          <a:solidFill>
                            <a:srgbClr val="000000"/>
                          </a:solidFill>
                          <a:effectLst/>
                          <a:latin typeface="Jost" pitchFamily="2" charset="0"/>
                        </a:rPr>
                        <a:t>Alaskan Moose</a:t>
                      </a:r>
                      <a:endParaRPr lang="en-US" sz="1000" b="1" i="0" u="none" strike="noStrike" dirty="0">
                        <a:solidFill>
                          <a:srgbClr val="000000"/>
                        </a:solidFill>
                        <a:effectLst/>
                        <a:latin typeface="Jost" pitchFamily="2" charset="0"/>
                      </a:endParaRPr>
                    </a:p>
                  </a:txBody>
                  <a:tcPr marL="6350" marR="6350" marT="6350" marB="0" anchor="ctr"/>
                </a:tc>
                <a:tc>
                  <a:txBody>
                    <a:bodyPr/>
                    <a:lstStyle/>
                    <a:p>
                      <a:pPr algn="l" fontAlgn="ctr"/>
                      <a:r>
                        <a:rPr lang="en-US" sz="1000" b="0" i="0" u="none" strike="noStrike">
                          <a:solidFill>
                            <a:srgbClr val="000000"/>
                          </a:solidFill>
                          <a:effectLst/>
                          <a:latin typeface="Jost" pitchFamily="2" charset="0"/>
                        </a:rPr>
                        <a:t>Elch</a:t>
                      </a:r>
                    </a:p>
                  </a:txBody>
                  <a:tcPr marL="6350" marR="6350" marT="6350" marB="0" anchor="ctr"/>
                </a:tc>
                <a:tc>
                  <a:txBody>
                    <a:bodyPr/>
                    <a:lstStyle/>
                    <a:p>
                      <a:pPr algn="l" fontAlgn="ctr"/>
                      <a:r>
                        <a:rPr lang="en-US" sz="1000" b="0" i="0" u="none" strike="noStrike">
                          <a:solidFill>
                            <a:srgbClr val="000000"/>
                          </a:solidFill>
                          <a:effectLst/>
                          <a:latin typeface="Jost" pitchFamily="2" charset="0"/>
                        </a:rPr>
                        <a:t>Élan</a:t>
                      </a:r>
                    </a:p>
                  </a:txBody>
                  <a:tcPr marL="6350" marR="6350" marT="6350" marB="0" anchor="ctr"/>
                </a:tc>
                <a:tc>
                  <a:txBody>
                    <a:bodyPr/>
                    <a:lstStyle/>
                    <a:p>
                      <a:pPr algn="l" fontAlgn="ctr"/>
                      <a:r>
                        <a:rPr lang="en-US" sz="1000" b="0" i="0" u="none" strike="noStrike">
                          <a:solidFill>
                            <a:srgbClr val="000000"/>
                          </a:solidFill>
                          <a:effectLst/>
                          <a:latin typeface="Jost" pitchFamily="2" charset="0"/>
                        </a:rPr>
                        <a:t>Elk</a:t>
                      </a:r>
                    </a:p>
                  </a:txBody>
                  <a:tcPr marL="6350" marR="6350" marT="6350" marB="0" anchor="ctr"/>
                </a:tc>
                <a:extLst>
                  <a:ext uri="{0D108BD9-81ED-4DB2-BD59-A6C34878D82A}">
                    <a16:rowId xmlns:a16="http://schemas.microsoft.com/office/drawing/2014/main" val="3333023288"/>
                  </a:ext>
                </a:extLst>
              </a:tr>
              <a:tr h="311986">
                <a:tc>
                  <a:txBody>
                    <a:bodyPr/>
                    <a:lstStyle/>
                    <a:p>
                      <a:pPr algn="l" fontAlgn="ctr"/>
                      <a:r>
                        <a:rPr lang="en-US" sz="1000" b="0" i="1" u="none" strike="noStrike">
                          <a:solidFill>
                            <a:srgbClr val="000000"/>
                          </a:solidFill>
                          <a:effectLst/>
                          <a:latin typeface="Jost" pitchFamily="2" charset="0"/>
                        </a:rPr>
                        <a:t>Ursus americanus</a:t>
                      </a:r>
                    </a:p>
                  </a:txBody>
                  <a:tcPr marL="6350" marR="6350" marT="6350" marB="0" anchor="ctr"/>
                </a:tc>
                <a:tc>
                  <a:txBody>
                    <a:bodyPr/>
                    <a:lstStyle/>
                    <a:p>
                      <a:pPr algn="l" fontAlgn="ctr"/>
                      <a:r>
                        <a:rPr lang="en-US" sz="1000" b="1" i="0" u="none" strike="noStrike">
                          <a:solidFill>
                            <a:srgbClr val="000000"/>
                          </a:solidFill>
                          <a:effectLst/>
                          <a:latin typeface="Jost" pitchFamily="2" charset="0"/>
                        </a:rPr>
                        <a:t>American black bear</a:t>
                      </a:r>
                    </a:p>
                  </a:txBody>
                  <a:tcPr marL="6350" marR="6350" marT="6350" marB="0" anchor="ctr"/>
                </a:tc>
                <a:tc>
                  <a:txBody>
                    <a:bodyPr/>
                    <a:lstStyle/>
                    <a:p>
                      <a:pPr algn="l" fontAlgn="ctr"/>
                      <a:r>
                        <a:rPr lang="en-US" sz="1000" b="0" i="0" u="none" strike="noStrike">
                          <a:solidFill>
                            <a:srgbClr val="000000"/>
                          </a:solidFill>
                          <a:effectLst/>
                          <a:latin typeface="Jost" pitchFamily="2" charset="0"/>
                        </a:rPr>
                        <a:t>Amerikanischer Schwarzbär</a:t>
                      </a:r>
                    </a:p>
                  </a:txBody>
                  <a:tcPr marL="6350" marR="6350" marT="6350" marB="0" anchor="ctr"/>
                </a:tc>
                <a:tc>
                  <a:txBody>
                    <a:bodyPr/>
                    <a:lstStyle/>
                    <a:p>
                      <a:pPr algn="l" fontAlgn="ctr"/>
                      <a:r>
                        <a:rPr lang="en-US" sz="1000" b="0" i="0" u="none" strike="noStrike">
                          <a:solidFill>
                            <a:srgbClr val="000000"/>
                          </a:solidFill>
                          <a:effectLst/>
                          <a:latin typeface="Jost" pitchFamily="2" charset="0"/>
                        </a:rPr>
                        <a:t>Ours noir</a:t>
                      </a:r>
                    </a:p>
                  </a:txBody>
                  <a:tcPr marL="6350" marR="6350" marT="6350" marB="0" anchor="ctr"/>
                </a:tc>
                <a:tc>
                  <a:txBody>
                    <a:bodyPr/>
                    <a:lstStyle/>
                    <a:p>
                      <a:pPr algn="l" fontAlgn="ctr"/>
                      <a:r>
                        <a:rPr lang="en-US" sz="1000" b="0" i="0" u="none" strike="noStrike">
                          <a:solidFill>
                            <a:srgbClr val="000000"/>
                          </a:solidFill>
                          <a:effectLst/>
                          <a:latin typeface="Jost" pitchFamily="2" charset="0"/>
                        </a:rPr>
                        <a:t>Amerikansk svartbjørn</a:t>
                      </a:r>
                    </a:p>
                  </a:txBody>
                  <a:tcPr marL="6350" marR="6350" marT="6350" marB="0" anchor="ctr"/>
                </a:tc>
                <a:extLst>
                  <a:ext uri="{0D108BD9-81ED-4DB2-BD59-A6C34878D82A}">
                    <a16:rowId xmlns:a16="http://schemas.microsoft.com/office/drawing/2014/main" val="2435987044"/>
                  </a:ext>
                </a:extLst>
              </a:tr>
              <a:tr h="311986">
                <a:tc>
                  <a:txBody>
                    <a:bodyPr/>
                    <a:lstStyle/>
                    <a:p>
                      <a:pPr algn="l" fontAlgn="ctr"/>
                      <a:r>
                        <a:rPr lang="en-US" sz="1000" b="0" i="1" u="none" strike="noStrike">
                          <a:solidFill>
                            <a:srgbClr val="000000"/>
                          </a:solidFill>
                          <a:effectLst/>
                          <a:latin typeface="Jost" pitchFamily="2" charset="0"/>
                        </a:rPr>
                        <a:t>Ursus arctos</a:t>
                      </a:r>
                    </a:p>
                  </a:txBody>
                  <a:tcPr marL="6350" marR="6350" marT="6350" marB="0" anchor="ctr"/>
                </a:tc>
                <a:tc>
                  <a:txBody>
                    <a:bodyPr/>
                    <a:lstStyle/>
                    <a:p>
                      <a:pPr algn="l" fontAlgn="ctr"/>
                      <a:r>
                        <a:rPr lang="en-US" sz="1000" b="1" i="0" u="none" strike="noStrike">
                          <a:solidFill>
                            <a:srgbClr val="000000"/>
                          </a:solidFill>
                          <a:effectLst/>
                          <a:latin typeface="Jost" pitchFamily="2" charset="0"/>
                        </a:rPr>
                        <a:t>Brown bear</a:t>
                      </a:r>
                      <a:endParaRPr lang="en-US" sz="1000" b="1" i="0" u="none" strike="noStrike" dirty="0">
                        <a:solidFill>
                          <a:srgbClr val="000000"/>
                        </a:solidFill>
                        <a:effectLst/>
                        <a:latin typeface="Jost" pitchFamily="2" charset="0"/>
                      </a:endParaRPr>
                    </a:p>
                  </a:txBody>
                  <a:tcPr marL="6350" marR="6350" marT="6350" marB="0" anchor="ctr"/>
                </a:tc>
                <a:tc>
                  <a:txBody>
                    <a:bodyPr/>
                    <a:lstStyle/>
                    <a:p>
                      <a:pPr algn="l" fontAlgn="ctr"/>
                      <a:r>
                        <a:rPr lang="en-US" sz="1000" b="0" i="0" u="none" strike="noStrike">
                          <a:solidFill>
                            <a:srgbClr val="000000"/>
                          </a:solidFill>
                          <a:effectLst/>
                          <a:latin typeface="Jost" pitchFamily="2" charset="0"/>
                        </a:rPr>
                        <a:t>Braunbär</a:t>
                      </a:r>
                    </a:p>
                  </a:txBody>
                  <a:tcPr marL="6350" marR="6350" marT="6350" marB="0" anchor="ctr"/>
                </a:tc>
                <a:tc>
                  <a:txBody>
                    <a:bodyPr/>
                    <a:lstStyle/>
                    <a:p>
                      <a:pPr algn="l" fontAlgn="ctr"/>
                      <a:r>
                        <a:rPr lang="en-US" sz="1000" b="0" i="0" u="none" strike="noStrike">
                          <a:solidFill>
                            <a:srgbClr val="000000"/>
                          </a:solidFill>
                          <a:effectLst/>
                          <a:latin typeface="Jost" pitchFamily="2" charset="0"/>
                        </a:rPr>
                        <a:t>Ours brun</a:t>
                      </a:r>
                    </a:p>
                  </a:txBody>
                  <a:tcPr marL="6350" marR="6350" marT="6350" marB="0" anchor="ctr"/>
                </a:tc>
                <a:tc>
                  <a:txBody>
                    <a:bodyPr/>
                    <a:lstStyle/>
                    <a:p>
                      <a:pPr algn="l" fontAlgn="ctr"/>
                      <a:r>
                        <a:rPr lang="en-US" sz="1000" b="0" i="0" u="none" strike="noStrike">
                          <a:solidFill>
                            <a:srgbClr val="000000"/>
                          </a:solidFill>
                          <a:effectLst/>
                          <a:latin typeface="Jost" pitchFamily="2" charset="0"/>
                        </a:rPr>
                        <a:t>Isbjørn</a:t>
                      </a:r>
                    </a:p>
                  </a:txBody>
                  <a:tcPr marL="6350" marR="6350" marT="6350" marB="0" anchor="ctr"/>
                </a:tc>
                <a:extLst>
                  <a:ext uri="{0D108BD9-81ED-4DB2-BD59-A6C34878D82A}">
                    <a16:rowId xmlns:a16="http://schemas.microsoft.com/office/drawing/2014/main" val="3846459010"/>
                  </a:ext>
                </a:extLst>
              </a:tr>
              <a:tr h="311986">
                <a:tc>
                  <a:txBody>
                    <a:bodyPr/>
                    <a:lstStyle/>
                    <a:p>
                      <a:pPr algn="l" fontAlgn="ctr"/>
                      <a:r>
                        <a:rPr lang="en-US" sz="1000" b="0" i="1" u="none" strike="noStrike">
                          <a:solidFill>
                            <a:srgbClr val="000000"/>
                          </a:solidFill>
                          <a:effectLst/>
                          <a:latin typeface="Jost" pitchFamily="2" charset="0"/>
                        </a:rPr>
                        <a:t>Lontra canadensis</a:t>
                      </a:r>
                    </a:p>
                  </a:txBody>
                  <a:tcPr marL="6350" marR="6350" marT="6350" marB="0" anchor="ctr"/>
                </a:tc>
                <a:tc>
                  <a:txBody>
                    <a:bodyPr/>
                    <a:lstStyle/>
                    <a:p>
                      <a:pPr algn="l" fontAlgn="ctr"/>
                      <a:r>
                        <a:rPr lang="en-US" sz="1000" b="1" i="0" u="none" strike="noStrike">
                          <a:solidFill>
                            <a:srgbClr val="000000"/>
                          </a:solidFill>
                          <a:effectLst/>
                          <a:latin typeface="Jost" pitchFamily="2" charset="0"/>
                        </a:rPr>
                        <a:t>North American River Otter</a:t>
                      </a:r>
                    </a:p>
                  </a:txBody>
                  <a:tcPr marL="6350" marR="6350" marT="6350" marB="0" anchor="ctr"/>
                </a:tc>
                <a:tc>
                  <a:txBody>
                    <a:bodyPr/>
                    <a:lstStyle/>
                    <a:p>
                      <a:pPr algn="l" fontAlgn="ctr"/>
                      <a:r>
                        <a:rPr lang="en-US" sz="1000" b="0" i="0" u="none" strike="noStrike">
                          <a:solidFill>
                            <a:srgbClr val="000000"/>
                          </a:solidFill>
                          <a:effectLst/>
                          <a:latin typeface="Jost" pitchFamily="2" charset="0"/>
                        </a:rPr>
                        <a:t>Nord-amerikanischer Fischotter</a:t>
                      </a:r>
                    </a:p>
                  </a:txBody>
                  <a:tcPr marL="6350" marR="6350" marT="6350" marB="0" anchor="ctr"/>
                </a:tc>
                <a:tc>
                  <a:txBody>
                    <a:bodyPr/>
                    <a:lstStyle/>
                    <a:p>
                      <a:pPr algn="l" fontAlgn="ctr"/>
                      <a:r>
                        <a:rPr lang="en-US" sz="1000" b="0" i="0" u="none" strike="noStrike">
                          <a:solidFill>
                            <a:srgbClr val="000000"/>
                          </a:solidFill>
                          <a:effectLst/>
                          <a:latin typeface="Jost" pitchFamily="2" charset="0"/>
                        </a:rPr>
                        <a:t>Loutre de rivière</a:t>
                      </a:r>
                    </a:p>
                  </a:txBody>
                  <a:tcPr marL="6350" marR="6350" marT="6350" marB="0" anchor="ctr"/>
                </a:tc>
                <a:tc>
                  <a:txBody>
                    <a:bodyPr/>
                    <a:lstStyle/>
                    <a:p>
                      <a:pPr algn="l" fontAlgn="ctr"/>
                      <a:r>
                        <a:rPr lang="en-US" sz="1000" b="0" i="0" u="none" strike="noStrike">
                          <a:solidFill>
                            <a:srgbClr val="000000"/>
                          </a:solidFill>
                          <a:effectLst/>
                          <a:latin typeface="Jost" pitchFamily="2" charset="0"/>
                        </a:rPr>
                        <a:t> </a:t>
                      </a:r>
                    </a:p>
                  </a:txBody>
                  <a:tcPr marL="6350" marR="6350" marT="6350" marB="0" anchor="ctr"/>
                </a:tc>
                <a:extLst>
                  <a:ext uri="{0D108BD9-81ED-4DB2-BD59-A6C34878D82A}">
                    <a16:rowId xmlns:a16="http://schemas.microsoft.com/office/drawing/2014/main" val="3975566596"/>
                  </a:ext>
                </a:extLst>
              </a:tr>
              <a:tr h="311986">
                <a:tc>
                  <a:txBody>
                    <a:bodyPr/>
                    <a:lstStyle/>
                    <a:p>
                      <a:pPr algn="l" fontAlgn="ctr"/>
                      <a:r>
                        <a:rPr lang="en-US" sz="1000" b="0" i="1" u="none" strike="noStrike">
                          <a:solidFill>
                            <a:srgbClr val="000000"/>
                          </a:solidFill>
                          <a:effectLst/>
                          <a:latin typeface="Jost" pitchFamily="2" charset="0"/>
                        </a:rPr>
                        <a:t>Tamiasciurus hudsonicus</a:t>
                      </a:r>
                    </a:p>
                  </a:txBody>
                  <a:tcPr marL="6350" marR="6350" marT="6350" marB="0" anchor="ctr"/>
                </a:tc>
                <a:tc>
                  <a:txBody>
                    <a:bodyPr/>
                    <a:lstStyle/>
                    <a:p>
                      <a:pPr algn="l" fontAlgn="ctr"/>
                      <a:r>
                        <a:rPr lang="en-US" sz="1000" b="1" i="0" u="none" strike="noStrike">
                          <a:solidFill>
                            <a:srgbClr val="000000"/>
                          </a:solidFill>
                          <a:effectLst/>
                          <a:latin typeface="Jost" pitchFamily="2" charset="0"/>
                        </a:rPr>
                        <a:t>American Red Squirrel</a:t>
                      </a:r>
                      <a:endParaRPr lang="en-US" sz="1000" b="1" i="0" u="none" strike="noStrike" dirty="0">
                        <a:solidFill>
                          <a:srgbClr val="000000"/>
                        </a:solidFill>
                        <a:effectLst/>
                        <a:latin typeface="Jost" pitchFamily="2" charset="0"/>
                      </a:endParaRPr>
                    </a:p>
                  </a:txBody>
                  <a:tcPr marL="6350" marR="6350" marT="6350" marB="0" anchor="ctr"/>
                </a:tc>
                <a:tc>
                  <a:txBody>
                    <a:bodyPr/>
                    <a:lstStyle/>
                    <a:p>
                      <a:pPr algn="l" fontAlgn="ctr"/>
                      <a:r>
                        <a:rPr lang="en-US" sz="1000" b="0" i="0" u="none" strike="noStrike">
                          <a:solidFill>
                            <a:srgbClr val="000000"/>
                          </a:solidFill>
                          <a:effectLst/>
                          <a:latin typeface="Jost" pitchFamily="2" charset="0"/>
                        </a:rPr>
                        <a:t>Gemeines Rothörnchen</a:t>
                      </a:r>
                    </a:p>
                  </a:txBody>
                  <a:tcPr marL="6350" marR="6350" marT="6350" marB="0" anchor="ctr"/>
                </a:tc>
                <a:tc>
                  <a:txBody>
                    <a:bodyPr/>
                    <a:lstStyle/>
                    <a:p>
                      <a:pPr algn="l" fontAlgn="ctr"/>
                      <a:r>
                        <a:rPr lang="en-US" sz="1000" b="0" i="0" u="none" strike="noStrike">
                          <a:solidFill>
                            <a:srgbClr val="000000"/>
                          </a:solidFill>
                          <a:effectLst/>
                          <a:latin typeface="Jost" pitchFamily="2" charset="0"/>
                        </a:rPr>
                        <a:t>Écureuil roux américain</a:t>
                      </a:r>
                    </a:p>
                  </a:txBody>
                  <a:tcPr marL="6350" marR="6350" marT="6350" marB="0" anchor="ctr"/>
                </a:tc>
                <a:tc>
                  <a:txBody>
                    <a:bodyPr/>
                    <a:lstStyle/>
                    <a:p>
                      <a:pPr algn="l" fontAlgn="ctr"/>
                      <a:r>
                        <a:rPr lang="en-US" sz="1000" b="0" i="0" u="none" strike="noStrike">
                          <a:solidFill>
                            <a:srgbClr val="000000"/>
                          </a:solidFill>
                          <a:effectLst/>
                          <a:latin typeface="Jost" pitchFamily="2" charset="0"/>
                        </a:rPr>
                        <a:t>Amerikansk ekorn</a:t>
                      </a:r>
                    </a:p>
                  </a:txBody>
                  <a:tcPr marL="6350" marR="6350" marT="6350" marB="0" anchor="ctr"/>
                </a:tc>
                <a:extLst>
                  <a:ext uri="{0D108BD9-81ED-4DB2-BD59-A6C34878D82A}">
                    <a16:rowId xmlns:a16="http://schemas.microsoft.com/office/drawing/2014/main" val="1506005341"/>
                  </a:ext>
                </a:extLst>
              </a:tr>
              <a:tr h="311986">
                <a:tc>
                  <a:txBody>
                    <a:bodyPr/>
                    <a:lstStyle/>
                    <a:p>
                      <a:pPr algn="l" fontAlgn="ctr"/>
                      <a:r>
                        <a:rPr lang="en-US" sz="1000" b="0" i="1" u="none" strike="noStrike">
                          <a:solidFill>
                            <a:srgbClr val="000000"/>
                          </a:solidFill>
                          <a:effectLst/>
                          <a:latin typeface="Jost" pitchFamily="2" charset="0"/>
                        </a:rPr>
                        <a:t>Oreamnos americanus</a:t>
                      </a:r>
                    </a:p>
                  </a:txBody>
                  <a:tcPr marL="6350" marR="6350" marT="6350" marB="0" anchor="ctr"/>
                </a:tc>
                <a:tc>
                  <a:txBody>
                    <a:bodyPr/>
                    <a:lstStyle/>
                    <a:p>
                      <a:pPr algn="l" fontAlgn="ctr"/>
                      <a:r>
                        <a:rPr lang="en-US" sz="1000" b="1" i="0" u="none" strike="noStrike">
                          <a:solidFill>
                            <a:srgbClr val="000000"/>
                          </a:solidFill>
                          <a:effectLst/>
                          <a:latin typeface="Jost" pitchFamily="2" charset="0"/>
                        </a:rPr>
                        <a:t>Mountain Goat</a:t>
                      </a:r>
                    </a:p>
                  </a:txBody>
                  <a:tcPr marL="6350" marR="6350" marT="6350" marB="0" anchor="ctr"/>
                </a:tc>
                <a:tc>
                  <a:txBody>
                    <a:bodyPr/>
                    <a:lstStyle/>
                    <a:p>
                      <a:pPr algn="l" fontAlgn="ctr"/>
                      <a:r>
                        <a:rPr lang="en-US" sz="1000" b="0" i="0" u="none" strike="noStrike">
                          <a:solidFill>
                            <a:srgbClr val="000000"/>
                          </a:solidFill>
                          <a:effectLst/>
                          <a:latin typeface="Jost" pitchFamily="2" charset="0"/>
                        </a:rPr>
                        <a:t>Schneeziege</a:t>
                      </a:r>
                    </a:p>
                  </a:txBody>
                  <a:tcPr marL="6350" marR="6350" marT="6350" marB="0" anchor="ctr"/>
                </a:tc>
                <a:tc>
                  <a:txBody>
                    <a:bodyPr/>
                    <a:lstStyle/>
                    <a:p>
                      <a:pPr algn="l" fontAlgn="ctr"/>
                      <a:r>
                        <a:rPr lang="en-US" sz="1000" b="0" i="0" u="none" strike="noStrike">
                          <a:solidFill>
                            <a:srgbClr val="000000"/>
                          </a:solidFill>
                          <a:effectLst/>
                          <a:latin typeface="Jost" pitchFamily="2" charset="0"/>
                        </a:rPr>
                        <a:t>Chèvre des Montagnes Rocheuses</a:t>
                      </a:r>
                    </a:p>
                  </a:txBody>
                  <a:tcPr marL="6350" marR="6350" marT="6350" marB="0" anchor="ctr"/>
                </a:tc>
                <a:tc>
                  <a:txBody>
                    <a:bodyPr/>
                    <a:lstStyle/>
                    <a:p>
                      <a:pPr algn="l" fontAlgn="ctr"/>
                      <a:r>
                        <a:rPr lang="en-US" sz="1000" b="0" i="0" u="none" strike="noStrike">
                          <a:solidFill>
                            <a:srgbClr val="000000"/>
                          </a:solidFill>
                          <a:effectLst/>
                          <a:latin typeface="Jost" pitchFamily="2" charset="0"/>
                        </a:rPr>
                        <a:t>Snøgeit</a:t>
                      </a:r>
                    </a:p>
                  </a:txBody>
                  <a:tcPr marL="6350" marR="6350" marT="6350" marB="0" anchor="ctr"/>
                </a:tc>
                <a:extLst>
                  <a:ext uri="{0D108BD9-81ED-4DB2-BD59-A6C34878D82A}">
                    <a16:rowId xmlns:a16="http://schemas.microsoft.com/office/drawing/2014/main" val="2300872339"/>
                  </a:ext>
                </a:extLst>
              </a:tr>
              <a:tr h="311986">
                <a:tc>
                  <a:txBody>
                    <a:bodyPr/>
                    <a:lstStyle/>
                    <a:p>
                      <a:pPr algn="l" fontAlgn="ctr"/>
                      <a:r>
                        <a:rPr lang="en-US" sz="1000" b="0" i="1" u="none" strike="noStrike">
                          <a:solidFill>
                            <a:srgbClr val="000000"/>
                          </a:solidFill>
                          <a:effectLst/>
                          <a:latin typeface="Jost" pitchFamily="2" charset="0"/>
                        </a:rPr>
                        <a:t>Neogale vison</a:t>
                      </a:r>
                    </a:p>
                  </a:txBody>
                  <a:tcPr marL="6350" marR="6350" marT="6350" marB="0" anchor="ctr"/>
                </a:tc>
                <a:tc>
                  <a:txBody>
                    <a:bodyPr/>
                    <a:lstStyle/>
                    <a:p>
                      <a:pPr algn="l" fontAlgn="ctr"/>
                      <a:r>
                        <a:rPr lang="en-US" sz="1000" b="1" i="0" u="none" strike="noStrike">
                          <a:solidFill>
                            <a:srgbClr val="000000"/>
                          </a:solidFill>
                          <a:effectLst/>
                          <a:latin typeface="Jost" pitchFamily="2" charset="0"/>
                        </a:rPr>
                        <a:t>Mink</a:t>
                      </a:r>
                      <a:endParaRPr lang="en-US" sz="1000" b="1" i="0" u="none" strike="noStrike" dirty="0">
                        <a:solidFill>
                          <a:srgbClr val="000000"/>
                        </a:solidFill>
                        <a:effectLst/>
                        <a:latin typeface="Jost" pitchFamily="2" charset="0"/>
                      </a:endParaRPr>
                    </a:p>
                  </a:txBody>
                  <a:tcPr marL="6350" marR="6350" marT="6350" marB="0" anchor="ctr"/>
                </a:tc>
                <a:tc>
                  <a:txBody>
                    <a:bodyPr/>
                    <a:lstStyle/>
                    <a:p>
                      <a:pPr algn="l" fontAlgn="ctr"/>
                      <a:r>
                        <a:rPr lang="en-US" sz="1000" b="0" i="0" u="none" strike="noStrike">
                          <a:solidFill>
                            <a:srgbClr val="000000"/>
                          </a:solidFill>
                          <a:effectLst/>
                          <a:latin typeface="Jost" pitchFamily="2" charset="0"/>
                        </a:rPr>
                        <a:t>Nerz</a:t>
                      </a:r>
                    </a:p>
                  </a:txBody>
                  <a:tcPr marL="6350" marR="6350" marT="6350" marB="0" anchor="ctr"/>
                </a:tc>
                <a:tc>
                  <a:txBody>
                    <a:bodyPr/>
                    <a:lstStyle/>
                    <a:p>
                      <a:pPr algn="l" fontAlgn="ctr"/>
                      <a:r>
                        <a:rPr lang="en-US" sz="1000" b="0" i="0" u="none" strike="noStrike">
                          <a:solidFill>
                            <a:srgbClr val="000000"/>
                          </a:solidFill>
                          <a:effectLst/>
                          <a:latin typeface="Jost" pitchFamily="2" charset="0"/>
                        </a:rPr>
                        <a:t>Vison</a:t>
                      </a:r>
                    </a:p>
                  </a:txBody>
                  <a:tcPr marL="6350" marR="6350" marT="6350" marB="0" anchor="ctr"/>
                </a:tc>
                <a:tc>
                  <a:txBody>
                    <a:bodyPr/>
                    <a:lstStyle/>
                    <a:p>
                      <a:pPr algn="l" fontAlgn="ctr"/>
                      <a:r>
                        <a:rPr lang="en-US" sz="1000" b="0" i="0" u="none" strike="noStrike">
                          <a:solidFill>
                            <a:srgbClr val="000000"/>
                          </a:solidFill>
                          <a:effectLst/>
                          <a:latin typeface="Jost" pitchFamily="2" charset="0"/>
                        </a:rPr>
                        <a:t> </a:t>
                      </a:r>
                      <a:endParaRPr lang="en-US" sz="1000" b="0" i="0" u="none" strike="noStrike" dirty="0">
                        <a:solidFill>
                          <a:srgbClr val="000000"/>
                        </a:solidFill>
                        <a:effectLst/>
                        <a:latin typeface="Jost" pitchFamily="2" charset="0"/>
                      </a:endParaRPr>
                    </a:p>
                  </a:txBody>
                  <a:tcPr marL="6350" marR="6350" marT="6350" marB="0" anchor="ctr"/>
                </a:tc>
                <a:extLst>
                  <a:ext uri="{0D108BD9-81ED-4DB2-BD59-A6C34878D82A}">
                    <a16:rowId xmlns:a16="http://schemas.microsoft.com/office/drawing/2014/main" val="3819117745"/>
                  </a:ext>
                </a:extLst>
              </a:tr>
              <a:tr h="311986">
                <a:tc>
                  <a:txBody>
                    <a:bodyPr/>
                    <a:lstStyle/>
                    <a:p>
                      <a:pPr algn="l" fontAlgn="b"/>
                      <a:r>
                        <a:rPr lang="en-US" sz="1000" b="0" i="1" u="none" strike="noStrike">
                          <a:solidFill>
                            <a:srgbClr val="000000"/>
                          </a:solidFill>
                          <a:effectLst/>
                          <a:latin typeface="Jost" pitchFamily="2" charset="0"/>
                        </a:rPr>
                        <a:t>Odocoileus hemionus</a:t>
                      </a:r>
                      <a:endParaRPr lang="en-US" sz="1000" b="0" i="1" u="none" strike="noStrike" dirty="0">
                        <a:solidFill>
                          <a:srgbClr val="000000"/>
                        </a:solidFill>
                        <a:effectLst/>
                        <a:latin typeface="Jost" pitchFamily="2" charset="0"/>
                      </a:endParaRPr>
                    </a:p>
                  </a:txBody>
                  <a:tcPr marL="6350" marR="6350" marT="6350" marB="0" anchor="b"/>
                </a:tc>
                <a:tc>
                  <a:txBody>
                    <a:bodyPr/>
                    <a:lstStyle/>
                    <a:p>
                      <a:pPr algn="l" fontAlgn="b"/>
                      <a:r>
                        <a:rPr lang="en-US" sz="1000" b="1" i="0" u="none" strike="noStrike">
                          <a:solidFill>
                            <a:srgbClr val="000000"/>
                          </a:solidFill>
                          <a:effectLst/>
                          <a:latin typeface="Jost" pitchFamily="2" charset="0"/>
                        </a:rPr>
                        <a:t>Sitka Deer</a:t>
                      </a:r>
                      <a:endParaRPr lang="en-US" sz="1000" b="1" i="0" u="none" strike="noStrike" dirty="0">
                        <a:solidFill>
                          <a:srgbClr val="000000"/>
                        </a:solidFill>
                        <a:effectLst/>
                        <a:latin typeface="Jost" pitchFamily="2" charset="0"/>
                      </a:endParaRPr>
                    </a:p>
                  </a:txBody>
                  <a:tcPr marL="6350" marR="6350" marT="6350" marB="0" anchor="b"/>
                </a:tc>
                <a:tc>
                  <a:txBody>
                    <a:bodyPr/>
                    <a:lstStyle/>
                    <a:p>
                      <a:pPr algn="l" fontAlgn="b"/>
                      <a:r>
                        <a:rPr lang="en-US" sz="1000" b="0" i="0" u="none" strike="noStrike">
                          <a:solidFill>
                            <a:srgbClr val="000000"/>
                          </a:solidFill>
                          <a:effectLst/>
                          <a:latin typeface="Jost" pitchFamily="2" charset="0"/>
                        </a:rPr>
                        <a:t>Maultierhirsch</a:t>
                      </a:r>
                    </a:p>
                  </a:txBody>
                  <a:tcPr marL="6350" marR="6350" marT="6350" marB="0" anchor="b"/>
                </a:tc>
                <a:tc>
                  <a:txBody>
                    <a:bodyPr/>
                    <a:lstStyle/>
                    <a:p>
                      <a:pPr algn="l" fontAlgn="b"/>
                      <a:r>
                        <a:rPr lang="en-US" sz="1000" b="0" i="0" u="none" strike="noStrike">
                          <a:solidFill>
                            <a:srgbClr val="000000"/>
                          </a:solidFill>
                          <a:effectLst/>
                          <a:latin typeface="Jost" pitchFamily="2" charset="0"/>
                        </a:rPr>
                        <a:t>Cerf à queue noire</a:t>
                      </a:r>
                    </a:p>
                  </a:txBody>
                  <a:tcPr marL="6350" marR="6350" marT="6350" marB="0" anchor="b"/>
                </a:tc>
                <a:tc>
                  <a:txBody>
                    <a:bodyPr/>
                    <a:lstStyle/>
                    <a:p>
                      <a:pPr algn="l" fontAlgn="b"/>
                      <a:r>
                        <a:rPr lang="en-US" sz="1000" b="0" i="0" u="none" strike="noStrike">
                          <a:solidFill>
                            <a:srgbClr val="000000"/>
                          </a:solidFill>
                          <a:effectLst/>
                          <a:latin typeface="Jost" pitchFamily="2" charset="0"/>
                        </a:rPr>
                        <a:t>Mulhjort</a:t>
                      </a:r>
                    </a:p>
                  </a:txBody>
                  <a:tcPr marL="6350" marR="6350" marT="6350" marB="0" anchor="b"/>
                </a:tc>
                <a:extLst>
                  <a:ext uri="{0D108BD9-81ED-4DB2-BD59-A6C34878D82A}">
                    <a16:rowId xmlns:a16="http://schemas.microsoft.com/office/drawing/2014/main" val="2895972960"/>
                  </a:ext>
                </a:extLst>
              </a:tr>
              <a:tr h="311986">
                <a:tc>
                  <a:txBody>
                    <a:bodyPr/>
                    <a:lstStyle/>
                    <a:p>
                      <a:pPr algn="l" fontAlgn="b"/>
                      <a:r>
                        <a:rPr lang="en-US" sz="1000" b="0" i="1" u="none" strike="noStrike">
                          <a:solidFill>
                            <a:srgbClr val="000000"/>
                          </a:solidFill>
                          <a:effectLst/>
                          <a:latin typeface="Jost" pitchFamily="2" charset="0"/>
                        </a:rPr>
                        <a:t>Canis lupus crassodon</a:t>
                      </a:r>
                      <a:endParaRPr lang="en-US" sz="1000" b="0" i="1" u="none" strike="noStrike" dirty="0">
                        <a:solidFill>
                          <a:srgbClr val="000000"/>
                        </a:solidFill>
                        <a:effectLst/>
                        <a:latin typeface="Jost" pitchFamily="2" charset="0"/>
                      </a:endParaRPr>
                    </a:p>
                  </a:txBody>
                  <a:tcPr marL="6350" marR="6350" marT="6350" marB="0" anchor="b"/>
                </a:tc>
                <a:tc>
                  <a:txBody>
                    <a:bodyPr/>
                    <a:lstStyle/>
                    <a:p>
                      <a:pPr algn="l" fontAlgn="b"/>
                      <a:r>
                        <a:rPr lang="en-US" sz="1000" b="1" i="0" u="none" strike="noStrike">
                          <a:solidFill>
                            <a:srgbClr val="000000"/>
                          </a:solidFill>
                          <a:effectLst/>
                          <a:latin typeface="Jost" pitchFamily="2" charset="0"/>
                        </a:rPr>
                        <a:t>Coastal wolf</a:t>
                      </a:r>
                      <a:endParaRPr lang="en-US" sz="1000" b="1" i="0" u="none" strike="noStrike" dirty="0">
                        <a:solidFill>
                          <a:srgbClr val="000000"/>
                        </a:solidFill>
                        <a:effectLst/>
                        <a:latin typeface="Jost" pitchFamily="2" charset="0"/>
                      </a:endParaRPr>
                    </a:p>
                  </a:txBody>
                  <a:tcPr marL="6350" marR="6350" marT="6350" marB="0" anchor="b"/>
                </a:tc>
                <a:tc>
                  <a:txBody>
                    <a:bodyPr/>
                    <a:lstStyle/>
                    <a:p>
                      <a:pPr algn="l" fontAlgn="b"/>
                      <a:r>
                        <a:rPr lang="en-US" sz="1000" b="0" i="0" u="none" strike="noStrike">
                          <a:solidFill>
                            <a:srgbClr val="000000"/>
                          </a:solidFill>
                          <a:effectLst/>
                          <a:latin typeface="Jost" pitchFamily="2" charset="0"/>
                        </a:rPr>
                        <a:t> </a:t>
                      </a:r>
                      <a:endParaRPr lang="en-US" sz="1000" b="0" i="0" u="none" strike="noStrike" dirty="0">
                        <a:solidFill>
                          <a:srgbClr val="000000"/>
                        </a:solidFill>
                        <a:effectLst/>
                        <a:latin typeface="Jost" pitchFamily="2" charset="0"/>
                      </a:endParaRPr>
                    </a:p>
                  </a:txBody>
                  <a:tcPr marL="6350" marR="6350" marT="6350" marB="0" anchor="b"/>
                </a:tc>
                <a:tc>
                  <a:txBody>
                    <a:bodyPr/>
                    <a:lstStyle/>
                    <a:p>
                      <a:pPr algn="l" fontAlgn="b"/>
                      <a:r>
                        <a:rPr lang="en-US" sz="1000" b="0" i="0" u="none" strike="noStrike">
                          <a:solidFill>
                            <a:srgbClr val="000000"/>
                          </a:solidFill>
                          <a:effectLst/>
                          <a:latin typeface="Jost" pitchFamily="2" charset="0"/>
                        </a:rPr>
                        <a:t>Loup des plaines</a:t>
                      </a:r>
                      <a:endParaRPr lang="en-US" sz="1000" b="0" i="0" u="none" strike="noStrike" dirty="0">
                        <a:solidFill>
                          <a:srgbClr val="000000"/>
                        </a:solidFill>
                        <a:effectLst/>
                        <a:latin typeface="Jost" pitchFamily="2" charset="0"/>
                      </a:endParaRPr>
                    </a:p>
                  </a:txBody>
                  <a:tcPr marL="6350" marR="6350" marT="6350" marB="0" anchor="b"/>
                </a:tc>
                <a:tc>
                  <a:txBody>
                    <a:bodyPr/>
                    <a:lstStyle/>
                    <a:p>
                      <a:pPr algn="l" fontAlgn="b"/>
                      <a:r>
                        <a:rPr lang="en-US" sz="1000" b="0" i="0" u="none" strike="noStrike">
                          <a:solidFill>
                            <a:srgbClr val="000000"/>
                          </a:solidFill>
                          <a:effectLst/>
                          <a:latin typeface="Jost" pitchFamily="2" charset="0"/>
                        </a:rPr>
                        <a:t>Nordamerikansk steppeulv</a:t>
                      </a:r>
                      <a:endParaRPr lang="en-US" sz="1000" b="0" i="0" u="none" strike="noStrike" dirty="0">
                        <a:solidFill>
                          <a:srgbClr val="000000"/>
                        </a:solidFill>
                        <a:effectLst/>
                        <a:latin typeface="Jost" pitchFamily="2" charset="0"/>
                      </a:endParaRPr>
                    </a:p>
                  </a:txBody>
                  <a:tcPr marL="6350" marR="6350" marT="6350" marB="0" anchor="b"/>
                </a:tc>
                <a:extLst>
                  <a:ext uri="{0D108BD9-81ED-4DB2-BD59-A6C34878D82A}">
                    <a16:rowId xmlns:a16="http://schemas.microsoft.com/office/drawing/2014/main" val="3141416291"/>
                  </a:ext>
                </a:extLst>
              </a:tr>
              <a:tr h="262694">
                <a:tc>
                  <a:txBody>
                    <a:bodyPr/>
                    <a:lstStyle/>
                    <a:p>
                      <a:pPr algn="l" fontAlgn="ctr"/>
                      <a:r>
                        <a:rPr lang="en-US" sz="1000" b="0" i="1" u="none" strike="noStrike">
                          <a:solidFill>
                            <a:srgbClr val="000000"/>
                          </a:solidFill>
                          <a:effectLst/>
                          <a:latin typeface="Jost" pitchFamily="2" charset="0"/>
                        </a:rPr>
                        <a:t>Erethizon dorsatum</a:t>
                      </a:r>
                    </a:p>
                  </a:txBody>
                  <a:tcPr marL="6350" marR="6350" marT="6350" marB="0" anchor="ctr"/>
                </a:tc>
                <a:tc>
                  <a:txBody>
                    <a:bodyPr/>
                    <a:lstStyle/>
                    <a:p>
                      <a:pPr algn="l" fontAlgn="ctr"/>
                      <a:r>
                        <a:rPr lang="en-US" sz="1000" b="1" i="0" u="none" strike="noStrike">
                          <a:solidFill>
                            <a:srgbClr val="000000"/>
                          </a:solidFill>
                          <a:effectLst/>
                          <a:latin typeface="Jost" pitchFamily="2" charset="0"/>
                        </a:rPr>
                        <a:t>North American Porcupine</a:t>
                      </a:r>
                      <a:endParaRPr lang="en-US" sz="1000" b="1" i="0" u="none" strike="noStrike" dirty="0">
                        <a:solidFill>
                          <a:srgbClr val="000000"/>
                        </a:solidFill>
                        <a:effectLst/>
                        <a:latin typeface="Jost" pitchFamily="2" charset="0"/>
                      </a:endParaRPr>
                    </a:p>
                  </a:txBody>
                  <a:tcPr marL="6350" marR="6350" marT="6350" marB="0" anchor="ctr"/>
                </a:tc>
                <a:tc>
                  <a:txBody>
                    <a:bodyPr/>
                    <a:lstStyle/>
                    <a:p>
                      <a:pPr algn="l" fontAlgn="ctr"/>
                      <a:r>
                        <a:rPr lang="en-US" sz="1000" b="0" i="0" u="none" strike="noStrike">
                          <a:solidFill>
                            <a:srgbClr val="000000"/>
                          </a:solidFill>
                          <a:effectLst/>
                          <a:latin typeface="Jost" pitchFamily="2" charset="0"/>
                        </a:rPr>
                        <a:t>Urson</a:t>
                      </a:r>
                    </a:p>
                  </a:txBody>
                  <a:tcPr marL="6350" marR="6350" marT="6350" marB="0" anchor="ctr"/>
                </a:tc>
                <a:tc>
                  <a:txBody>
                    <a:bodyPr/>
                    <a:lstStyle/>
                    <a:p>
                      <a:pPr algn="l" fontAlgn="ctr"/>
                      <a:r>
                        <a:rPr lang="en-US" sz="1000" b="0" i="0" u="none" strike="noStrike">
                          <a:solidFill>
                            <a:srgbClr val="000000"/>
                          </a:solidFill>
                          <a:effectLst/>
                          <a:latin typeface="Jost" pitchFamily="2" charset="0"/>
                        </a:rPr>
                        <a:t>Porc-épic d'Amérique</a:t>
                      </a:r>
                    </a:p>
                  </a:txBody>
                  <a:tcPr marL="6350" marR="6350" marT="6350" marB="0" anchor="ctr"/>
                </a:tc>
                <a:tc>
                  <a:txBody>
                    <a:bodyPr/>
                    <a:lstStyle/>
                    <a:p>
                      <a:pPr algn="l" fontAlgn="ctr"/>
                      <a:r>
                        <a:rPr lang="en-US" sz="1000" b="0" i="0" u="none" strike="noStrike">
                          <a:solidFill>
                            <a:srgbClr val="000000"/>
                          </a:solidFill>
                          <a:effectLst/>
                          <a:latin typeface="Jost" pitchFamily="2" charset="0"/>
                        </a:rPr>
                        <a:t>Nordamerikansk trepiggsvin</a:t>
                      </a:r>
                      <a:endParaRPr lang="en-US" sz="1000" b="0" i="0" u="none" strike="noStrike" dirty="0">
                        <a:solidFill>
                          <a:srgbClr val="000000"/>
                        </a:solidFill>
                        <a:effectLst/>
                        <a:latin typeface="Jost" pitchFamily="2" charset="0"/>
                      </a:endParaRPr>
                    </a:p>
                  </a:txBody>
                  <a:tcPr marL="6350" marR="6350" marT="6350" marB="0" anchor="ctr"/>
                </a:tc>
                <a:extLst>
                  <a:ext uri="{0D108BD9-81ED-4DB2-BD59-A6C34878D82A}">
                    <a16:rowId xmlns:a16="http://schemas.microsoft.com/office/drawing/2014/main" val="3184993158"/>
                  </a:ext>
                </a:extLst>
              </a:tr>
            </a:tbl>
          </a:graphicData>
        </a:graphic>
      </p:graphicFrame>
      <p:sp>
        <p:nvSpPr>
          <p:cNvPr id="3" name="Tittel 1">
            <a:extLst>
              <a:ext uri="{FF2B5EF4-FFF2-40B4-BE49-F238E27FC236}">
                <a16:creationId xmlns:a16="http://schemas.microsoft.com/office/drawing/2014/main" id="{5E9321E3-840E-B4F3-4864-B958BEFBD0AA}"/>
              </a:ext>
            </a:extLst>
          </p:cNvPr>
          <p:cNvSpPr txBox="1">
            <a:spLocks/>
          </p:cNvSpPr>
          <p:nvPr/>
        </p:nvSpPr>
        <p:spPr>
          <a:xfrm>
            <a:off x="376397" y="233273"/>
            <a:ext cx="8002058" cy="596787"/>
          </a:xfrm>
          <a:prstGeom prst="rect">
            <a:avLst/>
          </a:prstGeom>
        </p:spPr>
        <p:txBody>
          <a:bodyPr vert="horz" wrap="square" lIns="90000" tIns="90000" rIns="91440" bIns="0" rtlCol="0" anchor="b" anchorCtr="0">
            <a:spAutoFit/>
          </a:bodyPr>
          <a:lstStyle>
            <a:lvl1pPr algn="l" defTabSz="609585" rtl="0" eaLnBrk="1" latinLnBrk="0" hangingPunct="1">
              <a:lnSpc>
                <a:spcPts val="3467"/>
              </a:lnSpc>
              <a:spcBef>
                <a:spcPct val="0"/>
              </a:spcBef>
              <a:buNone/>
              <a:defRPr sz="5333" b="1" i="0" kern="1200">
                <a:solidFill>
                  <a:schemeClr val="bg1"/>
                </a:solidFill>
                <a:latin typeface="Hurtigruten Display Condensed" pitchFamily="2" charset="0"/>
                <a:ea typeface="+mj-ea"/>
                <a:cs typeface="Arial"/>
              </a:defRPr>
            </a:lvl1pPr>
          </a:lstStyle>
          <a:p>
            <a:r>
              <a:rPr lang="en-GB" sz="4400" dirty="0">
                <a:latin typeface="+mj-lt"/>
              </a:rPr>
              <a:t>Wildlife List – Land mammals  </a:t>
            </a:r>
          </a:p>
        </p:txBody>
      </p:sp>
      <p:pic>
        <p:nvPicPr>
          <p:cNvPr id="7" name="Picture 6" descr="A white silhouette of a deer&#10;&#10;Description automatically generated">
            <a:extLst>
              <a:ext uri="{FF2B5EF4-FFF2-40B4-BE49-F238E27FC236}">
                <a16:creationId xmlns:a16="http://schemas.microsoft.com/office/drawing/2014/main" id="{5402CAC7-7617-3B35-4C87-B99D2A572AD8}"/>
              </a:ext>
            </a:extLst>
          </p:cNvPr>
          <p:cNvPicPr>
            <a:picLocks noChangeAspect="1"/>
          </p:cNvPicPr>
          <p:nvPr/>
        </p:nvPicPr>
        <p:blipFill>
          <a:blip r:embed="rId3">
            <a:alphaModFix amt="10000"/>
          </a:blip>
          <a:stretch>
            <a:fillRect/>
          </a:stretch>
        </p:blipFill>
        <p:spPr>
          <a:xfrm>
            <a:off x="7329942" y="694951"/>
            <a:ext cx="4270178" cy="809189"/>
          </a:xfrm>
          <a:prstGeom prst="rect">
            <a:avLst/>
          </a:prstGeom>
        </p:spPr>
      </p:pic>
    </p:spTree>
    <p:extLst>
      <p:ext uri="{BB962C8B-B14F-4D97-AF65-F5344CB8AC3E}">
        <p14:creationId xmlns:p14="http://schemas.microsoft.com/office/powerpoint/2010/main" val="32937644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ird flying in the sky&#10;&#10;AI-generated content may be incorrect.">
            <a:extLst>
              <a:ext uri="{FF2B5EF4-FFF2-40B4-BE49-F238E27FC236}">
                <a16:creationId xmlns:a16="http://schemas.microsoft.com/office/drawing/2014/main" id="{62084F0A-991C-07FC-5F9F-3E6DAB960D61}"/>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1FD83930-37FB-CDF5-9C91-558257AEC14B}"/>
              </a:ext>
            </a:extLst>
          </p:cNvPr>
          <p:cNvSpPr txBox="1"/>
          <p:nvPr/>
        </p:nvSpPr>
        <p:spPr>
          <a:xfrm>
            <a:off x="2057400" y="317500"/>
            <a:ext cx="9385300" cy="861774"/>
          </a:xfrm>
          <a:prstGeom prst="rect">
            <a:avLst/>
          </a:prstGeom>
          <a:noFill/>
        </p:spPr>
        <p:txBody>
          <a:bodyPr wrap="square" rtlCol="0">
            <a:spAutoFit/>
          </a:bodyPr>
          <a:lstStyle/>
          <a:p>
            <a:r>
              <a:rPr lang="en-US" sz="5000" dirty="0">
                <a:solidFill>
                  <a:schemeClr val="accent2"/>
                </a:solidFill>
                <a:latin typeface="+mj-lt"/>
              </a:rPr>
              <a:t>Thank you for </a:t>
            </a:r>
            <a:r>
              <a:rPr lang="en-US" sz="5000">
                <a:solidFill>
                  <a:schemeClr val="accent2"/>
                </a:solidFill>
                <a:latin typeface="+mj-lt"/>
              </a:rPr>
              <a:t>participating!</a:t>
            </a:r>
            <a:endParaRPr lang="en-US" sz="5000" dirty="0">
              <a:solidFill>
                <a:schemeClr val="accent2"/>
              </a:solidFill>
              <a:latin typeface="+mj-lt"/>
            </a:endParaRPr>
          </a:p>
        </p:txBody>
      </p:sp>
    </p:spTree>
    <p:extLst>
      <p:ext uri="{BB962C8B-B14F-4D97-AF65-F5344CB8AC3E}">
        <p14:creationId xmlns:p14="http://schemas.microsoft.com/office/powerpoint/2010/main" val="40761412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5FCC3EC-79F8-B8F3-EAF7-741B416F6F77}"/>
              </a:ext>
            </a:extLst>
          </p:cNvPr>
          <p:cNvSpPr>
            <a:spLocks noGrp="1"/>
          </p:cNvSpPr>
          <p:nvPr>
            <p:ph type="title"/>
          </p:nvPr>
        </p:nvSpPr>
        <p:spPr>
          <a:xfrm>
            <a:off x="271961" y="435600"/>
            <a:ext cx="3438469" cy="1252159"/>
          </a:xfrm>
        </p:spPr>
        <p:txBody>
          <a:bodyPr/>
          <a:lstStyle/>
          <a:p>
            <a:r>
              <a:rPr lang="en-GB" sz="3000" dirty="0"/>
              <a:t>Alaska &amp; British Columbia: Culture</a:t>
            </a:r>
          </a:p>
        </p:txBody>
      </p:sp>
      <p:sp>
        <p:nvSpPr>
          <p:cNvPr id="6" name="Text Placeholder 5">
            <a:extLst>
              <a:ext uri="{FF2B5EF4-FFF2-40B4-BE49-F238E27FC236}">
                <a16:creationId xmlns:a16="http://schemas.microsoft.com/office/drawing/2014/main" id="{B6E59104-3EE2-9C2A-BCB0-6533D9DC6384}"/>
              </a:ext>
            </a:extLst>
          </p:cNvPr>
          <p:cNvSpPr>
            <a:spLocks noGrp="1"/>
          </p:cNvSpPr>
          <p:nvPr>
            <p:ph type="body" sz="quarter" idx="10"/>
          </p:nvPr>
        </p:nvSpPr>
        <p:spPr>
          <a:xfrm>
            <a:off x="43829" y="1978384"/>
            <a:ext cx="3894731" cy="4265099"/>
          </a:xfrm>
        </p:spPr>
        <p:txBody>
          <a:bodyPr/>
          <a:lstStyle/>
          <a:p>
            <a:pPr>
              <a:lnSpc>
                <a:spcPct val="150000"/>
              </a:lnSpc>
            </a:pPr>
            <a:r>
              <a:rPr lang="en-GB" dirty="0"/>
              <a:t>Reading about or watching documentaries on the native cultures of Alaska is one experience. Witnessing that cultural heritage in person is another entirely.</a:t>
            </a:r>
          </a:p>
          <a:p>
            <a:pPr>
              <a:lnSpc>
                <a:spcPct val="150000"/>
              </a:lnSpc>
            </a:pPr>
            <a:endParaRPr lang="en-GB" dirty="0"/>
          </a:p>
          <a:p>
            <a:pPr>
              <a:lnSpc>
                <a:spcPct val="150000"/>
              </a:lnSpc>
            </a:pPr>
            <a:r>
              <a:rPr lang="en-GB" dirty="0"/>
              <a:t>In Kake, the local community welcomed us with a traditional dance ceremony performed alongside local schoolchildren and shared the customs and traditions of the Tlingit people.</a:t>
            </a:r>
          </a:p>
          <a:p>
            <a:pPr>
              <a:lnSpc>
                <a:spcPct val="150000"/>
              </a:lnSpc>
            </a:pPr>
            <a:endParaRPr lang="en-GB" dirty="0"/>
          </a:p>
          <a:p>
            <a:pPr>
              <a:lnSpc>
                <a:spcPct val="150000"/>
              </a:lnSpc>
            </a:pPr>
            <a:r>
              <a:rPr lang="en-GB" dirty="0"/>
              <a:t>They also showed us the regalia worn by different clans and gave us a demonstration of Inuit Olympic Games.</a:t>
            </a:r>
          </a:p>
        </p:txBody>
      </p:sp>
      <p:pic>
        <p:nvPicPr>
          <p:cNvPr id="8" name="Picture Placeholder 7" descr="A group of people wearing clothing&#10;&#10;AI-generated content may be incorrect.">
            <a:extLst>
              <a:ext uri="{FF2B5EF4-FFF2-40B4-BE49-F238E27FC236}">
                <a16:creationId xmlns:a16="http://schemas.microsoft.com/office/drawing/2014/main" id="{22E8904C-11DB-21AE-D4EC-DD598E6D1582}"/>
              </a:ext>
            </a:extLst>
          </p:cNvPr>
          <p:cNvPicPr>
            <a:picLocks noChangeAspect="1"/>
          </p:cNvPicPr>
          <p:nvPr/>
        </p:nvPicPr>
        <p:blipFill>
          <a:blip r:embed="rId3"/>
          <a:srcRect l="14375" r="14375"/>
          <a:stretch>
            <a:fillRect/>
          </a:stretch>
        </p:blipFill>
        <p:spPr>
          <a:xfrm>
            <a:off x="4056000" y="435600"/>
            <a:ext cx="8136000" cy="6422400"/>
          </a:xfrm>
          <a:prstGeom prst="rect">
            <a:avLst/>
          </a:prstGeom>
          <a:solidFill>
            <a:schemeClr val="tx1">
              <a:lumMod val="10000"/>
              <a:lumOff val="90000"/>
            </a:schemeClr>
          </a:solidFill>
        </p:spPr>
      </p:pic>
      <p:pic>
        <p:nvPicPr>
          <p:cNvPr id="4" name="Picture Placeholder 3">
            <a:extLst>
              <a:ext uri="{FF2B5EF4-FFF2-40B4-BE49-F238E27FC236}">
                <a16:creationId xmlns:a16="http://schemas.microsoft.com/office/drawing/2014/main" id="{42D5E7D1-A9F3-31E6-D82F-BE168249206C}"/>
              </a:ext>
            </a:extLst>
          </p:cNvPr>
          <p:cNvPicPr>
            <a:picLocks noGrp="1" noChangeAspect="1"/>
          </p:cNvPicPr>
          <p:nvPr>
            <p:ph type="pic" sz="quarter" idx="11"/>
          </p:nvPr>
        </p:nvPicPr>
        <p:blipFill>
          <a:blip r:embed="rId4"/>
          <a:srcRect l="14375" r="14375"/>
          <a:stretch>
            <a:fillRect/>
          </a:stretch>
        </p:blipFill>
        <p:spPr/>
      </p:pic>
    </p:spTree>
    <p:extLst>
      <p:ext uri="{BB962C8B-B14F-4D97-AF65-F5344CB8AC3E}">
        <p14:creationId xmlns:p14="http://schemas.microsoft.com/office/powerpoint/2010/main" val="11235117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5FCC3EC-79F8-B8F3-EAF7-741B416F6F77}"/>
              </a:ext>
            </a:extLst>
          </p:cNvPr>
          <p:cNvSpPr>
            <a:spLocks noGrp="1"/>
          </p:cNvSpPr>
          <p:nvPr>
            <p:ph type="title"/>
          </p:nvPr>
        </p:nvSpPr>
        <p:spPr>
          <a:xfrm>
            <a:off x="179382" y="237429"/>
            <a:ext cx="3438469" cy="1299543"/>
          </a:xfrm>
        </p:spPr>
        <p:txBody>
          <a:bodyPr/>
          <a:lstStyle/>
          <a:p>
            <a:r>
              <a:rPr lang="en-GB" dirty="0"/>
              <a:t>History &amp; Culture</a:t>
            </a:r>
          </a:p>
        </p:txBody>
      </p:sp>
      <p:sp>
        <p:nvSpPr>
          <p:cNvPr id="6" name="Text Placeholder 5">
            <a:extLst>
              <a:ext uri="{FF2B5EF4-FFF2-40B4-BE49-F238E27FC236}">
                <a16:creationId xmlns:a16="http://schemas.microsoft.com/office/drawing/2014/main" id="{B6E59104-3EE2-9C2A-BCB0-6533D9DC6384}"/>
              </a:ext>
            </a:extLst>
          </p:cNvPr>
          <p:cNvSpPr>
            <a:spLocks noGrp="1"/>
          </p:cNvSpPr>
          <p:nvPr>
            <p:ph type="body" sz="quarter" idx="10"/>
          </p:nvPr>
        </p:nvSpPr>
        <p:spPr>
          <a:xfrm>
            <a:off x="179382" y="1403303"/>
            <a:ext cx="3876618" cy="4911429"/>
          </a:xfrm>
        </p:spPr>
        <p:txBody>
          <a:bodyPr/>
          <a:lstStyle/>
          <a:p>
            <a:pPr>
              <a:lnSpc>
                <a:spcPct val="150000"/>
              </a:lnSpc>
            </a:pPr>
            <a:endParaRPr lang="en-GB" dirty="0"/>
          </a:p>
          <a:p>
            <a:pPr>
              <a:lnSpc>
                <a:spcPct val="150000"/>
              </a:lnSpc>
            </a:pPr>
            <a:r>
              <a:rPr lang="en-GB" dirty="0"/>
              <a:t>Beyond the native Alaskan cultures, this voyage led us deep into the human history of the region - from the arrival of Russian colonisers and the trade-driven motivations that brought them here, through the height and decline of Russian Alaska, and the lasting impact on the lives of those who had lived here long before.</a:t>
            </a:r>
          </a:p>
          <a:p>
            <a:pPr>
              <a:lnSpc>
                <a:spcPct val="150000"/>
              </a:lnSpc>
            </a:pPr>
            <a:endParaRPr lang="en-GB" dirty="0"/>
          </a:p>
          <a:p>
            <a:pPr>
              <a:lnSpc>
                <a:spcPct val="150000"/>
              </a:lnSpc>
            </a:pPr>
            <a:r>
              <a:rPr lang="en-GB" dirty="0"/>
              <a:t>We also explored the reasons behind the United States purchase of Alaska and how the territory developed in the decades that followed. Closer to the present, we looked at key historical events in South East Alaska, including the Exxon Valdez oil spill.</a:t>
            </a:r>
          </a:p>
        </p:txBody>
      </p:sp>
      <p:pic>
        <p:nvPicPr>
          <p:cNvPr id="4" name="Picture Placeholder 3">
            <a:extLst>
              <a:ext uri="{FF2B5EF4-FFF2-40B4-BE49-F238E27FC236}">
                <a16:creationId xmlns:a16="http://schemas.microsoft.com/office/drawing/2014/main" id="{21D609C3-D7A8-2440-9E01-99EAAEF114A8}"/>
              </a:ext>
            </a:extLst>
          </p:cNvPr>
          <p:cNvPicPr>
            <a:picLocks noGrp="1" noChangeAspect="1"/>
          </p:cNvPicPr>
          <p:nvPr>
            <p:ph type="pic" sz="quarter" idx="11"/>
          </p:nvPr>
        </p:nvPicPr>
        <p:blipFill>
          <a:blip r:embed="rId3"/>
          <a:srcRect l="14375" r="14375"/>
          <a:stretch>
            <a:fillRect/>
          </a:stretch>
        </p:blipFill>
        <p:spPr>
          <a:xfrm>
            <a:off x="4056000" y="486400"/>
            <a:ext cx="8136000" cy="6422400"/>
          </a:xfrm>
        </p:spPr>
      </p:pic>
    </p:spTree>
    <p:extLst>
      <p:ext uri="{BB962C8B-B14F-4D97-AF65-F5344CB8AC3E}">
        <p14:creationId xmlns:p14="http://schemas.microsoft.com/office/powerpoint/2010/main" val="28109360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8DE1B8A-EE77-8174-1610-E29D153B65DA}"/>
              </a:ext>
            </a:extLst>
          </p:cNvPr>
          <p:cNvSpPr>
            <a:spLocks noGrp="1"/>
          </p:cNvSpPr>
          <p:nvPr>
            <p:ph type="title"/>
          </p:nvPr>
        </p:nvSpPr>
        <p:spPr>
          <a:xfrm>
            <a:off x="8437144" y="233363"/>
            <a:ext cx="3438469" cy="693608"/>
          </a:xfrm>
        </p:spPr>
        <p:txBody>
          <a:bodyPr/>
          <a:lstStyle/>
          <a:p>
            <a:r>
              <a:rPr lang="en-GB" dirty="0"/>
              <a:t>Science Boat</a:t>
            </a:r>
          </a:p>
        </p:txBody>
      </p:sp>
      <p:sp>
        <p:nvSpPr>
          <p:cNvPr id="6" name="Text Placeholder 5">
            <a:extLst>
              <a:ext uri="{FF2B5EF4-FFF2-40B4-BE49-F238E27FC236}">
                <a16:creationId xmlns:a16="http://schemas.microsoft.com/office/drawing/2014/main" id="{8E9DC48B-A404-E25B-4457-68DA2D7097BE}"/>
              </a:ext>
            </a:extLst>
          </p:cNvPr>
          <p:cNvSpPr>
            <a:spLocks noGrp="1"/>
          </p:cNvSpPr>
          <p:nvPr>
            <p:ph type="body" sz="quarter" idx="10"/>
          </p:nvPr>
        </p:nvSpPr>
        <p:spPr>
          <a:xfrm>
            <a:off x="8437143" y="1041980"/>
            <a:ext cx="3438469" cy="5557760"/>
          </a:xfrm>
        </p:spPr>
        <p:txBody>
          <a:bodyPr/>
          <a:lstStyle/>
          <a:p>
            <a:pPr>
              <a:lnSpc>
                <a:spcPct val="150000"/>
              </a:lnSpc>
            </a:pPr>
            <a:r>
              <a:rPr lang="en-GB" dirty="0"/>
              <a:t>During our voyage we carried out plankton sampling focused on the abundance and species of phytoplankton present in Alaskan waters. The samples and data you helped record provide valuable input to the NOAA-funded Harmful Algal Bloom (HAB) project, which monitors potentially harmful phytoplankton blooms.</a:t>
            </a:r>
          </a:p>
          <a:p>
            <a:pPr>
              <a:lnSpc>
                <a:spcPct val="150000"/>
              </a:lnSpc>
            </a:pPr>
            <a:endParaRPr lang="en-GB" dirty="0"/>
          </a:p>
          <a:p>
            <a:pPr>
              <a:lnSpc>
                <a:spcPct val="150000"/>
              </a:lnSpc>
            </a:pPr>
            <a:r>
              <a:rPr lang="en-GB" dirty="0"/>
              <a:t>On our science boat sessions in Icy Bay, Inian Islands, Hamilton Bay, Endicott Arm, and William Henry Bay, we used a Secchi Disk and a CTD to build a physical profile of the water column, measured turbidity to estimate phytoplankton abundance, then deployed a plankton net to collect phytoplankton and zooplankton samples.</a:t>
            </a:r>
            <a:endParaRPr lang="nb-NO" dirty="0"/>
          </a:p>
        </p:txBody>
      </p:sp>
      <p:pic>
        <p:nvPicPr>
          <p:cNvPr id="4" name="Picture Placeholder 3" descr="A group of people in a room&#10;&#10;AI-generated content may be incorrect.">
            <a:extLst>
              <a:ext uri="{FF2B5EF4-FFF2-40B4-BE49-F238E27FC236}">
                <a16:creationId xmlns:a16="http://schemas.microsoft.com/office/drawing/2014/main" id="{6EC0EDCA-A0AA-B864-6171-1DC4BD2A9012}"/>
              </a:ext>
            </a:extLst>
          </p:cNvPr>
          <p:cNvPicPr>
            <a:picLocks noGrp="1" noChangeAspect="1"/>
          </p:cNvPicPr>
          <p:nvPr>
            <p:ph type="pic" sz="quarter" idx="11"/>
          </p:nvPr>
        </p:nvPicPr>
        <p:blipFill>
          <a:blip r:embed="rId3"/>
          <a:srcRect l="14375" r="14375"/>
          <a:stretch>
            <a:fillRect/>
          </a:stretch>
        </p:blipFill>
        <p:spPr/>
      </p:pic>
    </p:spTree>
    <p:extLst>
      <p:ext uri="{BB962C8B-B14F-4D97-AF65-F5344CB8AC3E}">
        <p14:creationId xmlns:p14="http://schemas.microsoft.com/office/powerpoint/2010/main" val="39612420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D8B1630-2613-5040-B7D1-EE59EB33F610}"/>
              </a:ext>
            </a:extLst>
          </p:cNvPr>
          <p:cNvSpPr>
            <a:spLocks noGrp="1"/>
          </p:cNvSpPr>
          <p:nvPr>
            <p:ph type="title"/>
          </p:nvPr>
        </p:nvSpPr>
        <p:spPr>
          <a:xfrm>
            <a:off x="5926200" y="25582"/>
            <a:ext cx="6094349" cy="1296337"/>
          </a:xfrm>
        </p:spPr>
        <p:txBody>
          <a:bodyPr/>
          <a:lstStyle/>
          <a:p>
            <a:r>
              <a:rPr lang="en-GB" sz="3800" dirty="0"/>
              <a:t>Science Boat: CTD data – Icy Bay</a:t>
            </a:r>
            <a:endParaRPr lang="en-US" sz="3800" dirty="0"/>
          </a:p>
        </p:txBody>
      </p:sp>
      <p:sp>
        <p:nvSpPr>
          <p:cNvPr id="4" name="Text Placeholder 3">
            <a:extLst>
              <a:ext uri="{FF2B5EF4-FFF2-40B4-BE49-F238E27FC236}">
                <a16:creationId xmlns:a16="http://schemas.microsoft.com/office/drawing/2014/main" id="{998C634D-C268-4EC5-657D-C470BE6CDABE}"/>
              </a:ext>
            </a:extLst>
          </p:cNvPr>
          <p:cNvSpPr>
            <a:spLocks noGrp="1"/>
          </p:cNvSpPr>
          <p:nvPr>
            <p:ph type="body" sz="quarter" idx="10"/>
          </p:nvPr>
        </p:nvSpPr>
        <p:spPr>
          <a:xfrm>
            <a:off x="5824600" y="1608304"/>
            <a:ext cx="6094348" cy="3991947"/>
          </a:xfrm>
        </p:spPr>
        <p:txBody>
          <a:bodyPr/>
          <a:lstStyle/>
          <a:p>
            <a:r>
              <a:rPr lang="en-GB" b="1" dirty="0"/>
              <a:t>Temperature (green) </a:t>
            </a:r>
            <a:r>
              <a:rPr lang="en-GB" dirty="0"/>
              <a:t>was coldest near the surface at around 4.3°C in the upper 1–2 m, influenced by glacial meltwater and runoff entering the bay. Temperature then increased to 6.7°C at around 10 m, before decreasing again and remaining stable from around 45 m at 4°C.</a:t>
            </a:r>
            <a:br>
              <a:rPr lang="en-US" dirty="0"/>
            </a:br>
            <a:endParaRPr lang="en-US" dirty="0"/>
          </a:p>
          <a:p>
            <a:r>
              <a:rPr lang="en-GB" b="1" dirty="0"/>
              <a:t>Salinity (blue) </a:t>
            </a:r>
            <a:r>
              <a:rPr lang="en-GB" dirty="0"/>
              <a:t>was lowest at the surface at approximately 28 PSU, reflecting strong freshwater input from melting glaciers and river discharge. Salinity steadily increased with depth, reaching around 31.5 PSU at 70 m, indicating denser marine water beneath the fresher surface layer.</a:t>
            </a:r>
          </a:p>
          <a:p>
            <a:endParaRPr lang="en-US" dirty="0"/>
          </a:p>
          <a:p>
            <a:r>
              <a:rPr lang="en-GB" b="1" dirty="0"/>
              <a:t>Chlorophyll-a (red) </a:t>
            </a:r>
            <a:r>
              <a:rPr lang="en-GB" dirty="0"/>
              <a:t>was relatively low, but showed its highest concentrations in the upper ~15 m, with a maximum of 0.8 µg/l. This suggests phytoplankton were concentrated in the sunlit surface layer where enough light is available for photosynthesis. Below 40 m, chlorophyll levels dropped off and remained very low at depth due to reduced light availability.</a:t>
            </a:r>
          </a:p>
          <a:p>
            <a:endParaRPr lang="en-US" dirty="0"/>
          </a:p>
          <a:p>
            <a:r>
              <a:rPr lang="en-GB" dirty="0"/>
              <a:t>Overall, this profile reflects a classic glacier-fed Alaskan fjord system: fresh, warm meltwater on top, a strong halocline and thermocline beneath it, and a two-layer chlorophyll structure shaped by stratification and nutrient supply.</a:t>
            </a:r>
            <a:endParaRPr lang="en-US" dirty="0"/>
          </a:p>
        </p:txBody>
      </p:sp>
      <p:pic>
        <p:nvPicPr>
          <p:cNvPr id="1026" name="Picture 2">
            <a:extLst>
              <a:ext uri="{FF2B5EF4-FFF2-40B4-BE49-F238E27FC236}">
                <a16:creationId xmlns:a16="http://schemas.microsoft.com/office/drawing/2014/main" id="{C5B75696-4F35-C7B9-B0ED-944524F5F38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733"/>
          <a:stretch/>
        </p:blipFill>
        <p:spPr bwMode="auto">
          <a:xfrm>
            <a:off x="0" y="123776"/>
            <a:ext cx="5415280" cy="6734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812835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D8B1630-2613-5040-B7D1-EE59EB33F610}"/>
              </a:ext>
            </a:extLst>
          </p:cNvPr>
          <p:cNvSpPr>
            <a:spLocks noGrp="1"/>
          </p:cNvSpPr>
          <p:nvPr>
            <p:ph type="title"/>
          </p:nvPr>
        </p:nvSpPr>
        <p:spPr>
          <a:xfrm>
            <a:off x="5926200" y="25582"/>
            <a:ext cx="6094349" cy="1296337"/>
          </a:xfrm>
        </p:spPr>
        <p:txBody>
          <a:bodyPr/>
          <a:lstStyle/>
          <a:p>
            <a:r>
              <a:rPr lang="en-GB" sz="3800" dirty="0"/>
              <a:t>Science Boat: CTD data – Inian Islands</a:t>
            </a:r>
            <a:endParaRPr lang="en-US" sz="3800" dirty="0"/>
          </a:p>
        </p:txBody>
      </p:sp>
      <p:sp>
        <p:nvSpPr>
          <p:cNvPr id="4" name="Text Placeholder 3">
            <a:extLst>
              <a:ext uri="{FF2B5EF4-FFF2-40B4-BE49-F238E27FC236}">
                <a16:creationId xmlns:a16="http://schemas.microsoft.com/office/drawing/2014/main" id="{998C634D-C268-4EC5-657D-C470BE6CDABE}"/>
              </a:ext>
            </a:extLst>
          </p:cNvPr>
          <p:cNvSpPr>
            <a:spLocks noGrp="1"/>
          </p:cNvSpPr>
          <p:nvPr>
            <p:ph type="body" sz="quarter" idx="10"/>
          </p:nvPr>
        </p:nvSpPr>
        <p:spPr>
          <a:xfrm>
            <a:off x="5844920" y="1642037"/>
            <a:ext cx="6094348" cy="3786762"/>
          </a:xfrm>
        </p:spPr>
        <p:txBody>
          <a:bodyPr/>
          <a:lstStyle/>
          <a:p>
            <a:r>
              <a:rPr lang="en-GB" b="1" dirty="0"/>
              <a:t>Temperature (green), </a:t>
            </a:r>
            <a:r>
              <a:rPr lang="en-GB" dirty="0"/>
              <a:t>despite the noisy data, was very stable across the profile when read against the scale, remaining around ~7.19–7.16°C from the surface to ~30 m depth. This suggests the water column was 'well mixed’. This is typical of high-energy tidal environments like the Inian Islands, where strong currents and mixing continually redistribute heat through the water column.</a:t>
            </a:r>
          </a:p>
          <a:p>
            <a:endParaRPr lang="en-GB" b="1" dirty="0">
              <a:solidFill>
                <a:schemeClr val="accent4"/>
              </a:solidFill>
            </a:endParaRPr>
          </a:p>
          <a:p>
            <a:r>
              <a:rPr lang="en-GB" b="1" dirty="0"/>
              <a:t>Salinity (blue) </a:t>
            </a:r>
            <a:r>
              <a:rPr lang="en-GB" dirty="0"/>
              <a:t>remained relatively high and consistent throughout the cast at ~31.75–31.95 PSU, with only minor variation with depth. This indicates a predominantly marine water mass with little freshwater influence compared with glacier-fed fjords like Icy Bay. The lack of a strong halocline again suggests that vigorous tidal mixing and strong currents were preventing the formation of stable surface layers.</a:t>
            </a:r>
          </a:p>
          <a:p>
            <a:endParaRPr lang="en-US" dirty="0">
              <a:solidFill>
                <a:schemeClr val="accent4"/>
              </a:solidFill>
            </a:endParaRPr>
          </a:p>
          <a:p>
            <a:r>
              <a:rPr lang="en-GB" b="1" dirty="0"/>
              <a:t>Chlorophyll-a (red) </a:t>
            </a:r>
            <a:r>
              <a:rPr lang="en-GB" dirty="0"/>
              <a:t>again showed little fluctuation, remaining constant down to 30 m at ~1.5–2.0 µg/l.</a:t>
            </a:r>
          </a:p>
          <a:p>
            <a:endParaRPr lang="en-GB" dirty="0">
              <a:solidFill>
                <a:schemeClr val="accent4"/>
              </a:solidFill>
            </a:endParaRPr>
          </a:p>
          <a:p>
            <a:r>
              <a:rPr lang="en-GB" dirty="0"/>
              <a:t>Overall, this profile reflects a dynamic, well-mixed coastal system strongly influenced by tidal exchange.</a:t>
            </a:r>
            <a:endParaRPr lang="en-US" dirty="0">
              <a:solidFill>
                <a:schemeClr val="accent4"/>
              </a:solidFill>
            </a:endParaRPr>
          </a:p>
        </p:txBody>
      </p:sp>
      <p:pic>
        <p:nvPicPr>
          <p:cNvPr id="2050" name="Picture 2">
            <a:extLst>
              <a:ext uri="{FF2B5EF4-FFF2-40B4-BE49-F238E27FC236}">
                <a16:creationId xmlns:a16="http://schemas.microsoft.com/office/drawing/2014/main" id="{8AC1C5EF-D10C-A1F3-1C3A-0782B228DB4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441"/>
          <a:stretch/>
        </p:blipFill>
        <p:spPr bwMode="auto">
          <a:xfrm>
            <a:off x="0" y="162559"/>
            <a:ext cx="5445760" cy="6720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12096523"/>
      </p:ext>
    </p:extLst>
  </p:cSld>
  <p:clrMapOvr>
    <a:masterClrMapping/>
  </p:clrMapOvr>
</p:sld>
</file>

<file path=ppt/theme/theme1.xml><?xml version="1.0" encoding="utf-8"?>
<a:theme xmlns:a="http://schemas.openxmlformats.org/drawingml/2006/main" name="HX | Hurtigruten Expeditions">
  <a:themeElements>
    <a:clrScheme name="HX | Hurtigruten Expeditions">
      <a:dk1>
        <a:sysClr val="windowText" lastClr="000000"/>
      </a:dk1>
      <a:lt1>
        <a:sysClr val="window" lastClr="FFFFFF"/>
      </a:lt1>
      <a:dk2>
        <a:srgbClr val="374D67"/>
      </a:dk2>
      <a:lt2>
        <a:srgbClr val="DED7CA"/>
      </a:lt2>
      <a:accent1>
        <a:srgbClr val="0B2831"/>
      </a:accent1>
      <a:accent2>
        <a:srgbClr val="374D67"/>
      </a:accent2>
      <a:accent3>
        <a:srgbClr val="C8BBA2"/>
      </a:accent3>
      <a:accent4>
        <a:srgbClr val="DED7CA"/>
      </a:accent4>
      <a:accent5>
        <a:srgbClr val="A3002B"/>
      </a:accent5>
      <a:accent6>
        <a:srgbClr val="FFFFFF"/>
      </a:accent6>
      <a:hlink>
        <a:srgbClr val="A3002B"/>
      </a:hlink>
      <a:folHlink>
        <a:srgbClr val="D8D8D8"/>
      </a:folHlink>
    </a:clrScheme>
    <a:fontScheme name="HX | Hurtigruten Expeditions">
      <a:majorFont>
        <a:latin typeface="Jost SemiBold"/>
        <a:ea typeface=""/>
        <a:cs typeface=""/>
      </a:majorFont>
      <a:minorFont>
        <a:latin typeface="Jos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X Suggested simplified lecture template " id="{3F5723ED-AEC2-4668-BAC6-D7CBC72D26D9}" vid="{07FA7E23-E5FF-47CC-AC1E-B5185285AD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B599F2C90F9744DBF70BD52B2628898" ma:contentTypeVersion="6" ma:contentTypeDescription="Create a new document." ma:contentTypeScope="" ma:versionID="56ac23d55018fcb8ad0b238215be6fe3">
  <xsd:schema xmlns:xsd="http://www.w3.org/2001/XMLSchema" xmlns:xs="http://www.w3.org/2001/XMLSchema" xmlns:p="http://schemas.microsoft.com/office/2006/metadata/properties" xmlns:ns2="a02791fa-9437-4ae1-8b3b-b0e2a23b78dd" xmlns:ns3="bf1ec468-9bb5-474c-9c7e-28bbad6fc0ec" xmlns:ns4="dcc718a1-850d-4ee6-9f27-05d585fce8fe" xmlns:ns5="76a65166-6316-4d42-acbf-182dccb373f3" targetNamespace="http://schemas.microsoft.com/office/2006/metadata/properties" ma:root="true" ma:fieldsID="17cffc1a6e8253ca6aa31b8b8bbf9921" ns2:_="" ns3:_="" ns4:_="" ns5:_="">
    <xsd:import namespace="a02791fa-9437-4ae1-8b3b-b0e2a23b78dd"/>
    <xsd:import namespace="bf1ec468-9bb5-474c-9c7e-28bbad6fc0ec"/>
    <xsd:import namespace="dcc718a1-850d-4ee6-9f27-05d585fce8fe"/>
    <xsd:import namespace="76a65166-6316-4d42-acbf-182dccb373f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ServiceAutoKeyPoints" minOccurs="0"/>
                <xsd:element ref="ns2:MediaServiceKeyPoints" minOccurs="0"/>
                <xsd:element ref="ns2:MediaLengthInSeconds" minOccurs="0"/>
                <xsd:element ref="ns3:SharedWithUsers" minOccurs="0"/>
                <xsd:element ref="ns3:SharedWithDetails" minOccurs="0"/>
                <xsd:element ref="ns2:MediaServiceSearchProperties" minOccurs="0"/>
                <xsd:element ref="ns2:MediaServiceObjectDetectorVersions" minOccurs="0"/>
                <xsd:element ref="ns4:lcf76f155ced4ddcb4097134ff3c332f" minOccurs="0"/>
                <xsd:element ref="ns5:TaxCatchAll" minOccurs="0"/>
                <xsd:element ref="ns4:DateTime" minOccurs="0"/>
                <xsd:element ref="ns4: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2791fa-9437-4ae1-8b3b-b0e2a23b78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Location" ma:index="14" nillable="true" ma:displayName="Location" ma:internalName="MediaServiceLocatio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7" nillable="true" ma:displayName="Length (seconds)"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f1ec468-9bb5-474c-9c7e-28bbad6fc0ec"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cc718a1-850d-4ee6-9f27-05d585fce8fe" elementFormDefault="qualified">
    <xsd:import namespace="http://schemas.microsoft.com/office/2006/documentManagement/types"/>
    <xsd:import namespace="http://schemas.microsoft.com/office/infopath/2007/PartnerControls"/>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e51107af-9397-46b6-b35f-c3dc28f53108" ma:termSetId="09814cd3-568e-fe90-9814-8d621ff8fb84" ma:anchorId="fba54fb3-c3e1-fe81-a776-ca4b69148c4d" ma:open="true" ma:isKeyword="false">
      <xsd:complexType>
        <xsd:sequence>
          <xsd:element ref="pc:Terms" minOccurs="0" maxOccurs="1"/>
        </xsd:sequence>
      </xsd:complexType>
    </xsd:element>
    <xsd:element name="DateTime" ma:index="25" nillable="true" ma:displayName="Date &amp; Time" ma:format="DateTime" ma:internalName="DateTime">
      <xsd:simpleType>
        <xsd:restriction base="dms:DateTim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6a65166-6316-4d42-acbf-182dccb373f3"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eb50a918-70ce-43c9-ab8e-5e588410491f}" ma:internalName="TaxCatchAll" ma:showField="CatchAllData" ma:web="76a65166-6316-4d42-acbf-182dccb373f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cc718a1-850d-4ee6-9f27-05d585fce8fe">
      <Terms xmlns="http://schemas.microsoft.com/office/infopath/2007/PartnerControls"/>
    </lcf76f155ced4ddcb4097134ff3c332f>
    <TaxCatchAll xmlns="76a65166-6316-4d42-acbf-182dccb373f3" xsi:nil="true"/>
    <DateTime xmlns="dcc718a1-850d-4ee6-9f27-05d585fce8f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250CC68-8116-49E5-AB75-5FC8C1B7864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02791fa-9437-4ae1-8b3b-b0e2a23b78dd"/>
    <ds:schemaRef ds:uri="bf1ec468-9bb5-474c-9c7e-28bbad6fc0ec"/>
    <ds:schemaRef ds:uri="dcc718a1-850d-4ee6-9f27-05d585fce8fe"/>
    <ds:schemaRef ds:uri="76a65166-6316-4d42-acbf-182dccb373f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BD4A538-AF35-48CA-A958-E06860A84A12}">
  <ds:schemaRefs>
    <ds:schemaRef ds:uri="http://schemas.openxmlformats.org/package/2006/metadata/core-properties"/>
    <ds:schemaRef ds:uri="http://schemas.microsoft.com/office/infopath/2007/PartnerControls"/>
    <ds:schemaRef ds:uri="http://schemas.microsoft.com/office/2006/metadata/properties"/>
    <ds:schemaRef ds:uri="http://purl.org/dc/terms/"/>
    <ds:schemaRef ds:uri="http://schemas.microsoft.com/office/2006/documentManagement/types"/>
    <ds:schemaRef ds:uri="38f8c21f-fd8e-4fa2-a882-3e16fe662199"/>
    <ds:schemaRef ds:uri="http://www.w3.org/XML/1998/namespace"/>
    <ds:schemaRef ds:uri="http://purl.org/dc/dcmitype/"/>
    <ds:schemaRef ds:uri="http://purl.org/dc/elements/1.1/"/>
    <ds:schemaRef ds:uri="dcc718a1-850d-4ee6-9f27-05d585fce8fe"/>
    <ds:schemaRef ds:uri="76a65166-6316-4d42-acbf-182dccb373f3"/>
  </ds:schemaRefs>
</ds:datastoreItem>
</file>

<file path=customXml/itemProps3.xml><?xml version="1.0" encoding="utf-8"?>
<ds:datastoreItem xmlns:ds="http://schemas.openxmlformats.org/officeDocument/2006/customXml" ds:itemID="{DC786E9F-5681-433B-A32B-D06E18BE8038}">
  <ds:schemaRefs>
    <ds:schemaRef ds:uri="http://schemas.microsoft.com/sharepoint/v3/contenttype/forms"/>
  </ds:schemaRefs>
</ds:datastoreItem>
</file>

<file path=docMetadata/LabelInfo.xml><?xml version="1.0" encoding="utf-8"?>
<clbl:labelList xmlns:clbl="http://schemas.microsoft.com/office/2020/mipLabelMetadata">
  <clbl:label id="{618cc655-f1af-4448-b4b4-f4865c0f28ba}" enabled="1" method="Standard" siteId="{e1fa7b0b-5572-424d-bece-ad8c734d3496}" contentBits="0" removed="0"/>
</clbl:labelList>
</file>

<file path=docProps/app.xml><?xml version="1.0" encoding="utf-8"?>
<Properties xmlns="http://schemas.openxmlformats.org/officeDocument/2006/extended-properties" xmlns:vt="http://schemas.openxmlformats.org/officeDocument/2006/docPropsVTypes">
  <Template>HX Suggested simplified lecture template </Template>
  <TotalTime>0</TotalTime>
  <Words>4981</Words>
  <Application>Microsoft Office PowerPoint</Application>
  <PresentationFormat>Widescreen</PresentationFormat>
  <Paragraphs>741</Paragraphs>
  <Slides>46</Slides>
  <Notes>32</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46</vt:i4>
      </vt:variant>
    </vt:vector>
  </HeadingPairs>
  <TitlesOfParts>
    <vt:vector size="60" baseType="lpstr">
      <vt:lpstr>Aptos</vt:lpstr>
      <vt:lpstr>Calibri</vt:lpstr>
      <vt:lpstr>Tahoma</vt:lpstr>
      <vt:lpstr>Systemfont normal</vt:lpstr>
      <vt:lpstr>Jost Light</vt:lpstr>
      <vt:lpstr>Atlas Grotesk Regular</vt:lpstr>
      <vt:lpstr>Jost*</vt:lpstr>
      <vt:lpstr>Austin Text Roman</vt:lpstr>
      <vt:lpstr>Jost</vt:lpstr>
      <vt:lpstr>Arial</vt:lpstr>
      <vt:lpstr>Jost SemiBold</vt:lpstr>
      <vt:lpstr>Poppins</vt:lpstr>
      <vt:lpstr>DengXian</vt:lpstr>
      <vt:lpstr>HX | Hurtigruten Expeditions</vt:lpstr>
      <vt:lpstr>Science &amp; Education Report</vt:lpstr>
      <vt:lpstr>MS Roald Amundsen 1 – 13 June, 2026</vt:lpstr>
      <vt:lpstr>Arts, Crafts &amp; Creativity</vt:lpstr>
      <vt:lpstr>Science &amp; Education Program</vt:lpstr>
      <vt:lpstr>Alaska &amp; British Columbia: Culture</vt:lpstr>
      <vt:lpstr>History &amp; Culture</vt:lpstr>
      <vt:lpstr>Science Boat</vt:lpstr>
      <vt:lpstr>Science Boat: CTD data – Icy Bay</vt:lpstr>
      <vt:lpstr>Science Boat: CTD data – Inian Islands</vt:lpstr>
      <vt:lpstr>Science Boat: CTD data – Hamilton Bay</vt:lpstr>
      <vt:lpstr>Plankton samples</vt:lpstr>
      <vt:lpstr>Phytoplankton &amp; Harmful Algal Bloom (HAB) Project</vt:lpstr>
      <vt:lpstr>HAB: Hamilton Bay, 8 June 2026</vt:lpstr>
      <vt:lpstr>Zooplankton</vt:lpstr>
      <vt:lpstr>Citizen Science: NASA's GLOBE Cloud Observer</vt:lpstr>
      <vt:lpstr>NASA Cloud Observer data worldwide, 11 June 2026</vt:lpstr>
      <vt:lpstr>NASA Cloud Observer</vt:lpstr>
      <vt:lpstr>PowerPoint Presentation</vt:lpstr>
      <vt:lpstr>PowerPoint Presentation</vt:lpstr>
      <vt:lpstr>PowerPoint Presentation</vt:lpstr>
      <vt:lpstr>Citizen Science Happywhale</vt:lpstr>
      <vt:lpstr>PowerPoint Presentation</vt:lpstr>
      <vt:lpstr>PowerPoint Presentation</vt:lpstr>
      <vt:lpstr>Citizen Science ORCA</vt:lpstr>
      <vt:lpstr>OceanWatchers Survey Effort</vt:lpstr>
      <vt:lpstr>What species did we see?</vt:lpstr>
      <vt:lpstr>Citizen Science iNaturalist</vt:lpstr>
      <vt:lpstr>The most observed species</vt:lpstr>
      <vt:lpstr>Citizen Science eBird</vt:lpstr>
      <vt:lpstr>PowerPoint Presentation</vt:lpstr>
      <vt:lpstr>Wildlife Highlight: Tongass National Forest</vt:lpstr>
      <vt:lpstr>Dr. Thomas (Tom) Hale</vt:lpstr>
      <vt:lpstr>Geological Highlight: New Eddystone Rock</vt:lpstr>
      <vt:lpstr>Geological Highlight: Mount Saint Elias</vt:lpstr>
      <vt:lpstr>Geology Resources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Szintia Viola Marton</dc:creator>
  <cp:lastModifiedBy>Alice Ransom</cp:lastModifiedBy>
  <cp:revision>192</cp:revision>
  <dcterms:created xsi:type="dcterms:W3CDTF">2023-07-04T10:06:11Z</dcterms:created>
  <dcterms:modified xsi:type="dcterms:W3CDTF">2026-06-25T14:53:31Z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0x0101003B599F2C90F9744DBF70BD52B2628898</vt:lpwstr>
  </property>
  <property fmtid="{D5CDD505-2E9C-101B-9397-08002B2CF9AE}" pid="3" name="MediaServiceImageTags">
    <vt:lpwstr/>
  </property>
</Properties>
</file>