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87" r:id="rId4"/>
    <p:sldMasterId id="2147483723" r:id="rId5"/>
    <p:sldMasterId id="2147483730" r:id="rId6"/>
  </p:sldMasterIdLst>
  <p:notesMasterIdLst>
    <p:notesMasterId r:id="rId49"/>
  </p:notesMasterIdLst>
  <p:sldIdLst>
    <p:sldId id="303" r:id="rId7"/>
    <p:sldId id="284" r:id="rId8"/>
    <p:sldId id="286" r:id="rId9"/>
    <p:sldId id="287" r:id="rId10"/>
    <p:sldId id="388" r:id="rId11"/>
    <p:sldId id="302" r:id="rId12"/>
    <p:sldId id="288" r:id="rId13"/>
    <p:sldId id="2575" r:id="rId14"/>
    <p:sldId id="2554" r:id="rId15"/>
    <p:sldId id="2556" r:id="rId16"/>
    <p:sldId id="373" r:id="rId17"/>
    <p:sldId id="385" r:id="rId18"/>
    <p:sldId id="293" r:id="rId19"/>
    <p:sldId id="2668" r:id="rId20"/>
    <p:sldId id="386" r:id="rId21"/>
    <p:sldId id="2567" r:id="rId22"/>
    <p:sldId id="2562" r:id="rId23"/>
    <p:sldId id="265" r:id="rId24"/>
    <p:sldId id="2563" r:id="rId25"/>
    <p:sldId id="2568" r:id="rId26"/>
    <p:sldId id="2566" r:id="rId27"/>
    <p:sldId id="2671" r:id="rId28"/>
    <p:sldId id="587" r:id="rId29"/>
    <p:sldId id="2672" r:id="rId30"/>
    <p:sldId id="2673" r:id="rId31"/>
    <p:sldId id="272" r:id="rId32"/>
    <p:sldId id="2666" r:id="rId33"/>
    <p:sldId id="2667" r:id="rId34"/>
    <p:sldId id="2674" r:id="rId35"/>
    <p:sldId id="2675" r:id="rId36"/>
    <p:sldId id="2658" r:id="rId37"/>
    <p:sldId id="471" r:id="rId38"/>
    <p:sldId id="474" r:id="rId39"/>
    <p:sldId id="475" r:id="rId40"/>
    <p:sldId id="476" r:id="rId41"/>
    <p:sldId id="2581" r:id="rId42"/>
    <p:sldId id="2676" r:id="rId43"/>
    <p:sldId id="259" r:id="rId44"/>
    <p:sldId id="2669" r:id="rId45"/>
    <p:sldId id="2664" r:id="rId46"/>
    <p:sldId id="2670" r:id="rId47"/>
    <p:sldId id="393" r:id="rId48"/>
  </p:sldIdLst>
  <p:sldSz cx="12192000" cy="6858000"/>
  <p:notesSz cx="6858000" cy="9144000"/>
  <p:embeddedFontLst>
    <p:embeddedFont>
      <p:font typeface="Jost" pitchFamily="2" charset="0"/>
      <p:regular r:id="rId50"/>
      <p:bold r:id="rId51"/>
      <p:italic r:id="rId52"/>
      <p:boldItalic r:id="rId53"/>
    </p:embeddedFont>
    <p:embeddedFont>
      <p:font typeface="Jost Light" pitchFamily="2" charset="0"/>
      <p:regular r:id="rId54"/>
      <p:italic r:id="rId55"/>
    </p:embeddedFont>
    <p:embeddedFont>
      <p:font typeface="Jost SemiBold" pitchFamily="2" charset="0"/>
      <p:bold r:id="rId56"/>
      <p:boldItalic r:id="rId57"/>
    </p:embeddedFont>
    <p:embeddedFont>
      <p:font typeface="Tahoma" panose="020B0604030504040204" pitchFamily="34" charset="0"/>
      <p:regular r:id="rId58"/>
      <p:bold r:id="rId5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046"/>
    <a:srgbClr val="1F5579"/>
    <a:srgbClr val="1D1D1D"/>
    <a:srgbClr val="D4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45" autoAdjust="0"/>
    <p:restoredTop sz="88299" autoAdjust="0"/>
  </p:normalViewPr>
  <p:slideViewPr>
    <p:cSldViewPr snapToGrid="0">
      <p:cViewPr>
        <p:scale>
          <a:sx n="139" d="100"/>
          <a:sy n="139" d="100"/>
        </p:scale>
        <p:origin x="126" y="144"/>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font" Target="fonts/font1.fntdata"/><Relationship Id="rId55" Type="http://schemas.openxmlformats.org/officeDocument/2006/relationships/font" Target="fonts/font6.fntdata"/><Relationship Id="rId63"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font" Target="fonts/font7.fntdata"/><Relationship Id="rId8" Type="http://schemas.openxmlformats.org/officeDocument/2006/relationships/slide" Target="slides/slide2.xml"/><Relationship Id="rId51" Type="http://schemas.openxmlformats.org/officeDocument/2006/relationships/font" Target="fonts/font2.fntdata"/><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font" Target="fonts/font10.fntdata"/><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font" Target="fonts/font5.fntdata"/><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font" Target="fonts/font3.fntdata"/><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BC2E75-6DD5-4483-AA3A-C54AD5E3C5D0}"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B41D9F-C7AA-4AD3-B65F-D89B288EC5E5}" type="slidenum">
              <a:rPr lang="en-GB" smtClean="0"/>
              <a:t>‹#›</a:t>
            </a:fld>
            <a:endParaRPr lang="en-GB"/>
          </a:p>
        </p:txBody>
      </p:sp>
    </p:spTree>
    <p:extLst>
      <p:ext uri="{BB962C8B-B14F-4D97-AF65-F5344CB8AC3E}">
        <p14:creationId xmlns:p14="http://schemas.microsoft.com/office/powerpoint/2010/main" val="884921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1</a:t>
            </a:fld>
            <a:endParaRPr lang="en-GB"/>
          </a:p>
        </p:txBody>
      </p:sp>
    </p:spTree>
    <p:extLst>
      <p:ext uri="{BB962C8B-B14F-4D97-AF65-F5344CB8AC3E}">
        <p14:creationId xmlns:p14="http://schemas.microsoft.com/office/powerpoint/2010/main" val="3093672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Ship name, dates and voyage name</a:t>
            </a:r>
          </a:p>
        </p:txBody>
      </p:sp>
      <p:sp>
        <p:nvSpPr>
          <p:cNvPr id="4" name="Slide Number Placeholder 3"/>
          <p:cNvSpPr>
            <a:spLocks noGrp="1"/>
          </p:cNvSpPr>
          <p:nvPr>
            <p:ph type="sldNum" sz="quarter" idx="5"/>
          </p:nvPr>
        </p:nvSpPr>
        <p:spPr/>
        <p:txBody>
          <a:bodyPr/>
          <a:lstStyle/>
          <a:p>
            <a:fld id="{AFB41D9F-C7AA-4AD3-B65F-D89B288EC5E5}" type="slidenum">
              <a:rPr lang="en-GB" smtClean="0"/>
              <a:t>2</a:t>
            </a:fld>
            <a:endParaRPr lang="en-GB"/>
          </a:p>
        </p:txBody>
      </p:sp>
    </p:spTree>
    <p:extLst>
      <p:ext uri="{BB962C8B-B14F-4D97-AF65-F5344CB8AC3E}">
        <p14:creationId xmlns:p14="http://schemas.microsoft.com/office/powerpoint/2010/main" val="3091367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b-NO" b="1" dirty="0"/>
              <a:t>UPDATE PHOTO</a:t>
            </a:r>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a:t>
            </a:fld>
            <a:endParaRPr lang="en-GB"/>
          </a:p>
        </p:txBody>
      </p:sp>
    </p:spTree>
    <p:extLst>
      <p:ext uri="{BB962C8B-B14F-4D97-AF65-F5344CB8AC3E}">
        <p14:creationId xmlns:p14="http://schemas.microsoft.com/office/powerpoint/2010/main" val="4032273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b-NO" b="1" dirty="0" err="1"/>
              <a:t>Optional</a:t>
            </a:r>
            <a:r>
              <a:rPr lang="nb-NO" b="1" dirty="0"/>
              <a:t> to </a:t>
            </a:r>
            <a:r>
              <a:rPr lang="nb-NO" b="1" dirty="0" err="1"/>
              <a:t>update</a:t>
            </a:r>
            <a:r>
              <a:rPr lang="nb-NO" b="1" dirty="0"/>
              <a:t> </a:t>
            </a:r>
            <a:r>
              <a:rPr lang="nb-NO" b="1" dirty="0" err="1"/>
              <a:t>photo</a:t>
            </a:r>
            <a:r>
              <a:rPr lang="nb-NO" b="1" dirty="0"/>
              <a:t> to </a:t>
            </a:r>
            <a:r>
              <a:rPr lang="nb-NO" b="1" dirty="0" err="1"/>
              <a:t>trip-specific</a:t>
            </a:r>
            <a:endParaRPr lang="en-GB" b="0" dirty="0"/>
          </a:p>
        </p:txBody>
      </p:sp>
      <p:sp>
        <p:nvSpPr>
          <p:cNvPr id="4" name="Slide Number Placeholder 3"/>
          <p:cNvSpPr>
            <a:spLocks noGrp="1"/>
          </p:cNvSpPr>
          <p:nvPr>
            <p:ph type="sldNum" sz="quarter" idx="5"/>
          </p:nvPr>
        </p:nvSpPr>
        <p:spPr/>
        <p:txBody>
          <a:bodyPr/>
          <a:lstStyle/>
          <a:p>
            <a:fld id="{AFB41D9F-C7AA-4AD3-B65F-D89B288EC5E5}" type="slidenum">
              <a:rPr lang="en-GB" smtClean="0"/>
              <a:t>4</a:t>
            </a:fld>
            <a:endParaRPr lang="en-GB"/>
          </a:p>
        </p:txBody>
      </p:sp>
    </p:spTree>
    <p:extLst>
      <p:ext uri="{BB962C8B-B14F-4D97-AF65-F5344CB8AC3E}">
        <p14:creationId xmlns:p14="http://schemas.microsoft.com/office/powerpoint/2010/main" val="2314089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5</a:t>
            </a:fld>
            <a:endParaRPr lang="en-GB"/>
          </a:p>
        </p:txBody>
      </p:sp>
    </p:spTree>
    <p:extLst>
      <p:ext uri="{BB962C8B-B14F-4D97-AF65-F5344CB8AC3E}">
        <p14:creationId xmlns:p14="http://schemas.microsoft.com/office/powerpoint/2010/main" val="486985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6</a:t>
            </a:fld>
            <a:endParaRPr lang="en-GB"/>
          </a:p>
        </p:txBody>
      </p:sp>
    </p:spTree>
    <p:extLst>
      <p:ext uri="{BB962C8B-B14F-4D97-AF65-F5344CB8AC3E}">
        <p14:creationId xmlns:p14="http://schemas.microsoft.com/office/powerpoint/2010/main" val="4275058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b-NO" sz="1800" b="1" dirty="0"/>
              <a:t>Jenna </a:t>
            </a:r>
            <a:r>
              <a:rPr lang="nb-NO" sz="1800" b="1" dirty="0" err="1"/>
              <a:t>updated</a:t>
            </a:r>
            <a:r>
              <a:rPr lang="nb-NO" sz="1800" b="1" dirty="0"/>
              <a:t> 20.06.26</a:t>
            </a:r>
          </a:p>
          <a:p>
            <a:r>
              <a:rPr lang="nb-NO" sz="1800" b="1" dirty="0"/>
              <a:t>UPDATE PHOTO</a:t>
            </a:r>
          </a:p>
          <a:p>
            <a:r>
              <a:rPr lang="nb-NO" sz="1800" b="1" dirty="0"/>
              <a:t>UPDATE #S, PLACES</a:t>
            </a:r>
            <a:endParaRPr lang="en-GB" sz="18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414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Jenna updated 20.06.26</a:t>
            </a:r>
          </a:p>
          <a:p>
            <a:r>
              <a:rPr lang="en-GB" dirty="0"/>
              <a:t>Updated 20/06</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963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Jenna updated 20/06/26</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83888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Jenna updated 20/06/26</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0190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GB" b="1" dirty="0"/>
          </a:p>
          <a:p>
            <a:r>
              <a:rPr lang="en-GB" b="1" dirty="0"/>
              <a:t>UPATE</a:t>
            </a:r>
            <a:r>
              <a:rPr lang="en-GB" b="1" baseline="0" dirty="0"/>
              <a:t> PHOTOS:</a:t>
            </a:r>
          </a:p>
          <a:p>
            <a:r>
              <a:rPr lang="en-GB" b="1" dirty="0"/>
              <a:t>Add any interesting finds </a:t>
            </a:r>
            <a:r>
              <a:rPr lang="en-GB" dirty="0"/>
              <a:t>in the plankton samples and pictures taken down the microscopes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7082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GB" b="1" dirty="0"/>
          </a:p>
          <a:p>
            <a:r>
              <a:rPr lang="en-GB" b="1" dirty="0"/>
              <a:t>UPATE</a:t>
            </a:r>
            <a:r>
              <a:rPr lang="en-GB" b="1" baseline="0" dirty="0"/>
              <a:t> PHOTOS:</a:t>
            </a:r>
          </a:p>
          <a:p>
            <a:r>
              <a:rPr lang="en-GB" b="1" dirty="0"/>
              <a:t>Add any interesting finds </a:t>
            </a:r>
            <a:r>
              <a:rPr lang="en-GB" dirty="0"/>
              <a:t>in the plankton samples and pictures taken down the microscopes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0935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nb-NO" b="1" dirty="0"/>
          </a:p>
          <a:p>
            <a:r>
              <a:rPr lang="nb-NO" b="1" dirty="0"/>
              <a:t>Right image – </a:t>
            </a:r>
            <a:r>
              <a:rPr lang="nb-NO" b="0" dirty="0"/>
              <a:t>In </a:t>
            </a:r>
            <a:r>
              <a:rPr lang="nb-NO" b="0" dirty="0" err="1"/>
              <a:t>the</a:t>
            </a:r>
            <a:r>
              <a:rPr lang="nb-NO" b="0" dirty="0"/>
              <a:t> </a:t>
            </a:r>
            <a:r>
              <a:rPr lang="en-US" b="0" dirty="0"/>
              <a:t>Pacific Northwest, USA, Coastal upwelling causes cold water to rise from deep in the ocean to replace the surface water. The cold water cools the air above it and as the moist marine air cools, low clouds form when the water vapor condenses into water droplets. Hence the iconic cloudy trees of Alaska’s coastline. This also brings nutrients to the forests from the marine water </a:t>
            </a:r>
            <a:r>
              <a:rPr lang="en-US" b="0" dirty="0" err="1"/>
              <a:t>vapour</a:t>
            </a:r>
            <a:r>
              <a:rPr lang="en-US" b="0" dirty="0"/>
              <a:t>.</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29688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nb-NO" b="1" dirty="0"/>
          </a:p>
          <a:p>
            <a:r>
              <a:rPr lang="nb-NO" b="1" dirty="0"/>
              <a:t>Update #s</a:t>
            </a:r>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0252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nb-NO" b="1" dirty="0"/>
          </a:p>
          <a:p>
            <a:r>
              <a:rPr lang="nb-NO" b="1" dirty="0"/>
              <a:t>Update #s</a:t>
            </a:r>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3296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US" dirty="0"/>
          </a:p>
        </p:txBody>
      </p:sp>
      <p:sp>
        <p:nvSpPr>
          <p:cNvPr id="4" name="Slide Number Placeholder 3"/>
          <p:cNvSpPr>
            <a:spLocks noGrp="1"/>
          </p:cNvSpPr>
          <p:nvPr>
            <p:ph type="sldNum" sz="quarter" idx="5"/>
          </p:nvPr>
        </p:nvSpPr>
        <p:spPr/>
        <p:txBody>
          <a:bodyPr/>
          <a:lstStyle/>
          <a:p>
            <a:fld id="{AFB41D9F-C7AA-4AD3-B65F-D89B288EC5E5}" type="slidenum">
              <a:rPr lang="en-GB" smtClean="0"/>
              <a:t>16</a:t>
            </a:fld>
            <a:endParaRPr lang="en-GB"/>
          </a:p>
        </p:txBody>
      </p:sp>
    </p:spTree>
    <p:extLst>
      <p:ext uri="{BB962C8B-B14F-4D97-AF65-F5344CB8AC3E}">
        <p14:creationId xmlns:p14="http://schemas.microsoft.com/office/powerpoint/2010/main" val="4153047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US" dirty="0"/>
          </a:p>
        </p:txBody>
      </p:sp>
      <p:sp>
        <p:nvSpPr>
          <p:cNvPr id="4" name="Slide Number Placeholder 3"/>
          <p:cNvSpPr>
            <a:spLocks noGrp="1"/>
          </p:cNvSpPr>
          <p:nvPr>
            <p:ph type="sldNum" sz="quarter" idx="5"/>
          </p:nvPr>
        </p:nvSpPr>
        <p:spPr/>
        <p:txBody>
          <a:bodyPr/>
          <a:lstStyle/>
          <a:p>
            <a:fld id="{AFB41D9F-C7AA-4AD3-B65F-D89B288EC5E5}" type="slidenum">
              <a:rPr lang="en-GB" smtClean="0"/>
              <a:t>17</a:t>
            </a:fld>
            <a:endParaRPr lang="en-GB"/>
          </a:p>
        </p:txBody>
      </p:sp>
    </p:spTree>
    <p:extLst>
      <p:ext uri="{BB962C8B-B14F-4D97-AF65-F5344CB8AC3E}">
        <p14:creationId xmlns:p14="http://schemas.microsoft.com/office/powerpoint/2010/main" val="33608203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GB" b="1" dirty="0"/>
          </a:p>
          <a:p>
            <a:r>
              <a:rPr lang="en-GB" b="1" dirty="0"/>
              <a:t>Add summary</a:t>
            </a:r>
            <a:r>
              <a:rPr lang="en-GB" dirty="0"/>
              <a:t> of number of sessions and observations submitted, any special observations and </a:t>
            </a:r>
            <a:r>
              <a:rPr lang="en-GB" b="1" dirty="0"/>
              <a:t>add specific link to NASA Cloud observations if possible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5159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US" dirty="0"/>
          </a:p>
        </p:txBody>
      </p:sp>
      <p:sp>
        <p:nvSpPr>
          <p:cNvPr id="4" name="Slide Number Placeholder 3"/>
          <p:cNvSpPr>
            <a:spLocks noGrp="1"/>
          </p:cNvSpPr>
          <p:nvPr>
            <p:ph type="sldNum" sz="quarter" idx="5"/>
          </p:nvPr>
        </p:nvSpPr>
        <p:spPr/>
        <p:txBody>
          <a:bodyPr/>
          <a:lstStyle/>
          <a:p>
            <a:fld id="{AFB41D9F-C7AA-4AD3-B65F-D89B288EC5E5}" type="slidenum">
              <a:rPr lang="en-GB" smtClean="0"/>
              <a:t>19</a:t>
            </a:fld>
            <a:endParaRPr lang="en-GB"/>
          </a:p>
        </p:txBody>
      </p:sp>
    </p:spTree>
    <p:extLst>
      <p:ext uri="{BB962C8B-B14F-4D97-AF65-F5344CB8AC3E}">
        <p14:creationId xmlns:p14="http://schemas.microsoft.com/office/powerpoint/2010/main" val="1191163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Jenna updated 20.06.26</a:t>
            </a:r>
          </a:p>
          <a:p>
            <a:endParaRPr lang="en-US" dirty="0"/>
          </a:p>
        </p:txBody>
      </p:sp>
      <p:sp>
        <p:nvSpPr>
          <p:cNvPr id="4" name="Slide Number Placeholder 3"/>
          <p:cNvSpPr>
            <a:spLocks noGrp="1"/>
          </p:cNvSpPr>
          <p:nvPr>
            <p:ph type="sldNum" sz="quarter" idx="5"/>
          </p:nvPr>
        </p:nvSpPr>
        <p:spPr/>
        <p:txBody>
          <a:bodyPr/>
          <a:lstStyle/>
          <a:p>
            <a:fld id="{AFB41D9F-C7AA-4AD3-B65F-D89B288EC5E5}" type="slidenum">
              <a:rPr lang="en-GB" smtClean="0"/>
              <a:t>20</a:t>
            </a:fld>
            <a:endParaRPr lang="en-GB"/>
          </a:p>
        </p:txBody>
      </p:sp>
    </p:spTree>
    <p:extLst>
      <p:ext uri="{BB962C8B-B14F-4D97-AF65-F5344CB8AC3E}">
        <p14:creationId xmlns:p14="http://schemas.microsoft.com/office/powerpoint/2010/main" val="41944450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Jenna updated 20.06.26</a:t>
            </a:r>
          </a:p>
          <a:p>
            <a:endParaRPr lang="en-US"/>
          </a:p>
        </p:txBody>
      </p:sp>
      <p:sp>
        <p:nvSpPr>
          <p:cNvPr id="4" name="Slide Number Placeholder 3"/>
          <p:cNvSpPr>
            <a:spLocks noGrp="1"/>
          </p:cNvSpPr>
          <p:nvPr>
            <p:ph type="sldNum" sz="quarter" idx="5"/>
          </p:nvPr>
        </p:nvSpPr>
        <p:spPr/>
        <p:txBody>
          <a:bodyPr/>
          <a:lstStyle/>
          <a:p>
            <a:fld id="{AFB41D9F-C7AA-4AD3-B65F-D89B288EC5E5}" type="slidenum">
              <a:rPr lang="en-GB" smtClean="0"/>
              <a:t>21</a:t>
            </a:fld>
            <a:endParaRPr lang="en-GB"/>
          </a:p>
        </p:txBody>
      </p:sp>
    </p:spTree>
    <p:extLst>
      <p:ext uri="{BB962C8B-B14F-4D97-AF65-F5344CB8AC3E}">
        <p14:creationId xmlns:p14="http://schemas.microsoft.com/office/powerpoint/2010/main" val="14296703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Updated by Dave 6-22-26</a:t>
            </a:r>
          </a:p>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6968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a:extLst>
            <a:ext uri="{FF2B5EF4-FFF2-40B4-BE49-F238E27FC236}">
              <a16:creationId xmlns:a16="http://schemas.microsoft.com/office/drawing/2014/main" id="{354DF2BF-FF8E-9A0C-F2A6-2E1CFC936A50}"/>
            </a:ext>
          </a:extLst>
        </p:cNvPr>
        <p:cNvGrpSpPr/>
        <p:nvPr/>
      </p:nvGrpSpPr>
      <p:grpSpPr>
        <a:xfrm>
          <a:off x="0" y="0"/>
          <a:ext cx="0" cy="0"/>
          <a:chOff x="0" y="0"/>
          <a:chExt cx="0" cy="0"/>
        </a:xfrm>
      </p:grpSpPr>
      <p:sp>
        <p:nvSpPr>
          <p:cNvPr id="272" name="Google Shape;272;p14:notes">
            <a:extLst>
              <a:ext uri="{FF2B5EF4-FFF2-40B4-BE49-F238E27FC236}">
                <a16:creationId xmlns:a16="http://schemas.microsoft.com/office/drawing/2014/main" id="{544C9CBE-17F0-6DBE-FAAB-C1E1CC17709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Updated by Dave 6-22-26</a:t>
            </a:r>
          </a:p>
          <a:p>
            <a:pPr marL="0" lvl="0" indent="0" algn="l" rtl="0">
              <a:spcBef>
                <a:spcPts val="0"/>
              </a:spcBef>
              <a:spcAft>
                <a:spcPts val="0"/>
              </a:spcAft>
              <a:buNone/>
            </a:pPr>
            <a:endParaRPr dirty="0"/>
          </a:p>
        </p:txBody>
      </p:sp>
      <p:sp>
        <p:nvSpPr>
          <p:cNvPr id="273" name="Google Shape;273;p14:notes">
            <a:extLst>
              <a:ext uri="{FF2B5EF4-FFF2-40B4-BE49-F238E27FC236}">
                <a16:creationId xmlns:a16="http://schemas.microsoft.com/office/drawing/2014/main" id="{745A9B4E-2EFF-79D9-0C5E-89E5140ABCD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99412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Updated by Dave 6-22-26</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D24DF7-AD17-4180-A97C-548BCBFBF07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84433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Updated by Dave 6-22-26</a:t>
            </a:r>
          </a:p>
        </p:txBody>
      </p:sp>
      <p:sp>
        <p:nvSpPr>
          <p:cNvPr id="4" name="Plassholder for lysbilde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B61BCC-B7AE-4D81-8B23-DA62EB62369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05294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a:extLst>
            <a:ext uri="{FF2B5EF4-FFF2-40B4-BE49-F238E27FC236}">
              <a16:creationId xmlns:a16="http://schemas.microsoft.com/office/drawing/2014/main" id="{A0E5F7F7-AA81-093C-BDCD-09A59F9BE6E7}"/>
            </a:ext>
          </a:extLst>
        </p:cNvPr>
        <p:cNvGrpSpPr/>
        <p:nvPr/>
      </p:nvGrpSpPr>
      <p:grpSpPr>
        <a:xfrm>
          <a:off x="0" y="0"/>
          <a:ext cx="0" cy="0"/>
          <a:chOff x="0" y="0"/>
          <a:chExt cx="0" cy="0"/>
        </a:xfrm>
      </p:grpSpPr>
      <p:sp>
        <p:nvSpPr>
          <p:cNvPr id="272" name="Google Shape;272;p14:notes">
            <a:extLst>
              <a:ext uri="{FF2B5EF4-FFF2-40B4-BE49-F238E27FC236}">
                <a16:creationId xmlns:a16="http://schemas.microsoft.com/office/drawing/2014/main" id="{83885CAC-26A2-832E-1E68-0B690A2DA03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nb-NO" b="1" dirty="0" err="1"/>
              <a:t>Updated</a:t>
            </a:r>
            <a:r>
              <a:rPr lang="nb-NO" b="1" dirty="0"/>
              <a:t> by </a:t>
            </a:r>
            <a:r>
              <a:rPr lang="nb-NO" b="1" dirty="0" err="1"/>
              <a:t>Dave</a:t>
            </a:r>
            <a:r>
              <a:rPr lang="nb-NO" b="1" dirty="0"/>
              <a:t> 6-22-26</a:t>
            </a:r>
            <a:endParaRPr b="1" dirty="0"/>
          </a:p>
        </p:txBody>
      </p:sp>
      <p:sp>
        <p:nvSpPr>
          <p:cNvPr id="273" name="Google Shape;273;p14:notes">
            <a:extLst>
              <a:ext uri="{FF2B5EF4-FFF2-40B4-BE49-F238E27FC236}">
                <a16:creationId xmlns:a16="http://schemas.microsoft.com/office/drawing/2014/main" id="{910A2408-45F6-3D13-EFF3-82364B28AAB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343260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nb-NO" b="1" dirty="0" err="1"/>
              <a:t>Updated</a:t>
            </a:r>
            <a:r>
              <a:rPr lang="nb-NO" b="1" dirty="0"/>
              <a:t> by </a:t>
            </a:r>
            <a:r>
              <a:rPr lang="nb-NO" b="1" dirty="0" err="1"/>
              <a:t>Lancy</a:t>
            </a:r>
            <a:r>
              <a:rPr lang="nb-NO" b="1" dirty="0"/>
              <a:t> 6-22-26</a:t>
            </a:r>
          </a:p>
        </p:txBody>
      </p:sp>
      <p:sp>
        <p:nvSpPr>
          <p:cNvPr id="4" name="Slide Number Placeholder 3"/>
          <p:cNvSpPr>
            <a:spLocks noGrp="1"/>
          </p:cNvSpPr>
          <p:nvPr>
            <p:ph type="sldNum" sz="quarter" idx="5"/>
          </p:nvPr>
        </p:nvSpPr>
        <p:spPr/>
        <p:txBody>
          <a:bodyPr/>
          <a:lstStyle/>
          <a:p>
            <a:fld id="{AFB41D9F-C7AA-4AD3-B65F-D89B288EC5E5}" type="slidenum">
              <a:rPr lang="en-GB" smtClean="0"/>
              <a:t>27</a:t>
            </a:fld>
            <a:endParaRPr lang="en-GB"/>
          </a:p>
        </p:txBody>
      </p:sp>
    </p:spTree>
    <p:extLst>
      <p:ext uri="{BB962C8B-B14F-4D97-AF65-F5344CB8AC3E}">
        <p14:creationId xmlns:p14="http://schemas.microsoft.com/office/powerpoint/2010/main" val="42281404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B41D9F-C7AA-4AD3-B65F-D89B288EC5E5}" type="slidenum">
              <a:rPr lang="en-GB" smtClean="0"/>
              <a:t>28</a:t>
            </a:fld>
            <a:endParaRPr lang="en-GB"/>
          </a:p>
        </p:txBody>
      </p:sp>
    </p:spTree>
    <p:extLst>
      <p:ext uri="{BB962C8B-B14F-4D97-AF65-F5344CB8AC3E}">
        <p14:creationId xmlns:p14="http://schemas.microsoft.com/office/powerpoint/2010/main" val="16255496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Updated by George 06-22-2026</a:t>
            </a:r>
            <a:endParaRPr lang="en-GB" b="1" dirty="0"/>
          </a:p>
        </p:txBody>
      </p:sp>
      <p:sp>
        <p:nvSpPr>
          <p:cNvPr id="4" name="Slide Number Placeholder 3"/>
          <p:cNvSpPr>
            <a:spLocks noGrp="1"/>
          </p:cNvSpPr>
          <p:nvPr>
            <p:ph type="sldNum" sz="quarter" idx="5"/>
          </p:nvPr>
        </p:nvSpPr>
        <p:spPr/>
        <p:txBody>
          <a:bodyPr/>
          <a:lstStyle/>
          <a:p>
            <a:fld id="{AFB41D9F-C7AA-4AD3-B65F-D89B288EC5E5}" type="slidenum">
              <a:rPr lang="en-GB" smtClean="0"/>
              <a:t>29</a:t>
            </a:fld>
            <a:endParaRPr lang="en-GB"/>
          </a:p>
        </p:txBody>
      </p:sp>
    </p:spTree>
    <p:extLst>
      <p:ext uri="{BB962C8B-B14F-4D97-AF65-F5344CB8AC3E}">
        <p14:creationId xmlns:p14="http://schemas.microsoft.com/office/powerpoint/2010/main" val="12165064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Updated by George 06-22-2026</a:t>
            </a:r>
            <a:endParaRPr lang="en-GB" b="1" dirty="0"/>
          </a:p>
        </p:txBody>
      </p:sp>
      <p:sp>
        <p:nvSpPr>
          <p:cNvPr id="4" name="Slide Number Placeholder 3"/>
          <p:cNvSpPr>
            <a:spLocks noGrp="1"/>
          </p:cNvSpPr>
          <p:nvPr>
            <p:ph type="sldNum" sz="quarter" idx="5"/>
          </p:nvPr>
        </p:nvSpPr>
        <p:spPr/>
        <p:txBody>
          <a:bodyPr/>
          <a:lstStyle/>
          <a:p>
            <a:fld id="{AFB41D9F-C7AA-4AD3-B65F-D89B288EC5E5}" type="slidenum">
              <a:rPr lang="en-GB" smtClean="0"/>
              <a:t>30</a:t>
            </a:fld>
            <a:endParaRPr lang="en-GB"/>
          </a:p>
        </p:txBody>
      </p:sp>
    </p:spTree>
    <p:extLst>
      <p:ext uri="{BB962C8B-B14F-4D97-AF65-F5344CB8AC3E}">
        <p14:creationId xmlns:p14="http://schemas.microsoft.com/office/powerpoint/2010/main" val="5274726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Updated by George 06232026</a:t>
            </a:r>
          </a:p>
        </p:txBody>
      </p:sp>
      <p:sp>
        <p:nvSpPr>
          <p:cNvPr id="4" name="Slide Number Placeholder 3"/>
          <p:cNvSpPr>
            <a:spLocks noGrp="1"/>
          </p:cNvSpPr>
          <p:nvPr>
            <p:ph type="sldNum" sz="quarter" idx="5"/>
          </p:nvPr>
        </p:nvSpPr>
        <p:spPr/>
        <p:txBody>
          <a:bodyPr/>
          <a:lstStyle/>
          <a:p>
            <a:fld id="{AFB41D9F-C7AA-4AD3-B65F-D89B288EC5E5}" type="slidenum">
              <a:rPr lang="en-GB" smtClean="0"/>
              <a:t>31</a:t>
            </a:fld>
            <a:endParaRPr lang="en-GB"/>
          </a:p>
        </p:txBody>
      </p:sp>
    </p:spTree>
    <p:extLst>
      <p:ext uri="{BB962C8B-B14F-4D97-AF65-F5344CB8AC3E}">
        <p14:creationId xmlns:p14="http://schemas.microsoft.com/office/powerpoint/2010/main" val="15960020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32</a:t>
            </a:fld>
            <a:endParaRPr lang="en-GB"/>
          </a:p>
        </p:txBody>
      </p:sp>
    </p:spTree>
    <p:extLst>
      <p:ext uri="{BB962C8B-B14F-4D97-AF65-F5344CB8AC3E}">
        <p14:creationId xmlns:p14="http://schemas.microsoft.com/office/powerpoint/2010/main" val="2489010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33</a:t>
            </a:fld>
            <a:endParaRPr lang="en-GB"/>
          </a:p>
        </p:txBody>
      </p:sp>
    </p:spTree>
    <p:extLst>
      <p:ext uri="{BB962C8B-B14F-4D97-AF65-F5344CB8AC3E}">
        <p14:creationId xmlns:p14="http://schemas.microsoft.com/office/powerpoint/2010/main" val="36911065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34</a:t>
            </a:fld>
            <a:endParaRPr lang="en-GB"/>
          </a:p>
        </p:txBody>
      </p:sp>
    </p:spTree>
    <p:extLst>
      <p:ext uri="{BB962C8B-B14F-4D97-AF65-F5344CB8AC3E}">
        <p14:creationId xmlns:p14="http://schemas.microsoft.com/office/powerpoint/2010/main" val="3966648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35</a:t>
            </a:fld>
            <a:endParaRPr lang="en-GB"/>
          </a:p>
        </p:txBody>
      </p:sp>
    </p:spTree>
    <p:extLst>
      <p:ext uri="{BB962C8B-B14F-4D97-AF65-F5344CB8AC3E}">
        <p14:creationId xmlns:p14="http://schemas.microsoft.com/office/powerpoint/2010/main" val="41197894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36</a:t>
            </a:fld>
            <a:endParaRPr lang="en-GB"/>
          </a:p>
        </p:txBody>
      </p:sp>
    </p:spTree>
    <p:extLst>
      <p:ext uri="{BB962C8B-B14F-4D97-AF65-F5344CB8AC3E}">
        <p14:creationId xmlns:p14="http://schemas.microsoft.com/office/powerpoint/2010/main" val="11844204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water birds observed – make sure </a:t>
            </a:r>
            <a:r>
              <a:rPr lang="en-GB" i="1" dirty="0"/>
              <a:t>scientific name is in italics</a:t>
            </a:r>
          </a:p>
          <a:p>
            <a:endParaRPr lang="en-GB" dirty="0"/>
          </a:p>
        </p:txBody>
      </p:sp>
      <p:sp>
        <p:nvSpPr>
          <p:cNvPr id="4" name="Slide Number Placeholder 3"/>
          <p:cNvSpPr>
            <a:spLocks noGrp="1"/>
          </p:cNvSpPr>
          <p:nvPr>
            <p:ph type="sldNum" sz="quarter" idx="5"/>
          </p:nvPr>
        </p:nvSpPr>
        <p:spPr/>
        <p:txBody>
          <a:bodyPr/>
          <a:lstStyle/>
          <a:p>
            <a:fld id="{AFB41D9F-C7AA-4AD3-B65F-D89B288EC5E5}" type="slidenum">
              <a:rPr lang="en-GB" smtClean="0"/>
              <a:t>37</a:t>
            </a:fld>
            <a:endParaRPr lang="en-GB"/>
          </a:p>
        </p:txBody>
      </p:sp>
    </p:spTree>
    <p:extLst>
      <p:ext uri="{BB962C8B-B14F-4D97-AF65-F5344CB8AC3E}">
        <p14:creationId xmlns:p14="http://schemas.microsoft.com/office/powerpoint/2010/main" val="4995837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marine mammals observed – make sure </a:t>
            </a:r>
            <a:r>
              <a:rPr lang="en-GB" i="1" dirty="0"/>
              <a:t>scientific name is in italics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Updated by Dave 6-22-26</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02244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Copy and paste land mammals observed – make sure </a:t>
            </a:r>
            <a:r>
              <a:rPr lang="en-GB" i="1" dirty="0"/>
              <a:t>scientific name is in italics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Updated by Dave 6-22-26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41D9F-C7AA-4AD3-B65F-D89B288EC5E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13360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3.xml"/><Relationship Id="rId4" Type="http://schemas.openxmlformats.org/officeDocument/2006/relationships/image" Target="../media/image25.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jp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jp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1.jpg"/><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18" Type="http://schemas.openxmlformats.org/officeDocument/2006/relationships/image" Target="../media/image47.png"/><Relationship Id="rId3" Type="http://schemas.openxmlformats.org/officeDocument/2006/relationships/image" Target="../media/image32.png"/><Relationship Id="rId21" Type="http://schemas.openxmlformats.org/officeDocument/2006/relationships/image" Target="../media/image22.png"/><Relationship Id="rId7" Type="http://schemas.openxmlformats.org/officeDocument/2006/relationships/image" Target="../media/image36.png"/><Relationship Id="rId12" Type="http://schemas.openxmlformats.org/officeDocument/2006/relationships/image" Target="../media/image41.png"/><Relationship Id="rId17" Type="http://schemas.openxmlformats.org/officeDocument/2006/relationships/image" Target="../media/image46.png"/><Relationship Id="rId2" Type="http://schemas.openxmlformats.org/officeDocument/2006/relationships/image" Target="../media/image21.png"/><Relationship Id="rId16" Type="http://schemas.openxmlformats.org/officeDocument/2006/relationships/image" Target="../media/image45.png"/><Relationship Id="rId20" Type="http://schemas.openxmlformats.org/officeDocument/2006/relationships/image" Target="../media/image49.png"/><Relationship Id="rId1" Type="http://schemas.openxmlformats.org/officeDocument/2006/relationships/slideMaster" Target="../slideMasters/slideMaster3.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10" Type="http://schemas.openxmlformats.org/officeDocument/2006/relationships/image" Target="../media/image39.png"/><Relationship Id="rId19" Type="http://schemas.openxmlformats.org/officeDocument/2006/relationships/image" Target="../media/image48.png"/><Relationship Id="rId4" Type="http://schemas.openxmlformats.org/officeDocument/2006/relationships/image" Target="../media/image33.png"/><Relationship Id="rId9" Type="http://schemas.openxmlformats.org/officeDocument/2006/relationships/image" Target="../media/image38.png"/><Relationship Id="rId14" Type="http://schemas.openxmlformats.org/officeDocument/2006/relationships/image" Target="../media/image43.png"/><Relationship Id="rId22" Type="http://schemas.openxmlformats.org/officeDocument/2006/relationships/image" Target="../media/image25.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3.xml"/><Relationship Id="rId4" Type="http://schemas.openxmlformats.org/officeDocument/2006/relationships/image" Target="../media/image27.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png"/><Relationship Id="rId1" Type="http://schemas.openxmlformats.org/officeDocument/2006/relationships/slideMaster" Target="../slideMasters/slideMaster3.xml"/><Relationship Id="rId4" Type="http://schemas.openxmlformats.org/officeDocument/2006/relationships/image" Target="../media/image22.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3.xml"/><Relationship Id="rId4" Type="http://schemas.openxmlformats.org/officeDocument/2006/relationships/image" Target="../media/image25.pn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png"/><Relationship Id="rId1" Type="http://schemas.openxmlformats.org/officeDocument/2006/relationships/slideMaster" Target="../slideMasters/slideMaster3.xml"/><Relationship Id="rId4" Type="http://schemas.openxmlformats.org/officeDocument/2006/relationships/image" Target="../media/image25.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3.xml"/><Relationship Id="rId4" Type="http://schemas.openxmlformats.org/officeDocument/2006/relationships/image" Target="../media/image25.pn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3.xml"/><Relationship Id="rId4" Type="http://schemas.openxmlformats.org/officeDocument/2006/relationships/image" Target="../media/image25.png"/></Relationships>
</file>

<file path=ppt/slideLayouts/_rels/slideLayout6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51.png"/><Relationship Id="rId7" Type="http://schemas.openxmlformats.org/officeDocument/2006/relationships/image" Target="../media/image54.png"/><Relationship Id="rId2" Type="http://schemas.openxmlformats.org/officeDocument/2006/relationships/image" Target="../media/image50.png"/><Relationship Id="rId1" Type="http://schemas.openxmlformats.org/officeDocument/2006/relationships/slideMaster" Target="../slideMasters/slideMaster3.xml"/><Relationship Id="rId6" Type="http://schemas.openxmlformats.org/officeDocument/2006/relationships/image" Target="../media/image22.png"/><Relationship Id="rId5" Type="http://schemas.openxmlformats.org/officeDocument/2006/relationships/image" Target="../media/image53.png"/><Relationship Id="rId4" Type="http://schemas.openxmlformats.org/officeDocument/2006/relationships/image" Target="../media/image52.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0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984789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4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541134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20609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1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978445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2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570153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3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226257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4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406598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5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1302742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6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342836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7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73247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8_Title Slide 0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530549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5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884154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4191048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798039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2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926009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6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2752148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3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9417265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ection Slide_Indigo 01">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B22373C-F58D-FF04-4005-596190486F2E}"/>
              </a:ext>
            </a:extLst>
          </p:cNvPr>
          <p:cNvSpPr/>
          <p:nvPr/>
        </p:nvSpPr>
        <p:spPr>
          <a:xfrm>
            <a:off x="-9600" y="-27709"/>
            <a:ext cx="12201600" cy="15377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78C4B2A-EE0A-252D-967D-EB8F5D94FC60}"/>
              </a:ext>
            </a:extLst>
          </p:cNvPr>
          <p:cNvSpPr>
            <a:spLocks noGrp="1"/>
          </p:cNvSpPr>
          <p:nvPr>
            <p:ph type="title"/>
          </p:nvPr>
        </p:nvSpPr>
        <p:spPr>
          <a:xfrm>
            <a:off x="822250" y="332499"/>
            <a:ext cx="10515600" cy="774524"/>
          </a:xfrm>
          <a:noFill/>
          <a:ln>
            <a:noFill/>
          </a:ln>
        </p:spPr>
        <p:style>
          <a:lnRef idx="2">
            <a:schemeClr val="accent2">
              <a:shade val="50000"/>
            </a:schemeClr>
          </a:lnRef>
          <a:fillRef idx="1">
            <a:schemeClr val="accent2"/>
          </a:fillRef>
          <a:effectRef idx="0">
            <a:schemeClr val="accent2"/>
          </a:effectRef>
          <a:fontRef idx="minor">
            <a:schemeClr val="lt1"/>
          </a:fontRef>
        </p:style>
        <p:txBody>
          <a:bodyPr anchor="b">
            <a:normAutofit/>
          </a:bodyPr>
          <a:lstStyle>
            <a:lvl1pPr>
              <a:defRPr sz="3200">
                <a:latin typeface="Jost SemiBold" pitchFamily="2" charset="0"/>
                <a:ea typeface="Jost SemiBold" pitchFamily="2" charset="0"/>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514003-E6F9-8192-EE5C-0E4EF3239E83}"/>
              </a:ext>
            </a:extLst>
          </p:cNvPr>
          <p:cNvSpPr>
            <a:spLocks noGrp="1"/>
          </p:cNvSpPr>
          <p:nvPr>
            <p:ph type="body" idx="1"/>
          </p:nvPr>
        </p:nvSpPr>
        <p:spPr>
          <a:xfrm>
            <a:off x="822250" y="1117574"/>
            <a:ext cx="10515600" cy="371049"/>
          </a:xfrm>
        </p:spPr>
        <p:txBody>
          <a:bodyPr>
            <a:normAutofit/>
          </a:bodyPr>
          <a:lstStyle>
            <a:lvl1pPr marL="0" indent="0">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5" name="Picture Placeholder 14">
            <a:extLst>
              <a:ext uri="{FF2B5EF4-FFF2-40B4-BE49-F238E27FC236}">
                <a16:creationId xmlns:a16="http://schemas.microsoft.com/office/drawing/2014/main" id="{222BAA3B-25D5-696A-C90D-2C898BE6046F}"/>
              </a:ext>
            </a:extLst>
          </p:cNvPr>
          <p:cNvSpPr>
            <a:spLocks noGrp="1"/>
          </p:cNvSpPr>
          <p:nvPr>
            <p:ph type="pic" sz="quarter" idx="13" hasCustomPrompt="1"/>
          </p:nvPr>
        </p:nvSpPr>
        <p:spPr>
          <a:xfrm>
            <a:off x="0" y="1521000"/>
            <a:ext cx="12201600" cy="5337000"/>
          </a:xfrm>
          <a:ln>
            <a:noFill/>
          </a:ln>
        </p:spPr>
        <p:txBody>
          <a:bodyPr anchor="ctr"/>
          <a:lstStyle>
            <a:lvl1pPr marL="0" indent="0" algn="ctr">
              <a:buNone/>
              <a:defRPr>
                <a:solidFill>
                  <a:schemeClr val="bg2"/>
                </a:solidFill>
              </a:defRPr>
            </a:lvl1pPr>
          </a:lstStyle>
          <a:p>
            <a:r>
              <a:rPr lang="en-GB"/>
              <a:t>Insert your picture here</a:t>
            </a:r>
          </a:p>
        </p:txBody>
      </p:sp>
      <p:pic>
        <p:nvPicPr>
          <p:cNvPr id="5" name="Picture 4" descr="A white letter on a black background&#10;&#10;Description automatically generated">
            <a:extLst>
              <a:ext uri="{FF2B5EF4-FFF2-40B4-BE49-F238E27FC236}">
                <a16:creationId xmlns:a16="http://schemas.microsoft.com/office/drawing/2014/main" id="{C282D56F-AA2B-5AD3-2EEA-9255855756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15635755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ection Slide_Indigo 0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B22373C-F58D-FF04-4005-596190486F2E}"/>
              </a:ext>
            </a:extLst>
          </p:cNvPr>
          <p:cNvSpPr/>
          <p:nvPr/>
        </p:nvSpPr>
        <p:spPr>
          <a:xfrm>
            <a:off x="-9600" y="0"/>
            <a:ext cx="12201600" cy="2671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78C4B2A-EE0A-252D-967D-EB8F5D94FC60}"/>
              </a:ext>
            </a:extLst>
          </p:cNvPr>
          <p:cNvSpPr>
            <a:spLocks noGrp="1"/>
          </p:cNvSpPr>
          <p:nvPr>
            <p:ph type="title"/>
          </p:nvPr>
        </p:nvSpPr>
        <p:spPr>
          <a:xfrm>
            <a:off x="822250" y="381600"/>
            <a:ext cx="10515600" cy="774524"/>
          </a:xfrm>
          <a:noFill/>
          <a:ln>
            <a:noFill/>
          </a:ln>
        </p:spPr>
        <p:style>
          <a:lnRef idx="2">
            <a:schemeClr val="accent2">
              <a:shade val="50000"/>
            </a:schemeClr>
          </a:lnRef>
          <a:fillRef idx="1">
            <a:schemeClr val="accent2"/>
          </a:fillRef>
          <a:effectRef idx="0">
            <a:schemeClr val="accent2"/>
          </a:effectRef>
          <a:fontRef idx="minor">
            <a:schemeClr val="lt1"/>
          </a:fontRef>
        </p:style>
        <p:txBody>
          <a:bodyPr anchor="b">
            <a:normAutofit/>
          </a:bodyPr>
          <a:lstStyle>
            <a:lvl1pPr>
              <a:defRPr sz="4000">
                <a:latin typeface="Jost SemiBold" pitchFamily="2" charset="0"/>
                <a:ea typeface="Jost SemiBold" pitchFamily="2" charset="0"/>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514003-E6F9-8192-EE5C-0E4EF3239E83}"/>
              </a:ext>
            </a:extLst>
          </p:cNvPr>
          <p:cNvSpPr>
            <a:spLocks noGrp="1"/>
          </p:cNvSpPr>
          <p:nvPr>
            <p:ph type="body" idx="1"/>
          </p:nvPr>
        </p:nvSpPr>
        <p:spPr>
          <a:xfrm>
            <a:off x="822250" y="1156124"/>
            <a:ext cx="10515600" cy="741325"/>
          </a:xfrm>
        </p:spPr>
        <p:txBody>
          <a:bodyPr>
            <a:normAutofit/>
          </a:bodyPr>
          <a:lstStyle>
            <a:lvl1pPr marL="0" indent="0">
              <a:buNone/>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Slide Number Placeholder 5">
            <a:extLst>
              <a:ext uri="{FF2B5EF4-FFF2-40B4-BE49-F238E27FC236}">
                <a16:creationId xmlns:a16="http://schemas.microsoft.com/office/drawing/2014/main" id="{B9465DA2-9E04-466D-AB4C-F6FBDF0FA0C9}"/>
              </a:ext>
            </a:extLst>
          </p:cNvPr>
          <p:cNvSpPr>
            <a:spLocks noGrp="1"/>
          </p:cNvSpPr>
          <p:nvPr>
            <p:ph type="sldNum" sz="quarter" idx="12"/>
          </p:nvPr>
        </p:nvSpPr>
        <p:spPr>
          <a:xfrm>
            <a:off x="10284000" y="22896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
        <p:nvSpPr>
          <p:cNvPr id="15" name="Picture Placeholder 14">
            <a:extLst>
              <a:ext uri="{FF2B5EF4-FFF2-40B4-BE49-F238E27FC236}">
                <a16:creationId xmlns:a16="http://schemas.microsoft.com/office/drawing/2014/main" id="{222BAA3B-25D5-696A-C90D-2C898BE6046F}"/>
              </a:ext>
            </a:extLst>
          </p:cNvPr>
          <p:cNvSpPr>
            <a:spLocks noGrp="1"/>
          </p:cNvSpPr>
          <p:nvPr>
            <p:ph type="pic" sz="quarter" idx="13" hasCustomPrompt="1"/>
          </p:nvPr>
        </p:nvSpPr>
        <p:spPr>
          <a:xfrm>
            <a:off x="0" y="2671200"/>
            <a:ext cx="12192000" cy="4192200"/>
          </a:xfrm>
          <a:ln>
            <a:noFill/>
          </a:ln>
        </p:spPr>
        <p:txBody>
          <a:bodyPr anchor="ctr"/>
          <a:lstStyle>
            <a:lvl1pPr marL="0" indent="0" algn="ctr">
              <a:buNone/>
              <a:defRPr>
                <a:solidFill>
                  <a:schemeClr val="bg2"/>
                </a:solidFill>
              </a:defRPr>
            </a:lvl1pPr>
          </a:lstStyle>
          <a:p>
            <a:r>
              <a:rPr lang="en-GB"/>
              <a:t>Insert your picture here</a:t>
            </a:r>
          </a:p>
        </p:txBody>
      </p:sp>
      <p:pic>
        <p:nvPicPr>
          <p:cNvPr id="4" name="Picture 3" descr="A white letter on a black background&#10;&#10;Description automatically generated">
            <a:extLst>
              <a:ext uri="{FF2B5EF4-FFF2-40B4-BE49-F238E27FC236}">
                <a16:creationId xmlns:a16="http://schemas.microsoft.com/office/drawing/2014/main" id="{89935F44-0163-C01A-C693-65FD52FFA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8878565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Content Slide_Indigo 01">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EBF233-56CB-DC26-C0B8-1BAA9DA2F9B6}"/>
              </a:ext>
            </a:extLst>
          </p:cNvPr>
          <p:cNvSpPr>
            <a:spLocks noGrp="1" noRot="1" noMove="1" noResize="1" noEditPoints="1" noAdjustHandles="1" noChangeArrowheads="1" noChangeShapeType="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BAD5615-05CF-8974-4F42-67D2CE0A4006}"/>
              </a:ext>
            </a:extLst>
          </p:cNvPr>
          <p:cNvSpPr>
            <a:spLocks noGrp="1" noRot="1" noMove="1" noResize="1" noEditPoints="1" noAdjustHandles="1" noChangeArrowheads="1" noChangeShapeType="1"/>
          </p:cNvSpPr>
          <p:nvPr/>
        </p:nvSpPr>
        <p:spPr>
          <a:xfrm>
            <a:off x="753600" y="757800"/>
            <a:ext cx="11448000" cy="5342400"/>
          </a:xfrm>
          <a:prstGeom prst="rect">
            <a:avLst/>
          </a:prstGeom>
          <a:solidFill>
            <a:schemeClr val="tx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18FB7B-F4E4-D716-C4CC-FE859A6044FE}"/>
              </a:ext>
            </a:extLst>
          </p:cNvPr>
          <p:cNvSpPr>
            <a:spLocks noGrp="1"/>
          </p:cNvSpPr>
          <p:nvPr>
            <p:ph type="title"/>
          </p:nvPr>
        </p:nvSpPr>
        <p:spPr>
          <a:xfrm>
            <a:off x="1135200" y="1139400"/>
            <a:ext cx="10303200" cy="686224"/>
          </a:xfrm>
        </p:spPr>
        <p:txBody>
          <a:bodyPr>
            <a:normAutofit/>
          </a:bodyPr>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CFB8D-EBF9-F4EE-8859-4D12F3FAC0C7}"/>
              </a:ext>
            </a:extLst>
          </p:cNvPr>
          <p:cNvSpPr>
            <a:spLocks noGrp="1"/>
          </p:cNvSpPr>
          <p:nvPr>
            <p:ph sz="half" idx="1"/>
          </p:nvPr>
        </p:nvSpPr>
        <p:spPr>
          <a:xfrm>
            <a:off x="11352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A2CD78-CF24-A039-98CB-5BEE2FA991DD}"/>
              </a:ext>
            </a:extLst>
          </p:cNvPr>
          <p:cNvSpPr>
            <a:spLocks noGrp="1"/>
          </p:cNvSpPr>
          <p:nvPr>
            <p:ph sz="half" idx="2"/>
          </p:nvPr>
        </p:nvSpPr>
        <p:spPr>
          <a:xfrm>
            <a:off x="64776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a:extLst>
              <a:ext uri="{FF2B5EF4-FFF2-40B4-BE49-F238E27FC236}">
                <a16:creationId xmlns:a16="http://schemas.microsoft.com/office/drawing/2014/main" id="{309E14E3-3516-28F0-9D27-1CEDFD1CDD63}"/>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11" name="Footer Placeholder 4">
            <a:extLst>
              <a:ext uri="{FF2B5EF4-FFF2-40B4-BE49-F238E27FC236}">
                <a16:creationId xmlns:a16="http://schemas.microsoft.com/office/drawing/2014/main" id="{E0D014A5-33A7-B2D5-4FC5-9238B481DC21}"/>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12" name="Slide Number Placeholder 5">
            <a:extLst>
              <a:ext uri="{FF2B5EF4-FFF2-40B4-BE49-F238E27FC236}">
                <a16:creationId xmlns:a16="http://schemas.microsoft.com/office/drawing/2014/main" id="{D39D66CE-F483-BE79-7251-CF223BDF1701}"/>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blue letter on a black background&#10;&#10;Description automatically generated">
            <a:extLst>
              <a:ext uri="{FF2B5EF4-FFF2-40B4-BE49-F238E27FC236}">
                <a16:creationId xmlns:a16="http://schemas.microsoft.com/office/drawing/2014/main" id="{FB75DD1B-39C9-0BF0-93C3-9C29D50158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9999" y="6417273"/>
            <a:ext cx="211921" cy="304201"/>
          </a:xfrm>
          <a:prstGeom prst="rect">
            <a:avLst/>
          </a:prstGeom>
        </p:spPr>
      </p:pic>
    </p:spTree>
    <p:extLst>
      <p:ext uri="{BB962C8B-B14F-4D97-AF65-F5344CB8AC3E}">
        <p14:creationId xmlns:p14="http://schemas.microsoft.com/office/powerpoint/2010/main" val="3254866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 Image Slide_Sand 0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AD5615-05CF-8974-4F42-67D2CE0A4006}"/>
              </a:ext>
            </a:extLst>
          </p:cNvPr>
          <p:cNvSpPr>
            <a:spLocks noGrp="1" noRot="1" noMove="1" noResize="1" noEditPoints="1" noAdjustHandles="1" noChangeArrowheads="1" noChangeShapeType="1"/>
          </p:cNvSpPr>
          <p:nvPr/>
        </p:nvSpPr>
        <p:spPr>
          <a:xfrm>
            <a:off x="753600" y="757800"/>
            <a:ext cx="11448000" cy="5342400"/>
          </a:xfrm>
          <a:prstGeom prst="rect">
            <a:avLst/>
          </a:prstGeom>
          <a:solidFill>
            <a:schemeClr val="tx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18FB7B-F4E4-D716-C4CC-FE859A6044FE}"/>
              </a:ext>
            </a:extLst>
          </p:cNvPr>
          <p:cNvSpPr>
            <a:spLocks noGrp="1"/>
          </p:cNvSpPr>
          <p:nvPr>
            <p:ph type="title"/>
          </p:nvPr>
        </p:nvSpPr>
        <p:spPr>
          <a:xfrm>
            <a:off x="1135200" y="1139400"/>
            <a:ext cx="10303200" cy="686224"/>
          </a:xfrm>
        </p:spPr>
        <p:txBody>
          <a:bodyPr>
            <a:normAutofit/>
          </a:bodyPr>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CFB8D-EBF9-F4EE-8859-4D12F3FAC0C7}"/>
              </a:ext>
            </a:extLst>
          </p:cNvPr>
          <p:cNvSpPr>
            <a:spLocks noGrp="1"/>
          </p:cNvSpPr>
          <p:nvPr>
            <p:ph sz="half" idx="1"/>
          </p:nvPr>
        </p:nvSpPr>
        <p:spPr>
          <a:xfrm>
            <a:off x="11352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a:extLst>
              <a:ext uri="{FF2B5EF4-FFF2-40B4-BE49-F238E27FC236}">
                <a16:creationId xmlns:a16="http://schemas.microsoft.com/office/drawing/2014/main" id="{309E14E3-3516-28F0-9D27-1CEDFD1CDD63}"/>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11" name="Footer Placeholder 4">
            <a:extLst>
              <a:ext uri="{FF2B5EF4-FFF2-40B4-BE49-F238E27FC236}">
                <a16:creationId xmlns:a16="http://schemas.microsoft.com/office/drawing/2014/main" id="{E0D014A5-33A7-B2D5-4FC5-9238B481DC21}"/>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12" name="Slide Number Placeholder 5">
            <a:extLst>
              <a:ext uri="{FF2B5EF4-FFF2-40B4-BE49-F238E27FC236}">
                <a16:creationId xmlns:a16="http://schemas.microsoft.com/office/drawing/2014/main" id="{D39D66CE-F483-BE79-7251-CF223BDF1701}"/>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blue letter on a black background&#10;&#10;Description automatically generated">
            <a:extLst>
              <a:ext uri="{FF2B5EF4-FFF2-40B4-BE49-F238E27FC236}">
                <a16:creationId xmlns:a16="http://schemas.microsoft.com/office/drawing/2014/main" id="{1CA4C3D8-B7CA-A71B-0693-AA43C3C95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9999" y="6417273"/>
            <a:ext cx="211921" cy="304201"/>
          </a:xfrm>
          <a:prstGeom prst="rect">
            <a:avLst/>
          </a:prstGeom>
        </p:spPr>
      </p:pic>
      <p:sp>
        <p:nvSpPr>
          <p:cNvPr id="6" name="Picture Placeholder 6">
            <a:extLst>
              <a:ext uri="{FF2B5EF4-FFF2-40B4-BE49-F238E27FC236}">
                <a16:creationId xmlns:a16="http://schemas.microsoft.com/office/drawing/2014/main" id="{B2209D14-6ABD-DA34-0BDE-105946AED6ED}"/>
              </a:ext>
            </a:extLst>
          </p:cNvPr>
          <p:cNvSpPr>
            <a:spLocks noGrp="1"/>
          </p:cNvSpPr>
          <p:nvPr>
            <p:ph type="pic" sz="quarter" idx="13" hasCustomPrompt="1"/>
          </p:nvPr>
        </p:nvSpPr>
        <p:spPr>
          <a:xfrm>
            <a:off x="6477000" y="1901825"/>
            <a:ext cx="4960938" cy="3816350"/>
          </a:xfrm>
        </p:spPr>
        <p:txBody>
          <a:bodyPr anchor="ctr"/>
          <a:lstStyle>
            <a:lvl1pPr marL="0" indent="0" algn="ctr">
              <a:buNone/>
              <a:defRPr>
                <a:solidFill>
                  <a:schemeClr val="bg1"/>
                </a:solidFill>
              </a:defRPr>
            </a:lvl1pPr>
          </a:lstStyle>
          <a:p>
            <a:r>
              <a:rPr lang="en-GB"/>
              <a:t>Insert your picture here</a:t>
            </a:r>
          </a:p>
        </p:txBody>
      </p:sp>
    </p:spTree>
    <p:extLst>
      <p:ext uri="{BB962C8B-B14F-4D97-AF65-F5344CB8AC3E}">
        <p14:creationId xmlns:p14="http://schemas.microsoft.com/office/powerpoint/2010/main" val="2592113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 Image Slide_Pearl 01">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EBF233-56CB-DC26-C0B8-1BAA9DA2F9B6}"/>
              </a:ext>
            </a:extLst>
          </p:cNvPr>
          <p:cNvSpPr>
            <a:spLocks noGrp="1" noRot="1" noMove="1" noResize="1" noEditPoints="1" noAdjustHandles="1" noChangeArrowheads="1" noChangeShapeType="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BAD5615-05CF-8974-4F42-67D2CE0A4006}"/>
              </a:ext>
            </a:extLst>
          </p:cNvPr>
          <p:cNvSpPr>
            <a:spLocks noGrp="1" noRot="1" noMove="1" noResize="1" noEditPoints="1" noAdjustHandles="1" noChangeArrowheads="1" noChangeShapeType="1"/>
          </p:cNvSpPr>
          <p:nvPr/>
        </p:nvSpPr>
        <p:spPr>
          <a:xfrm>
            <a:off x="753600" y="757800"/>
            <a:ext cx="11448000" cy="5342400"/>
          </a:xfrm>
          <a:prstGeom prst="rect">
            <a:avLst/>
          </a:prstGeom>
          <a:solidFill>
            <a:schemeClr val="accent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18FB7B-F4E4-D716-C4CC-FE859A6044FE}"/>
              </a:ext>
            </a:extLst>
          </p:cNvPr>
          <p:cNvSpPr>
            <a:spLocks noGrp="1"/>
          </p:cNvSpPr>
          <p:nvPr>
            <p:ph type="title"/>
          </p:nvPr>
        </p:nvSpPr>
        <p:spPr>
          <a:xfrm>
            <a:off x="1135200" y="1139400"/>
            <a:ext cx="10303200" cy="686224"/>
          </a:xfrm>
        </p:spPr>
        <p:txBody>
          <a:bodyPr>
            <a:normAutofit/>
          </a:bodyPr>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CFB8D-EBF9-F4EE-8859-4D12F3FAC0C7}"/>
              </a:ext>
            </a:extLst>
          </p:cNvPr>
          <p:cNvSpPr>
            <a:spLocks noGrp="1"/>
          </p:cNvSpPr>
          <p:nvPr>
            <p:ph sz="half" idx="1"/>
          </p:nvPr>
        </p:nvSpPr>
        <p:spPr>
          <a:xfrm>
            <a:off x="1135200" y="1902600"/>
            <a:ext cx="4960800" cy="38160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a:extLst>
              <a:ext uri="{FF2B5EF4-FFF2-40B4-BE49-F238E27FC236}">
                <a16:creationId xmlns:a16="http://schemas.microsoft.com/office/drawing/2014/main" id="{309E14E3-3516-28F0-9D27-1CEDFD1CDD63}"/>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11" name="Footer Placeholder 4">
            <a:extLst>
              <a:ext uri="{FF2B5EF4-FFF2-40B4-BE49-F238E27FC236}">
                <a16:creationId xmlns:a16="http://schemas.microsoft.com/office/drawing/2014/main" id="{E0D014A5-33A7-B2D5-4FC5-9238B481DC21}"/>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12" name="Slide Number Placeholder 5">
            <a:extLst>
              <a:ext uri="{FF2B5EF4-FFF2-40B4-BE49-F238E27FC236}">
                <a16:creationId xmlns:a16="http://schemas.microsoft.com/office/drawing/2014/main" id="{D39D66CE-F483-BE79-7251-CF223BDF1701}"/>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blue letter on a black background&#10;&#10;Description automatically generated">
            <a:extLst>
              <a:ext uri="{FF2B5EF4-FFF2-40B4-BE49-F238E27FC236}">
                <a16:creationId xmlns:a16="http://schemas.microsoft.com/office/drawing/2014/main" id="{1CA4C3D8-B7CA-A71B-0693-AA43C3C95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9999" y="6417273"/>
            <a:ext cx="211921" cy="304201"/>
          </a:xfrm>
          <a:prstGeom prst="rect">
            <a:avLst/>
          </a:prstGeom>
        </p:spPr>
      </p:pic>
      <p:sp>
        <p:nvSpPr>
          <p:cNvPr id="6" name="Picture Placeholder 6">
            <a:extLst>
              <a:ext uri="{FF2B5EF4-FFF2-40B4-BE49-F238E27FC236}">
                <a16:creationId xmlns:a16="http://schemas.microsoft.com/office/drawing/2014/main" id="{B2209D14-6ABD-DA34-0BDE-105946AED6ED}"/>
              </a:ext>
            </a:extLst>
          </p:cNvPr>
          <p:cNvSpPr>
            <a:spLocks noGrp="1"/>
          </p:cNvSpPr>
          <p:nvPr>
            <p:ph type="pic" sz="quarter" idx="13" hasCustomPrompt="1"/>
          </p:nvPr>
        </p:nvSpPr>
        <p:spPr>
          <a:xfrm>
            <a:off x="6477000" y="1901825"/>
            <a:ext cx="4960938" cy="3816350"/>
          </a:xfrm>
        </p:spPr>
        <p:txBody>
          <a:bodyPr anchor="ctr"/>
          <a:lstStyle>
            <a:lvl1pPr marL="0" indent="0" algn="ctr">
              <a:buNone/>
              <a:defRPr>
                <a:solidFill>
                  <a:schemeClr val="bg1"/>
                </a:solidFill>
              </a:defRPr>
            </a:lvl1pPr>
          </a:lstStyle>
          <a:p>
            <a:r>
              <a:rPr lang="en-GB"/>
              <a:t>Insert your picture here</a:t>
            </a:r>
          </a:p>
        </p:txBody>
      </p:sp>
    </p:spTree>
    <p:extLst>
      <p:ext uri="{BB962C8B-B14F-4D97-AF65-F5344CB8AC3E}">
        <p14:creationId xmlns:p14="http://schemas.microsoft.com/office/powerpoint/2010/main" val="6668503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 Image Background Slide 02">
    <p:spTree>
      <p:nvGrpSpPr>
        <p:cNvPr id="1" name=""/>
        <p:cNvGrpSpPr/>
        <p:nvPr/>
      </p:nvGrpSpPr>
      <p:grpSpPr>
        <a:xfrm>
          <a:off x="0" y="0"/>
          <a:ext cx="0" cy="0"/>
          <a:chOff x="0" y="0"/>
          <a:chExt cx="0" cy="0"/>
        </a:xfrm>
      </p:grpSpPr>
      <p:sp>
        <p:nvSpPr>
          <p:cNvPr id="13" name="Picture Placeholder 14">
            <a:extLst>
              <a:ext uri="{FF2B5EF4-FFF2-40B4-BE49-F238E27FC236}">
                <a16:creationId xmlns:a16="http://schemas.microsoft.com/office/drawing/2014/main" id="{C66863CC-7436-6F60-9B19-9C921FD591E3}"/>
              </a:ext>
            </a:extLst>
          </p:cNvPr>
          <p:cNvSpPr>
            <a:spLocks noGrp="1"/>
          </p:cNvSpPr>
          <p:nvPr>
            <p:ph type="pic" sz="quarter" idx="13" hasCustomPrompt="1"/>
          </p:nvPr>
        </p:nvSpPr>
        <p:spPr>
          <a:xfrm>
            <a:off x="-9600" y="0"/>
            <a:ext cx="12211200" cy="6863400"/>
          </a:xfrm>
          <a:ln>
            <a:noFill/>
          </a:ln>
        </p:spPr>
        <p:txBody>
          <a:bodyPr anchor="ctr"/>
          <a:lstStyle>
            <a:lvl1pPr marL="0" indent="0" algn="ctr">
              <a:buNone/>
              <a:defRPr>
                <a:solidFill>
                  <a:schemeClr val="bg2"/>
                </a:solidFill>
              </a:defRPr>
            </a:lvl1pPr>
          </a:lstStyle>
          <a:p>
            <a:r>
              <a:rPr lang="en-GB"/>
              <a:t>Insert your picture here</a:t>
            </a:r>
          </a:p>
        </p:txBody>
      </p:sp>
      <p:sp>
        <p:nvSpPr>
          <p:cNvPr id="10" name="Rectangle 9">
            <a:extLst>
              <a:ext uri="{FF2B5EF4-FFF2-40B4-BE49-F238E27FC236}">
                <a16:creationId xmlns:a16="http://schemas.microsoft.com/office/drawing/2014/main" id="{B4D40636-1A56-8AC0-D963-E55354A311DB}"/>
              </a:ext>
            </a:extLst>
          </p:cNvPr>
          <p:cNvSpPr>
            <a:spLocks/>
          </p:cNvSpPr>
          <p:nvPr/>
        </p:nvSpPr>
        <p:spPr>
          <a:xfrm>
            <a:off x="1" y="757800"/>
            <a:ext cx="6096000" cy="5342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7E6402D-56BA-D9AC-15D3-9A60011EB2E3}"/>
              </a:ext>
            </a:extLst>
          </p:cNvPr>
          <p:cNvSpPr>
            <a:spLocks noGrp="1"/>
          </p:cNvSpPr>
          <p:nvPr>
            <p:ph type="title"/>
          </p:nvPr>
        </p:nvSpPr>
        <p:spPr>
          <a:xfrm>
            <a:off x="753600" y="1139400"/>
            <a:ext cx="4579200" cy="763200"/>
          </a:xfrm>
        </p:spPr>
        <p:txBody>
          <a:bodyPr>
            <a:normAutofit/>
          </a:bodyPr>
          <a:lstStyle>
            <a:lvl1pPr>
              <a:defRPr sz="32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D626DA-5D88-30B9-445E-09A7E1A88241}"/>
              </a:ext>
            </a:extLst>
          </p:cNvPr>
          <p:cNvSpPr>
            <a:spLocks noGrp="1"/>
          </p:cNvSpPr>
          <p:nvPr>
            <p:ph type="body" idx="1"/>
          </p:nvPr>
        </p:nvSpPr>
        <p:spPr>
          <a:xfrm>
            <a:off x="753601" y="1902600"/>
            <a:ext cx="4579200" cy="381600"/>
          </a:xfrm>
        </p:spPr>
        <p:txBody>
          <a:bodyPr anchor="b"/>
          <a:lstStyle>
            <a:lvl1pPr marL="0" indent="0">
              <a:buNone/>
              <a:defRPr sz="2400" b="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40F39F-DCB4-D051-A71D-83FAC1BBFC58}"/>
              </a:ext>
            </a:extLst>
          </p:cNvPr>
          <p:cNvSpPr>
            <a:spLocks noGrp="1"/>
          </p:cNvSpPr>
          <p:nvPr>
            <p:ph sz="half" idx="2"/>
          </p:nvPr>
        </p:nvSpPr>
        <p:spPr>
          <a:xfrm>
            <a:off x="753601" y="2284200"/>
            <a:ext cx="4579200" cy="34344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429879C-FBD2-0026-75B3-48BEB8C6238F}"/>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6" name="Footer Placeholder 4">
            <a:extLst>
              <a:ext uri="{FF2B5EF4-FFF2-40B4-BE49-F238E27FC236}">
                <a16:creationId xmlns:a16="http://schemas.microsoft.com/office/drawing/2014/main" id="{C69B2184-A5BA-A546-9224-9C5E2748D78C}"/>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7" name="Slide Number Placeholder 5">
            <a:extLst>
              <a:ext uri="{FF2B5EF4-FFF2-40B4-BE49-F238E27FC236}">
                <a16:creationId xmlns:a16="http://schemas.microsoft.com/office/drawing/2014/main" id="{D5F10207-2F7B-A0AC-F0C0-7BAE1232694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8" name="Picture 7" descr="A white letter on a black background&#10;&#10;Description automatically generated">
            <a:extLst>
              <a:ext uri="{FF2B5EF4-FFF2-40B4-BE49-F238E27FC236}">
                <a16:creationId xmlns:a16="http://schemas.microsoft.com/office/drawing/2014/main" id="{0F254990-3AD2-959B-0842-B36394429D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35217293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py Only Slide 02">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F090F26-44CA-186E-DCD7-30C39DCB903E}"/>
              </a:ext>
            </a:extLst>
          </p:cNvPr>
          <p:cNvSpPr>
            <a:spLocks noGrp="1"/>
          </p:cNvSpPr>
          <p:nvPr>
            <p:ph type="title"/>
          </p:nvPr>
        </p:nvSpPr>
        <p:spPr>
          <a:xfrm>
            <a:off x="753600" y="757800"/>
            <a:ext cx="10684800" cy="763200"/>
          </a:xfrm>
        </p:spPr>
        <p:txBody>
          <a:bodyPr>
            <a:normAutofit/>
          </a:bodyPr>
          <a:lstStyle>
            <a:lvl1pPr>
              <a:defRPr sz="3200">
                <a:solidFill>
                  <a:schemeClr val="bg1"/>
                </a:solidFill>
              </a:defRPr>
            </a:lvl1pPr>
          </a:lstStyle>
          <a:p>
            <a:r>
              <a:rPr lang="en-US"/>
              <a:t>Click to edit Master title style</a:t>
            </a:r>
            <a:endParaRPr lang="en-GB"/>
          </a:p>
        </p:txBody>
      </p:sp>
      <p:sp>
        <p:nvSpPr>
          <p:cNvPr id="7" name="Content Placeholder 2">
            <a:extLst>
              <a:ext uri="{FF2B5EF4-FFF2-40B4-BE49-F238E27FC236}">
                <a16:creationId xmlns:a16="http://schemas.microsoft.com/office/drawing/2014/main" id="{3B258B5A-DA1A-2A8F-56CA-9BF10266BE5E}"/>
              </a:ext>
            </a:extLst>
          </p:cNvPr>
          <p:cNvSpPr>
            <a:spLocks noGrp="1"/>
          </p:cNvSpPr>
          <p:nvPr>
            <p:ph sz="half" idx="1"/>
          </p:nvPr>
        </p:nvSpPr>
        <p:spPr>
          <a:xfrm>
            <a:off x="753600" y="1521000"/>
            <a:ext cx="10684800" cy="45792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3">
            <a:extLst>
              <a:ext uri="{FF2B5EF4-FFF2-40B4-BE49-F238E27FC236}">
                <a16:creationId xmlns:a16="http://schemas.microsoft.com/office/drawing/2014/main" id="{042B818F-16E2-9701-F05A-B4C144AAF41E}"/>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3" name="Footer Placeholder 4">
            <a:extLst>
              <a:ext uri="{FF2B5EF4-FFF2-40B4-BE49-F238E27FC236}">
                <a16:creationId xmlns:a16="http://schemas.microsoft.com/office/drawing/2014/main" id="{9239BE8B-5F57-BC72-BE01-37E5117B645F}"/>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4" name="Slide Number Placeholder 5">
            <a:extLst>
              <a:ext uri="{FF2B5EF4-FFF2-40B4-BE49-F238E27FC236}">
                <a16:creationId xmlns:a16="http://schemas.microsoft.com/office/drawing/2014/main" id="{8E4DA3A3-A2AF-E374-80E3-CCE844FD3727}"/>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white letter on a black background&#10;&#10;Description automatically generated">
            <a:extLst>
              <a:ext uri="{FF2B5EF4-FFF2-40B4-BE49-F238E27FC236}">
                <a16:creationId xmlns:a16="http://schemas.microsoft.com/office/drawing/2014/main" id="{53896ED3-6F7D-F817-3ED8-9FF790ADD3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18423847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py + Image Slide 02">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F090F26-44CA-186E-DCD7-30C39DCB903E}"/>
              </a:ext>
            </a:extLst>
          </p:cNvPr>
          <p:cNvSpPr>
            <a:spLocks noGrp="1"/>
          </p:cNvSpPr>
          <p:nvPr>
            <p:ph type="title"/>
          </p:nvPr>
        </p:nvSpPr>
        <p:spPr>
          <a:xfrm>
            <a:off x="753600" y="757800"/>
            <a:ext cx="5724000" cy="763200"/>
          </a:xfrm>
        </p:spPr>
        <p:txBody>
          <a:bodyPr>
            <a:normAutofit/>
          </a:bodyPr>
          <a:lstStyle>
            <a:lvl1pPr>
              <a:defRPr sz="3200">
                <a:solidFill>
                  <a:schemeClr val="bg1"/>
                </a:solidFill>
              </a:defRPr>
            </a:lvl1pPr>
          </a:lstStyle>
          <a:p>
            <a:r>
              <a:rPr lang="en-US"/>
              <a:t>Click to edit Master title style</a:t>
            </a:r>
            <a:endParaRPr lang="en-GB"/>
          </a:p>
        </p:txBody>
      </p:sp>
      <p:sp>
        <p:nvSpPr>
          <p:cNvPr id="7" name="Content Placeholder 2">
            <a:extLst>
              <a:ext uri="{FF2B5EF4-FFF2-40B4-BE49-F238E27FC236}">
                <a16:creationId xmlns:a16="http://schemas.microsoft.com/office/drawing/2014/main" id="{3B258B5A-DA1A-2A8F-56CA-9BF10266BE5E}"/>
              </a:ext>
            </a:extLst>
          </p:cNvPr>
          <p:cNvSpPr>
            <a:spLocks noGrp="1"/>
          </p:cNvSpPr>
          <p:nvPr>
            <p:ph sz="half" idx="1"/>
          </p:nvPr>
        </p:nvSpPr>
        <p:spPr>
          <a:xfrm>
            <a:off x="753600" y="1521000"/>
            <a:ext cx="5342400" cy="4579200"/>
          </a:xfrm>
        </p:spPr>
        <p:txBody>
          <a:bodyPr/>
          <a:lstStyle>
            <a:lvl1pPr>
              <a:defRPr sz="2400">
                <a:solidFill>
                  <a:schemeClr val="bg1"/>
                </a:solidFill>
              </a:defRPr>
            </a:lvl1pPr>
            <a:lvl2pPr>
              <a:defRPr sz="2000">
                <a:solidFill>
                  <a:schemeClr val="bg1"/>
                </a:solidFill>
              </a:defRPr>
            </a:lvl2pPr>
            <a:lvl3pPr>
              <a:defRPr sz="1600">
                <a:solidFill>
                  <a:schemeClr val="bg1"/>
                </a:solidFill>
              </a:defRPr>
            </a:lvl3pPr>
            <a:lvl4pPr>
              <a:defRPr sz="1200">
                <a:solidFill>
                  <a:schemeClr val="bg1"/>
                </a:solidFill>
              </a:defRPr>
            </a:lvl4pPr>
            <a:lvl5pPr>
              <a:defRPr sz="1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3">
            <a:extLst>
              <a:ext uri="{FF2B5EF4-FFF2-40B4-BE49-F238E27FC236}">
                <a16:creationId xmlns:a16="http://schemas.microsoft.com/office/drawing/2014/main" id="{042B818F-16E2-9701-F05A-B4C144AAF41E}"/>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3" name="Footer Placeholder 4">
            <a:extLst>
              <a:ext uri="{FF2B5EF4-FFF2-40B4-BE49-F238E27FC236}">
                <a16:creationId xmlns:a16="http://schemas.microsoft.com/office/drawing/2014/main" id="{9239BE8B-5F57-BC72-BE01-37E5117B645F}"/>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4" name="Slide Number Placeholder 5">
            <a:extLst>
              <a:ext uri="{FF2B5EF4-FFF2-40B4-BE49-F238E27FC236}">
                <a16:creationId xmlns:a16="http://schemas.microsoft.com/office/drawing/2014/main" id="{8E4DA3A3-A2AF-E374-80E3-CCE844FD3727}"/>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5" name="Picture 4" descr="A white letter on a black background&#10;&#10;Description automatically generated">
            <a:extLst>
              <a:ext uri="{FF2B5EF4-FFF2-40B4-BE49-F238E27FC236}">
                <a16:creationId xmlns:a16="http://schemas.microsoft.com/office/drawing/2014/main" id="{53896ED3-6F7D-F817-3ED8-9FF790ADD3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
        <p:nvSpPr>
          <p:cNvPr id="8" name="Picture Placeholder 6">
            <a:extLst>
              <a:ext uri="{FF2B5EF4-FFF2-40B4-BE49-F238E27FC236}">
                <a16:creationId xmlns:a16="http://schemas.microsoft.com/office/drawing/2014/main" id="{55BB9F17-F3B6-255E-2D84-1B8B19924668}"/>
              </a:ext>
            </a:extLst>
          </p:cNvPr>
          <p:cNvSpPr>
            <a:spLocks noGrp="1"/>
          </p:cNvSpPr>
          <p:nvPr>
            <p:ph type="pic" sz="quarter" idx="13" hasCustomPrompt="1"/>
          </p:nvPr>
        </p:nvSpPr>
        <p:spPr>
          <a:xfrm>
            <a:off x="6477000" y="757800"/>
            <a:ext cx="4960938" cy="5342400"/>
          </a:xfrm>
        </p:spPr>
        <p:txBody>
          <a:bodyPr anchor="ctr"/>
          <a:lstStyle>
            <a:lvl1pPr marL="0" indent="0" algn="ctr">
              <a:buNone/>
              <a:defRPr>
                <a:solidFill>
                  <a:schemeClr val="bg1"/>
                </a:solidFill>
              </a:defRPr>
            </a:lvl1pPr>
          </a:lstStyle>
          <a:p>
            <a:r>
              <a:rPr lang="en-GB"/>
              <a:t>Insert your picture here</a:t>
            </a:r>
          </a:p>
        </p:txBody>
      </p:sp>
    </p:spTree>
    <p:extLst>
      <p:ext uri="{BB962C8B-B14F-4D97-AF65-F5344CB8AC3E}">
        <p14:creationId xmlns:p14="http://schemas.microsoft.com/office/powerpoint/2010/main" val="36770029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Image Slide 0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E73C874C-57C6-FE98-22ED-46EAAC255529}"/>
              </a:ext>
            </a:extLst>
          </p:cNvPr>
          <p:cNvSpPr>
            <a:spLocks noGrp="1"/>
          </p:cNvSpPr>
          <p:nvPr>
            <p:ph type="pic" sz="quarter" idx="13" hasCustomPrompt="1"/>
          </p:nvPr>
        </p:nvSpPr>
        <p:spPr>
          <a:xfrm>
            <a:off x="1" y="-5400"/>
            <a:ext cx="12192000" cy="6868800"/>
          </a:xfrm>
        </p:spPr>
        <p:txBody>
          <a:bodyPr anchor="ctr"/>
          <a:lstStyle>
            <a:lvl1pPr marL="0" indent="0" algn="ctr">
              <a:buNone/>
              <a:defRPr>
                <a:solidFill>
                  <a:schemeClr val="bg2"/>
                </a:solidFill>
              </a:defRPr>
            </a:lvl1pPr>
          </a:lstStyle>
          <a:p>
            <a:r>
              <a:rPr lang="en-GB"/>
              <a:t>Insert your picture here</a:t>
            </a:r>
          </a:p>
        </p:txBody>
      </p:sp>
      <p:sp>
        <p:nvSpPr>
          <p:cNvPr id="5" name="Date Placeholder 3">
            <a:extLst>
              <a:ext uri="{FF2B5EF4-FFF2-40B4-BE49-F238E27FC236}">
                <a16:creationId xmlns:a16="http://schemas.microsoft.com/office/drawing/2014/main" id="{A1280ABD-E9DC-B7C5-BCF5-9AC587E405AA}"/>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6" name="Footer Placeholder 4">
            <a:extLst>
              <a:ext uri="{FF2B5EF4-FFF2-40B4-BE49-F238E27FC236}">
                <a16:creationId xmlns:a16="http://schemas.microsoft.com/office/drawing/2014/main" id="{898A51BD-3C85-7635-39F6-ED67792625A9}"/>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endParaRPr lang="en-US"/>
          </a:p>
        </p:txBody>
      </p:sp>
      <p:sp>
        <p:nvSpPr>
          <p:cNvPr id="7" name="Slide Number Placeholder 5">
            <a:extLst>
              <a:ext uri="{FF2B5EF4-FFF2-40B4-BE49-F238E27FC236}">
                <a16:creationId xmlns:a16="http://schemas.microsoft.com/office/drawing/2014/main" id="{6D7C5ECD-B415-8E5C-91B8-E1C06C4EC1F3}"/>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pic>
        <p:nvPicPr>
          <p:cNvPr id="3" name="Picture 2" descr="A white letter on a black background&#10;&#10;Description automatically generated">
            <a:extLst>
              <a:ext uri="{FF2B5EF4-FFF2-40B4-BE49-F238E27FC236}">
                <a16:creationId xmlns:a16="http://schemas.microsoft.com/office/drawing/2014/main" id="{55550A24-0177-7BED-923E-240348FFF0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198483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02143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6_Custom Layout">
    <p:bg>
      <p:bgPr>
        <a:solidFill>
          <a:schemeClr val="tx2"/>
        </a:solidFill>
        <a:effectLst/>
      </p:bgPr>
    </p:bg>
    <p:spTree>
      <p:nvGrpSpPr>
        <p:cNvPr id="1" name=""/>
        <p:cNvGrpSpPr/>
        <p:nvPr/>
      </p:nvGrpSpPr>
      <p:grpSpPr>
        <a:xfrm>
          <a:off x="0" y="0"/>
          <a:ext cx="0" cy="0"/>
          <a:chOff x="0" y="0"/>
          <a:chExt cx="0" cy="0"/>
        </a:xfrm>
      </p:grpSpPr>
      <p:sp>
        <p:nvSpPr>
          <p:cNvPr id="7" name="Plassholder for bilde 9">
            <a:extLst>
              <a:ext uri="{FF2B5EF4-FFF2-40B4-BE49-F238E27FC236}">
                <a16:creationId xmlns:a16="http://schemas.microsoft.com/office/drawing/2014/main" id="{787B7979-05F2-0F05-FF84-42AFEE25A162}"/>
              </a:ext>
            </a:extLst>
          </p:cNvPr>
          <p:cNvSpPr>
            <a:spLocks noGrp="1"/>
          </p:cNvSpPr>
          <p:nvPr>
            <p:ph type="pic" sz="quarter" idx="11"/>
          </p:nvPr>
        </p:nvSpPr>
        <p:spPr>
          <a:xfrm>
            <a:off x="4056000" y="435600"/>
            <a:ext cx="8136000" cy="6422400"/>
          </a:xfrm>
          <a:prstGeom prst="rect">
            <a:avLst/>
          </a:prstGeom>
          <a:solidFill>
            <a:schemeClr val="tx1">
              <a:lumMod val="10000"/>
              <a:lumOff val="90000"/>
            </a:schemeClr>
          </a:solidFill>
        </p:spPr>
        <p:txBody>
          <a:bodyPr anchor="ctr" anchorCtr="0"/>
          <a:lstStyle>
            <a:lvl1pPr marL="0" indent="0" algn="ctr">
              <a:buNone/>
              <a:defRPr sz="1333" b="0" i="0">
                <a:latin typeface="+mn-lt"/>
              </a:defRPr>
            </a:lvl1pPr>
          </a:lstStyle>
          <a:p>
            <a:r>
              <a:rPr lang="en-US"/>
              <a:t>Click icon to add picture</a:t>
            </a:r>
            <a:endParaRPr lang="en-GB"/>
          </a:p>
        </p:txBody>
      </p:sp>
      <p:sp>
        <p:nvSpPr>
          <p:cNvPr id="8" name="Tittel 1">
            <a:extLst>
              <a:ext uri="{FF2B5EF4-FFF2-40B4-BE49-F238E27FC236}">
                <a16:creationId xmlns:a16="http://schemas.microsoft.com/office/drawing/2014/main" id="{01CA0C32-3062-A58F-23C8-65BC03AEA8B1}"/>
              </a:ext>
            </a:extLst>
          </p:cNvPr>
          <p:cNvSpPr>
            <a:spLocks noGrp="1"/>
          </p:cNvSpPr>
          <p:nvPr>
            <p:ph type="title"/>
          </p:nvPr>
        </p:nvSpPr>
        <p:spPr>
          <a:xfrm>
            <a:off x="319305" y="1229397"/>
            <a:ext cx="3438469" cy="1902272"/>
          </a:xfrm>
          <a:prstGeom prst="rect">
            <a:avLst/>
          </a:prstGeom>
        </p:spPr>
        <p:txBody>
          <a:bodyPr vert="horz" tIns="90000" bIns="0" anchor="b" anchorCtr="0">
            <a:spAutoFit/>
          </a:bodyPr>
          <a:lstStyle>
            <a:lvl1pPr algn="l">
              <a:lnSpc>
                <a:spcPts val="4667"/>
              </a:lnSpc>
              <a:defRPr sz="4000" b="1" i="0">
                <a:solidFill>
                  <a:schemeClr val="bg1"/>
                </a:solidFill>
                <a:latin typeface="+mj-lt"/>
              </a:defRPr>
            </a:lvl1pPr>
          </a:lstStyle>
          <a:p>
            <a:r>
              <a:rPr lang="en-US" dirty="0"/>
              <a:t>Click to edit Master title style</a:t>
            </a:r>
            <a:endParaRPr lang="en-GB" dirty="0"/>
          </a:p>
        </p:txBody>
      </p:sp>
      <p:sp>
        <p:nvSpPr>
          <p:cNvPr id="9" name="Plassholder for tekst 3">
            <a:extLst>
              <a:ext uri="{FF2B5EF4-FFF2-40B4-BE49-F238E27FC236}">
                <a16:creationId xmlns:a16="http://schemas.microsoft.com/office/drawing/2014/main" id="{128EE915-D127-C257-4041-B2D32CF1BCA8}"/>
              </a:ext>
            </a:extLst>
          </p:cNvPr>
          <p:cNvSpPr>
            <a:spLocks noGrp="1"/>
          </p:cNvSpPr>
          <p:nvPr>
            <p:ph type="body" sz="quarter" idx="10"/>
          </p:nvPr>
        </p:nvSpPr>
        <p:spPr>
          <a:xfrm>
            <a:off x="319305" y="3280968"/>
            <a:ext cx="3438469" cy="296063"/>
          </a:xfrm>
          <a:prstGeom prst="rect">
            <a:avLst/>
          </a:prstGeom>
        </p:spPr>
        <p:txBody>
          <a:bodyPr wrap="square" tIns="0" bIns="90000" anchor="t" anchorCtr="0">
            <a:spAutoFit/>
          </a:bodyPr>
          <a:lstStyle>
            <a:lvl1pPr marL="0" indent="0" algn="l">
              <a:lnSpc>
                <a:spcPts val="1600"/>
              </a:lnSpc>
              <a:spcBef>
                <a:spcPts val="0"/>
              </a:spcBef>
              <a:buClr>
                <a:schemeClr val="tx1"/>
              </a:buClr>
              <a:buSzPct val="100000"/>
              <a:buNone/>
              <a:tabLst/>
              <a:defRPr sz="1400" b="0" i="0">
                <a:solidFill>
                  <a:schemeClr val="bg2"/>
                </a:solidFill>
                <a:latin typeface="Jost" pitchFamily="2" charset="0"/>
                <a:ea typeface="Jost" pitchFamily="2" charset="0"/>
              </a:defRPr>
            </a:lvl1pPr>
            <a:lvl2pPr marL="421207" indent="-182029">
              <a:lnSpc>
                <a:spcPct val="100000"/>
              </a:lnSpc>
              <a:spcBef>
                <a:spcPts val="0"/>
              </a:spcBef>
              <a:buClr>
                <a:schemeClr val="tx1"/>
              </a:buClr>
              <a:tabLst/>
              <a:defRPr sz="1333" b="0" i="0">
                <a:latin typeface="Austin Text Roman" pitchFamily="2" charset="77"/>
              </a:defRPr>
            </a:lvl2pPr>
            <a:lvl3pPr marL="592652" indent="-118530">
              <a:lnSpc>
                <a:spcPct val="100000"/>
              </a:lnSpc>
              <a:spcBef>
                <a:spcPts val="0"/>
              </a:spcBef>
              <a:buClr>
                <a:schemeClr val="tx1"/>
              </a:buClr>
              <a:buSzPct val="80000"/>
              <a:buFont typeface="Arial" panose="020B0604020202020204" pitchFamily="34" charset="0"/>
              <a:buChar char="•"/>
              <a:tabLst/>
              <a:defRPr sz="1333" b="0" i="0">
                <a:latin typeface="Austin Text Roman" pitchFamily="2" charset="77"/>
              </a:defRPr>
            </a:lvl3pPr>
            <a:lvl4pPr marL="713300" indent="-120648">
              <a:lnSpc>
                <a:spcPct val="100000"/>
              </a:lnSpc>
              <a:spcBef>
                <a:spcPts val="0"/>
              </a:spcBef>
              <a:buClr>
                <a:schemeClr val="tx1"/>
              </a:buClr>
              <a:buFont typeface="Systemfont normal"/>
              <a:buChar char="-"/>
              <a:tabLst/>
              <a:defRPr sz="1333" b="0" i="0">
                <a:latin typeface="Austin Text Roman" pitchFamily="2" charset="77"/>
              </a:defRPr>
            </a:lvl4pPr>
            <a:lvl5pPr>
              <a:spcBef>
                <a:spcPts val="0"/>
              </a:spcBef>
              <a:defRPr sz="1867" b="0" i="0">
                <a:latin typeface="Austin Text Roman" pitchFamily="2" charset="77"/>
              </a:defRPr>
            </a:lvl5pPr>
          </a:lstStyle>
          <a:p>
            <a:pPr lvl="0"/>
            <a:r>
              <a:rPr lang="en-US" dirty="0"/>
              <a:t>Click to edit Master text styles</a:t>
            </a:r>
          </a:p>
        </p:txBody>
      </p:sp>
    </p:spTree>
    <p:extLst>
      <p:ext uri="{BB962C8B-B14F-4D97-AF65-F5344CB8AC3E}">
        <p14:creationId xmlns:p14="http://schemas.microsoft.com/office/powerpoint/2010/main" val="30331997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tx2"/>
        </a:solidFill>
        <a:effectLst/>
      </p:bgPr>
    </p:bg>
    <p:spTree>
      <p:nvGrpSpPr>
        <p:cNvPr id="1" name=""/>
        <p:cNvGrpSpPr/>
        <p:nvPr/>
      </p:nvGrpSpPr>
      <p:grpSpPr>
        <a:xfrm>
          <a:off x="0" y="0"/>
          <a:ext cx="0" cy="0"/>
          <a:chOff x="0" y="0"/>
          <a:chExt cx="0" cy="0"/>
        </a:xfrm>
      </p:grpSpPr>
      <p:sp>
        <p:nvSpPr>
          <p:cNvPr id="10" name="Plassholder for bilde 9">
            <a:extLst>
              <a:ext uri="{FF2B5EF4-FFF2-40B4-BE49-F238E27FC236}">
                <a16:creationId xmlns:a16="http://schemas.microsoft.com/office/drawing/2014/main" id="{27E13643-9088-3540-9293-C816933CE7F1}"/>
              </a:ext>
            </a:extLst>
          </p:cNvPr>
          <p:cNvSpPr>
            <a:spLocks noGrp="1"/>
          </p:cNvSpPr>
          <p:nvPr>
            <p:ph type="pic" sz="quarter" idx="11"/>
          </p:nvPr>
        </p:nvSpPr>
        <p:spPr>
          <a:xfrm>
            <a:off x="0" y="435600"/>
            <a:ext cx="8136000" cy="6422400"/>
          </a:xfrm>
          <a:prstGeom prst="rect">
            <a:avLst/>
          </a:prstGeom>
          <a:solidFill>
            <a:schemeClr val="tx1">
              <a:lumMod val="10000"/>
              <a:lumOff val="90000"/>
            </a:schemeClr>
          </a:solidFill>
        </p:spPr>
        <p:txBody>
          <a:bodyPr anchor="ctr" anchorCtr="0"/>
          <a:lstStyle>
            <a:lvl1pPr marL="0" indent="0" algn="ctr">
              <a:buNone/>
              <a:defRPr sz="1333" b="0" i="0">
                <a:latin typeface="+mn-lt"/>
              </a:defRPr>
            </a:lvl1pPr>
          </a:lstStyle>
          <a:p>
            <a:r>
              <a:rPr lang="en-US"/>
              <a:t>Click icon to add picture</a:t>
            </a:r>
            <a:endParaRPr lang="en-GB"/>
          </a:p>
        </p:txBody>
      </p:sp>
      <p:sp>
        <p:nvSpPr>
          <p:cNvPr id="11" name="Tittel 1">
            <a:extLst>
              <a:ext uri="{FF2B5EF4-FFF2-40B4-BE49-F238E27FC236}">
                <a16:creationId xmlns:a16="http://schemas.microsoft.com/office/drawing/2014/main" id="{E0E49098-9DDE-4A3A-82A4-97A1857680FF}"/>
              </a:ext>
            </a:extLst>
          </p:cNvPr>
          <p:cNvSpPr>
            <a:spLocks noGrp="1"/>
          </p:cNvSpPr>
          <p:nvPr>
            <p:ph type="title"/>
          </p:nvPr>
        </p:nvSpPr>
        <p:spPr>
          <a:xfrm>
            <a:off x="8437145" y="1229397"/>
            <a:ext cx="3438469" cy="1902272"/>
          </a:xfrm>
          <a:prstGeom prst="rect">
            <a:avLst/>
          </a:prstGeom>
        </p:spPr>
        <p:txBody>
          <a:bodyPr vert="horz" tIns="90000" bIns="0" anchor="b" anchorCtr="0">
            <a:spAutoFit/>
          </a:bodyPr>
          <a:lstStyle>
            <a:lvl1pPr algn="l">
              <a:lnSpc>
                <a:spcPts val="4667"/>
              </a:lnSpc>
              <a:defRPr sz="4000" b="1" i="0">
                <a:solidFill>
                  <a:schemeClr val="bg1"/>
                </a:solidFill>
                <a:latin typeface="+mj-lt"/>
              </a:defRPr>
            </a:lvl1pPr>
          </a:lstStyle>
          <a:p>
            <a:r>
              <a:rPr lang="en-US" dirty="0"/>
              <a:t>Click to edit Master title style</a:t>
            </a:r>
            <a:endParaRPr lang="en-GB" dirty="0"/>
          </a:p>
        </p:txBody>
      </p:sp>
      <p:sp>
        <p:nvSpPr>
          <p:cNvPr id="12" name="Plassholder for tekst 3">
            <a:extLst>
              <a:ext uri="{FF2B5EF4-FFF2-40B4-BE49-F238E27FC236}">
                <a16:creationId xmlns:a16="http://schemas.microsoft.com/office/drawing/2014/main" id="{BA8AAABF-A048-0ABC-BDB9-BCE97A130F94}"/>
              </a:ext>
            </a:extLst>
          </p:cNvPr>
          <p:cNvSpPr>
            <a:spLocks noGrp="1"/>
          </p:cNvSpPr>
          <p:nvPr>
            <p:ph type="body" sz="quarter" idx="10"/>
          </p:nvPr>
        </p:nvSpPr>
        <p:spPr>
          <a:xfrm>
            <a:off x="8437145" y="3280968"/>
            <a:ext cx="3438469" cy="296063"/>
          </a:xfrm>
          <a:prstGeom prst="rect">
            <a:avLst/>
          </a:prstGeom>
        </p:spPr>
        <p:txBody>
          <a:bodyPr wrap="square" tIns="0" bIns="90000" anchor="t" anchorCtr="0">
            <a:spAutoFit/>
          </a:bodyPr>
          <a:lstStyle>
            <a:lvl1pPr marL="0" indent="0" algn="l">
              <a:lnSpc>
                <a:spcPts val="1600"/>
              </a:lnSpc>
              <a:spcBef>
                <a:spcPts val="0"/>
              </a:spcBef>
              <a:buClr>
                <a:schemeClr val="tx1"/>
              </a:buClr>
              <a:buSzPct val="100000"/>
              <a:buNone/>
              <a:tabLst/>
              <a:defRPr sz="1400" b="0" i="0">
                <a:solidFill>
                  <a:schemeClr val="bg2"/>
                </a:solidFill>
                <a:latin typeface="+mn-lt"/>
              </a:defRPr>
            </a:lvl1pPr>
            <a:lvl2pPr marL="421207" indent="-182029">
              <a:lnSpc>
                <a:spcPct val="100000"/>
              </a:lnSpc>
              <a:spcBef>
                <a:spcPts val="0"/>
              </a:spcBef>
              <a:buClr>
                <a:schemeClr val="tx1"/>
              </a:buClr>
              <a:tabLst/>
              <a:defRPr sz="1333" b="0" i="0">
                <a:latin typeface="Austin Text Roman" pitchFamily="2" charset="77"/>
              </a:defRPr>
            </a:lvl2pPr>
            <a:lvl3pPr marL="592652" indent="-118530">
              <a:lnSpc>
                <a:spcPct val="100000"/>
              </a:lnSpc>
              <a:spcBef>
                <a:spcPts val="0"/>
              </a:spcBef>
              <a:buClr>
                <a:schemeClr val="tx1"/>
              </a:buClr>
              <a:buSzPct val="80000"/>
              <a:buFont typeface="Arial" panose="020B0604020202020204" pitchFamily="34" charset="0"/>
              <a:buChar char="•"/>
              <a:tabLst/>
              <a:defRPr sz="1333" b="0" i="0">
                <a:latin typeface="Austin Text Roman" pitchFamily="2" charset="77"/>
              </a:defRPr>
            </a:lvl3pPr>
            <a:lvl4pPr marL="713300" indent="-120648">
              <a:lnSpc>
                <a:spcPct val="100000"/>
              </a:lnSpc>
              <a:spcBef>
                <a:spcPts val="0"/>
              </a:spcBef>
              <a:buClr>
                <a:schemeClr val="tx1"/>
              </a:buClr>
              <a:buFont typeface="Systemfont normal"/>
              <a:buChar char="-"/>
              <a:tabLst/>
              <a:defRPr sz="1333" b="0" i="0">
                <a:latin typeface="Austin Text Roman" pitchFamily="2" charset="77"/>
              </a:defRPr>
            </a:lvl4pPr>
            <a:lvl5pPr>
              <a:spcBef>
                <a:spcPts val="0"/>
              </a:spcBef>
              <a:defRPr sz="1867" b="0" i="0">
                <a:latin typeface="Austin Text Roman" pitchFamily="2" charset="77"/>
              </a:defRPr>
            </a:lvl5pPr>
          </a:lstStyle>
          <a:p>
            <a:pPr lvl="0"/>
            <a:r>
              <a:rPr lang="en-US" dirty="0"/>
              <a:t>Click to edit Master text styles</a:t>
            </a:r>
          </a:p>
        </p:txBody>
      </p:sp>
    </p:spTree>
    <p:extLst>
      <p:ext uri="{BB962C8B-B14F-4D97-AF65-F5344CB8AC3E}">
        <p14:creationId xmlns:p14="http://schemas.microsoft.com/office/powerpoint/2010/main" val="40833827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Custom Layout">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EC748-9A8E-5CDC-281C-E436DF540E8C}"/>
              </a:ext>
            </a:extLst>
          </p:cNvPr>
          <p:cNvSpPr>
            <a:spLocks noGrp="1"/>
          </p:cNvSpPr>
          <p:nvPr>
            <p:ph type="title"/>
          </p:nvPr>
        </p:nvSpPr>
        <p:spPr/>
        <p:txBody>
          <a:bodyPr/>
          <a:lstStyle>
            <a:lvl1pPr>
              <a:defRPr>
                <a:solidFill>
                  <a:schemeClr val="bg1"/>
                </a:solidFill>
              </a:defRPr>
            </a:lvl1pPr>
          </a:lstStyle>
          <a:p>
            <a:r>
              <a:rPr lang="en-GB"/>
              <a:t>Click to edit Master title style</a:t>
            </a:r>
            <a:endParaRPr lang="en-US"/>
          </a:p>
        </p:txBody>
      </p:sp>
    </p:spTree>
    <p:extLst>
      <p:ext uri="{BB962C8B-B14F-4D97-AF65-F5344CB8AC3E}">
        <p14:creationId xmlns:p14="http://schemas.microsoft.com/office/powerpoint/2010/main" val="42207796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37744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54769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9892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tx2"/>
        </a:solidFill>
        <a:effectLst/>
      </p:bgPr>
    </p:bg>
    <p:spTree>
      <p:nvGrpSpPr>
        <p:cNvPr id="1" name=""/>
        <p:cNvGrpSpPr/>
        <p:nvPr/>
      </p:nvGrpSpPr>
      <p:grpSpPr>
        <a:xfrm>
          <a:off x="0" y="0"/>
          <a:ext cx="0" cy="0"/>
          <a:chOff x="0" y="0"/>
          <a:chExt cx="0" cy="0"/>
        </a:xfrm>
      </p:grpSpPr>
      <p:sp>
        <p:nvSpPr>
          <p:cNvPr id="6" name="Tittel 1">
            <a:extLst>
              <a:ext uri="{FF2B5EF4-FFF2-40B4-BE49-F238E27FC236}">
                <a16:creationId xmlns:a16="http://schemas.microsoft.com/office/drawing/2014/main" id="{1E7B6A27-3F6D-F470-2239-96CA24834792}"/>
              </a:ext>
            </a:extLst>
          </p:cNvPr>
          <p:cNvSpPr>
            <a:spLocks noGrp="1"/>
          </p:cNvSpPr>
          <p:nvPr>
            <p:ph type="title"/>
          </p:nvPr>
        </p:nvSpPr>
        <p:spPr>
          <a:xfrm>
            <a:off x="423330" y="400977"/>
            <a:ext cx="11417940" cy="632630"/>
          </a:xfrm>
          <a:prstGeom prst="rect">
            <a:avLst/>
          </a:prstGeom>
        </p:spPr>
        <p:txBody>
          <a:bodyPr vert="horz" wrap="square" lIns="90000" tIns="90000" bIns="0" anchor="t" anchorCtr="0">
            <a:spAutoFit/>
          </a:bodyPr>
          <a:lstStyle>
            <a:lvl1pPr algn="l">
              <a:lnSpc>
                <a:spcPts val="3467"/>
              </a:lnSpc>
              <a:defRPr sz="5333" b="1" i="0">
                <a:solidFill>
                  <a:schemeClr val="bg1"/>
                </a:solidFill>
                <a:latin typeface="+mj-lt"/>
              </a:defRPr>
            </a:lvl1pPr>
          </a:lstStyle>
          <a:p>
            <a:r>
              <a:rPr lang="en-US" dirty="0"/>
              <a:t>Click to edit Master title style</a:t>
            </a:r>
            <a:endParaRPr lang="en-GB" dirty="0"/>
          </a:p>
        </p:txBody>
      </p:sp>
      <p:sp>
        <p:nvSpPr>
          <p:cNvPr id="7" name="Plassholder for tekst 3">
            <a:extLst>
              <a:ext uri="{FF2B5EF4-FFF2-40B4-BE49-F238E27FC236}">
                <a16:creationId xmlns:a16="http://schemas.microsoft.com/office/drawing/2014/main" id="{4F99A621-C4BF-C88F-709A-A8411445814D}"/>
              </a:ext>
            </a:extLst>
          </p:cNvPr>
          <p:cNvSpPr>
            <a:spLocks noGrp="1"/>
          </p:cNvSpPr>
          <p:nvPr>
            <p:ph type="body" sz="quarter" idx="10"/>
          </p:nvPr>
        </p:nvSpPr>
        <p:spPr>
          <a:xfrm>
            <a:off x="423330" y="1082661"/>
            <a:ext cx="11417940" cy="296063"/>
          </a:xfrm>
          <a:prstGeom prst="rect">
            <a:avLst/>
          </a:prstGeom>
        </p:spPr>
        <p:txBody>
          <a:bodyPr wrap="square" tIns="0" bIns="90000" anchor="t" anchorCtr="0">
            <a:spAutoFit/>
          </a:bodyPr>
          <a:lstStyle>
            <a:lvl1pPr marL="0" indent="0" algn="l">
              <a:lnSpc>
                <a:spcPts val="1600"/>
              </a:lnSpc>
              <a:spcBef>
                <a:spcPts val="0"/>
              </a:spcBef>
              <a:buClr>
                <a:schemeClr val="tx1"/>
              </a:buClr>
              <a:buSzPct val="100000"/>
              <a:buNone/>
              <a:tabLst/>
              <a:defRPr sz="1400" b="0" i="0">
                <a:solidFill>
                  <a:schemeClr val="bg1"/>
                </a:solidFill>
                <a:latin typeface="+mn-lt"/>
              </a:defRPr>
            </a:lvl1pPr>
            <a:lvl2pPr marL="421207" indent="-182029">
              <a:lnSpc>
                <a:spcPct val="100000"/>
              </a:lnSpc>
              <a:spcBef>
                <a:spcPts val="0"/>
              </a:spcBef>
              <a:buClr>
                <a:schemeClr val="tx1"/>
              </a:buClr>
              <a:tabLst/>
              <a:defRPr sz="1333" b="0" i="0">
                <a:latin typeface="Austin Text Roman" pitchFamily="2" charset="77"/>
              </a:defRPr>
            </a:lvl2pPr>
            <a:lvl3pPr marL="592652" indent="-118530">
              <a:lnSpc>
                <a:spcPct val="100000"/>
              </a:lnSpc>
              <a:spcBef>
                <a:spcPts val="0"/>
              </a:spcBef>
              <a:buClr>
                <a:schemeClr val="tx1"/>
              </a:buClr>
              <a:buSzPct val="80000"/>
              <a:buFont typeface="Arial" panose="020B0604020202020204" pitchFamily="34" charset="0"/>
              <a:buChar char="•"/>
              <a:tabLst/>
              <a:defRPr sz="1333" b="0" i="0">
                <a:latin typeface="Austin Text Roman" pitchFamily="2" charset="77"/>
              </a:defRPr>
            </a:lvl3pPr>
            <a:lvl4pPr marL="713300" indent="-120648">
              <a:lnSpc>
                <a:spcPct val="100000"/>
              </a:lnSpc>
              <a:spcBef>
                <a:spcPts val="0"/>
              </a:spcBef>
              <a:buClr>
                <a:schemeClr val="tx1"/>
              </a:buClr>
              <a:buFont typeface="Systemfont normal"/>
              <a:buChar char="-"/>
              <a:tabLst/>
              <a:defRPr sz="1333" b="0" i="0">
                <a:latin typeface="Austin Text Roman" pitchFamily="2" charset="77"/>
              </a:defRPr>
            </a:lvl4pPr>
            <a:lvl5pPr>
              <a:spcBef>
                <a:spcPts val="0"/>
              </a:spcBef>
              <a:defRPr sz="1867" b="0" i="0">
                <a:latin typeface="Austin Text Roman" pitchFamily="2" charset="77"/>
              </a:defRPr>
            </a:lvl5pPr>
          </a:lstStyle>
          <a:p>
            <a:pPr lvl="0"/>
            <a:r>
              <a:rPr lang="en-US" dirty="0"/>
              <a:t>Click to edit Master text styles</a:t>
            </a:r>
          </a:p>
        </p:txBody>
      </p:sp>
      <p:sp>
        <p:nvSpPr>
          <p:cNvPr id="8" name="Plassholder for bilde 9">
            <a:extLst>
              <a:ext uri="{FF2B5EF4-FFF2-40B4-BE49-F238E27FC236}">
                <a16:creationId xmlns:a16="http://schemas.microsoft.com/office/drawing/2014/main" id="{B5FC467C-0524-9818-72A1-7AA6CC244511}"/>
              </a:ext>
            </a:extLst>
          </p:cNvPr>
          <p:cNvSpPr>
            <a:spLocks noGrp="1"/>
          </p:cNvSpPr>
          <p:nvPr>
            <p:ph type="pic" sz="quarter" idx="11"/>
          </p:nvPr>
        </p:nvSpPr>
        <p:spPr>
          <a:xfrm>
            <a:off x="423331" y="2088257"/>
            <a:ext cx="11768668" cy="4780328"/>
          </a:xfrm>
          <a:prstGeom prst="rect">
            <a:avLst/>
          </a:prstGeom>
          <a:solidFill>
            <a:schemeClr val="tx1">
              <a:lumMod val="10000"/>
              <a:lumOff val="90000"/>
            </a:schemeClr>
          </a:solidFill>
        </p:spPr>
        <p:txBody>
          <a:bodyPr anchor="ctr" anchorCtr="0"/>
          <a:lstStyle>
            <a:lvl1pPr marL="0" indent="0" algn="ctr">
              <a:buNone/>
              <a:defRPr sz="1333" b="0" i="0">
                <a:latin typeface="+mn-lt"/>
              </a:defRPr>
            </a:lvl1pPr>
          </a:lstStyle>
          <a:p>
            <a:r>
              <a:rPr lang="en-US"/>
              <a:t>Click icon to add picture</a:t>
            </a:r>
            <a:endParaRPr lang="en-GB"/>
          </a:p>
        </p:txBody>
      </p:sp>
    </p:spTree>
    <p:extLst>
      <p:ext uri="{BB962C8B-B14F-4D97-AF65-F5344CB8AC3E}">
        <p14:creationId xmlns:p14="http://schemas.microsoft.com/office/powerpoint/2010/main" val="17414340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tx2"/>
        </a:solidFill>
        <a:effectLst/>
      </p:bgPr>
    </p:bg>
    <p:spTree>
      <p:nvGrpSpPr>
        <p:cNvPr id="1" name=""/>
        <p:cNvGrpSpPr/>
        <p:nvPr/>
      </p:nvGrpSpPr>
      <p:grpSpPr>
        <a:xfrm>
          <a:off x="0" y="0"/>
          <a:ext cx="0" cy="0"/>
          <a:chOff x="0" y="0"/>
          <a:chExt cx="0" cy="0"/>
        </a:xfrm>
      </p:grpSpPr>
      <p:sp>
        <p:nvSpPr>
          <p:cNvPr id="6" name="Tittel 1">
            <a:extLst>
              <a:ext uri="{FF2B5EF4-FFF2-40B4-BE49-F238E27FC236}">
                <a16:creationId xmlns:a16="http://schemas.microsoft.com/office/drawing/2014/main" id="{837EAAAE-A2EF-D117-61A2-4D0327499C82}"/>
              </a:ext>
            </a:extLst>
          </p:cNvPr>
          <p:cNvSpPr>
            <a:spLocks noGrp="1"/>
          </p:cNvSpPr>
          <p:nvPr>
            <p:ph type="title"/>
          </p:nvPr>
        </p:nvSpPr>
        <p:spPr>
          <a:xfrm>
            <a:off x="318930" y="312851"/>
            <a:ext cx="5458540" cy="1090340"/>
          </a:xfrm>
          <a:prstGeom prst="rect">
            <a:avLst/>
          </a:prstGeom>
        </p:spPr>
        <p:txBody>
          <a:bodyPr vert="horz" wrap="square" tIns="90000" bIns="90000" anchor="t" anchorCtr="0">
            <a:spAutoFit/>
          </a:bodyPr>
          <a:lstStyle>
            <a:lvl1pPr algn="l">
              <a:lnSpc>
                <a:spcPts val="3467"/>
              </a:lnSpc>
              <a:defRPr sz="3200" b="1" i="0">
                <a:solidFill>
                  <a:schemeClr val="bg1"/>
                </a:solidFill>
                <a:latin typeface="+mj-lt"/>
              </a:defRPr>
            </a:lvl1pPr>
          </a:lstStyle>
          <a:p>
            <a:r>
              <a:rPr lang="en-US"/>
              <a:t>Click to edit Master title style</a:t>
            </a:r>
            <a:endParaRPr lang="en-GB"/>
          </a:p>
        </p:txBody>
      </p:sp>
      <p:sp>
        <p:nvSpPr>
          <p:cNvPr id="7" name="Plassholder for bilde 12">
            <a:extLst>
              <a:ext uri="{FF2B5EF4-FFF2-40B4-BE49-F238E27FC236}">
                <a16:creationId xmlns:a16="http://schemas.microsoft.com/office/drawing/2014/main" id="{B3D9E29C-1176-BCCB-5AFB-19440CF68DBD}"/>
              </a:ext>
            </a:extLst>
          </p:cNvPr>
          <p:cNvSpPr>
            <a:spLocks noGrp="1"/>
          </p:cNvSpPr>
          <p:nvPr>
            <p:ph type="pic" sz="quarter" idx="10"/>
          </p:nvPr>
        </p:nvSpPr>
        <p:spPr>
          <a:xfrm>
            <a:off x="1" y="3447010"/>
            <a:ext cx="12192001" cy="3428999"/>
          </a:xfrm>
          <a:prstGeom prst="rect">
            <a:avLst/>
          </a:prstGeom>
          <a:solidFill>
            <a:schemeClr val="bg1">
              <a:lumMod val="75000"/>
            </a:schemeClr>
          </a:solidFill>
        </p:spPr>
        <p:txBody>
          <a:bodyPr anchor="ctr" anchorCtr="0"/>
          <a:lstStyle>
            <a:lvl1pPr marL="0" indent="0" algn="ctr">
              <a:buNone/>
              <a:defRPr sz="1333">
                <a:latin typeface="+mn-lt"/>
              </a:defRPr>
            </a:lvl1pPr>
          </a:lstStyle>
          <a:p>
            <a:r>
              <a:rPr lang="en-US"/>
              <a:t>Click icon to add picture</a:t>
            </a:r>
            <a:endParaRPr lang="en-GB"/>
          </a:p>
        </p:txBody>
      </p:sp>
      <p:sp>
        <p:nvSpPr>
          <p:cNvPr id="8" name="Plassholder for tekst 9">
            <a:extLst>
              <a:ext uri="{FF2B5EF4-FFF2-40B4-BE49-F238E27FC236}">
                <a16:creationId xmlns:a16="http://schemas.microsoft.com/office/drawing/2014/main" id="{15F0BE26-9215-44CE-F9DA-5548F3CBE26A}"/>
              </a:ext>
            </a:extLst>
          </p:cNvPr>
          <p:cNvSpPr>
            <a:spLocks noGrp="1"/>
          </p:cNvSpPr>
          <p:nvPr>
            <p:ph type="body" sz="quarter" idx="11"/>
          </p:nvPr>
        </p:nvSpPr>
        <p:spPr>
          <a:xfrm>
            <a:off x="318731" y="1403191"/>
            <a:ext cx="5458539" cy="235898"/>
          </a:xfrm>
          <a:prstGeom prst="rect">
            <a:avLst/>
          </a:prstGeom>
        </p:spPr>
        <p:txBody>
          <a:bodyPr wrap="square" tIns="0">
            <a:spAutoFit/>
          </a:bodyPr>
          <a:lstStyle>
            <a:lvl1pPr>
              <a:buClr>
                <a:schemeClr val="bg1"/>
              </a:buClr>
              <a:defRPr sz="1333" b="0" i="0">
                <a:solidFill>
                  <a:schemeClr val="bg1"/>
                </a:solidFill>
                <a:latin typeface="+mn-lt"/>
              </a:defRPr>
            </a:lvl1pPr>
            <a:lvl2pPr>
              <a:defRPr sz="1333">
                <a:latin typeface="+mn-lt"/>
              </a:defRPr>
            </a:lvl2pPr>
            <a:lvl3pPr>
              <a:defRPr sz="1333">
                <a:latin typeface="+mn-lt"/>
              </a:defRPr>
            </a:lvl3pPr>
            <a:lvl4pPr>
              <a:defRPr sz="1333">
                <a:latin typeface="+mn-lt"/>
              </a:defRPr>
            </a:lvl4pPr>
            <a:lvl5pPr>
              <a:defRPr sz="1333">
                <a:latin typeface="+mn-lt"/>
              </a:defRPr>
            </a:lvl5pPr>
          </a:lstStyle>
          <a:p>
            <a:pPr lvl="0"/>
            <a:r>
              <a:rPr lang="en-US" dirty="0"/>
              <a:t>Click to edit Master text styles</a:t>
            </a:r>
          </a:p>
        </p:txBody>
      </p:sp>
      <p:sp>
        <p:nvSpPr>
          <p:cNvPr id="9" name="Plassholder for bilde 12">
            <a:extLst>
              <a:ext uri="{FF2B5EF4-FFF2-40B4-BE49-F238E27FC236}">
                <a16:creationId xmlns:a16="http://schemas.microsoft.com/office/drawing/2014/main" id="{0919939B-2476-29A3-9222-E3A4D05EF5C4}"/>
              </a:ext>
            </a:extLst>
          </p:cNvPr>
          <p:cNvSpPr>
            <a:spLocks noGrp="1"/>
          </p:cNvSpPr>
          <p:nvPr>
            <p:ph type="pic" sz="quarter" idx="12"/>
          </p:nvPr>
        </p:nvSpPr>
        <p:spPr>
          <a:xfrm>
            <a:off x="6096000" y="1"/>
            <a:ext cx="6099547" cy="3447009"/>
          </a:xfrm>
          <a:prstGeom prst="rect">
            <a:avLst/>
          </a:prstGeom>
          <a:solidFill>
            <a:schemeClr val="tx1">
              <a:lumMod val="10000"/>
              <a:lumOff val="90000"/>
            </a:schemeClr>
          </a:solidFill>
        </p:spPr>
        <p:txBody>
          <a:bodyPr anchor="ctr" anchorCtr="0"/>
          <a:lstStyle>
            <a:lvl1pPr marL="0" indent="0" algn="ctr">
              <a:buNone/>
              <a:defRPr sz="1333">
                <a:latin typeface="+mn-lt"/>
              </a:defRPr>
            </a:lvl1pPr>
          </a:lstStyle>
          <a:p>
            <a:r>
              <a:rPr lang="en-US"/>
              <a:t>Click icon to add picture</a:t>
            </a:r>
            <a:endParaRPr lang="en-GB"/>
          </a:p>
        </p:txBody>
      </p:sp>
    </p:spTree>
    <p:extLst>
      <p:ext uri="{BB962C8B-B14F-4D97-AF65-F5344CB8AC3E}">
        <p14:creationId xmlns:p14="http://schemas.microsoft.com/office/powerpoint/2010/main" val="39990405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9_Custom Layout">
    <p:bg>
      <p:bgPr>
        <a:solidFill>
          <a:schemeClr val="tx2"/>
        </a:solidFill>
        <a:effectLst/>
      </p:bgPr>
    </p:bg>
    <p:spTree>
      <p:nvGrpSpPr>
        <p:cNvPr id="1" name=""/>
        <p:cNvGrpSpPr/>
        <p:nvPr/>
      </p:nvGrpSpPr>
      <p:grpSpPr>
        <a:xfrm>
          <a:off x="0" y="0"/>
          <a:ext cx="0" cy="0"/>
          <a:chOff x="0" y="0"/>
          <a:chExt cx="0" cy="0"/>
        </a:xfrm>
      </p:grpSpPr>
      <p:sp>
        <p:nvSpPr>
          <p:cNvPr id="6" name="Tittel 1">
            <a:extLst>
              <a:ext uri="{FF2B5EF4-FFF2-40B4-BE49-F238E27FC236}">
                <a16:creationId xmlns:a16="http://schemas.microsoft.com/office/drawing/2014/main" id="{96DFE255-B37D-9EBC-211E-27A6AAE3517F}"/>
              </a:ext>
            </a:extLst>
          </p:cNvPr>
          <p:cNvSpPr>
            <a:spLocks noGrp="1"/>
          </p:cNvSpPr>
          <p:nvPr>
            <p:ph type="title"/>
          </p:nvPr>
        </p:nvSpPr>
        <p:spPr>
          <a:xfrm>
            <a:off x="6418477" y="3764130"/>
            <a:ext cx="5458540" cy="1090340"/>
          </a:xfrm>
          <a:prstGeom prst="rect">
            <a:avLst/>
          </a:prstGeom>
        </p:spPr>
        <p:txBody>
          <a:bodyPr vert="horz" wrap="square" tIns="90000" bIns="90000" anchor="t" anchorCtr="0">
            <a:spAutoFit/>
          </a:bodyPr>
          <a:lstStyle>
            <a:lvl1pPr algn="l">
              <a:lnSpc>
                <a:spcPts val="3467"/>
              </a:lnSpc>
              <a:defRPr sz="3200" b="1" i="0">
                <a:solidFill>
                  <a:schemeClr val="bg1"/>
                </a:solidFill>
                <a:latin typeface="+mj-lt"/>
              </a:defRPr>
            </a:lvl1pPr>
          </a:lstStyle>
          <a:p>
            <a:r>
              <a:rPr lang="en-US" dirty="0"/>
              <a:t>Click to edit Master title style</a:t>
            </a:r>
            <a:endParaRPr lang="en-GB" dirty="0"/>
          </a:p>
        </p:txBody>
      </p:sp>
      <p:sp>
        <p:nvSpPr>
          <p:cNvPr id="7" name="Plassholder for bilde 12">
            <a:extLst>
              <a:ext uri="{FF2B5EF4-FFF2-40B4-BE49-F238E27FC236}">
                <a16:creationId xmlns:a16="http://schemas.microsoft.com/office/drawing/2014/main" id="{931606AC-AF95-3B68-A3EC-03B484AC8779}"/>
              </a:ext>
            </a:extLst>
          </p:cNvPr>
          <p:cNvSpPr>
            <a:spLocks noGrp="1"/>
          </p:cNvSpPr>
          <p:nvPr>
            <p:ph type="pic" sz="quarter" idx="10"/>
          </p:nvPr>
        </p:nvSpPr>
        <p:spPr>
          <a:xfrm>
            <a:off x="1" y="1"/>
            <a:ext cx="12192001" cy="3428999"/>
          </a:xfrm>
          <a:prstGeom prst="rect">
            <a:avLst/>
          </a:prstGeom>
          <a:solidFill>
            <a:schemeClr val="bg1">
              <a:lumMod val="75000"/>
            </a:schemeClr>
          </a:solidFill>
        </p:spPr>
        <p:txBody>
          <a:bodyPr anchor="ctr" anchorCtr="0"/>
          <a:lstStyle>
            <a:lvl1pPr marL="0" indent="0" algn="ctr">
              <a:buNone/>
              <a:defRPr sz="1333">
                <a:latin typeface="+mn-lt"/>
              </a:defRPr>
            </a:lvl1pPr>
          </a:lstStyle>
          <a:p>
            <a:r>
              <a:rPr lang="en-US"/>
              <a:t>Click icon to add picture</a:t>
            </a:r>
            <a:endParaRPr lang="en-GB"/>
          </a:p>
        </p:txBody>
      </p:sp>
      <p:sp>
        <p:nvSpPr>
          <p:cNvPr id="8" name="Plassholder for tekst 9">
            <a:extLst>
              <a:ext uri="{FF2B5EF4-FFF2-40B4-BE49-F238E27FC236}">
                <a16:creationId xmlns:a16="http://schemas.microsoft.com/office/drawing/2014/main" id="{856E7F80-E414-D4FE-9673-C67223A3562F}"/>
              </a:ext>
            </a:extLst>
          </p:cNvPr>
          <p:cNvSpPr>
            <a:spLocks noGrp="1"/>
          </p:cNvSpPr>
          <p:nvPr>
            <p:ph type="body" sz="quarter" idx="11"/>
          </p:nvPr>
        </p:nvSpPr>
        <p:spPr>
          <a:xfrm>
            <a:off x="6418478" y="4854470"/>
            <a:ext cx="5458539" cy="261610"/>
          </a:xfrm>
          <a:prstGeom prst="rect">
            <a:avLst/>
          </a:prstGeom>
        </p:spPr>
        <p:txBody>
          <a:bodyPr wrap="square" tIns="0">
            <a:spAutoFit/>
          </a:bodyPr>
          <a:lstStyle>
            <a:lvl1pPr>
              <a:buClr>
                <a:schemeClr val="tx1"/>
              </a:buClr>
              <a:defRPr sz="1400" b="0" i="0">
                <a:solidFill>
                  <a:schemeClr val="bg1"/>
                </a:solidFill>
                <a:latin typeface="+mn-lt"/>
              </a:defRPr>
            </a:lvl1pPr>
            <a:lvl2pPr>
              <a:defRPr sz="1333">
                <a:latin typeface="+mn-lt"/>
              </a:defRPr>
            </a:lvl2pPr>
            <a:lvl3pPr>
              <a:defRPr sz="1333">
                <a:latin typeface="+mn-lt"/>
              </a:defRPr>
            </a:lvl3pPr>
            <a:lvl4pPr>
              <a:defRPr sz="1333">
                <a:latin typeface="+mn-lt"/>
              </a:defRPr>
            </a:lvl4pPr>
            <a:lvl5pPr>
              <a:defRPr sz="1333">
                <a:latin typeface="+mn-lt"/>
              </a:defRPr>
            </a:lvl5pPr>
          </a:lstStyle>
          <a:p>
            <a:pPr lvl="0"/>
            <a:r>
              <a:rPr lang="en-US" dirty="0"/>
              <a:t>Click to edit Master text styles</a:t>
            </a:r>
          </a:p>
        </p:txBody>
      </p:sp>
      <p:sp>
        <p:nvSpPr>
          <p:cNvPr id="9" name="Plassholder for bilde 12">
            <a:extLst>
              <a:ext uri="{FF2B5EF4-FFF2-40B4-BE49-F238E27FC236}">
                <a16:creationId xmlns:a16="http://schemas.microsoft.com/office/drawing/2014/main" id="{ACEEC5A1-7108-02C1-4939-926991082C87}"/>
              </a:ext>
            </a:extLst>
          </p:cNvPr>
          <p:cNvSpPr>
            <a:spLocks noGrp="1"/>
          </p:cNvSpPr>
          <p:nvPr>
            <p:ph type="pic" sz="quarter" idx="12"/>
          </p:nvPr>
        </p:nvSpPr>
        <p:spPr>
          <a:xfrm>
            <a:off x="0" y="3437102"/>
            <a:ext cx="6099547" cy="3447009"/>
          </a:xfrm>
          <a:prstGeom prst="rect">
            <a:avLst/>
          </a:prstGeom>
          <a:solidFill>
            <a:schemeClr val="tx1">
              <a:lumMod val="10000"/>
              <a:lumOff val="90000"/>
            </a:schemeClr>
          </a:solidFill>
        </p:spPr>
        <p:txBody>
          <a:bodyPr anchor="ctr" anchorCtr="0"/>
          <a:lstStyle>
            <a:lvl1pPr marL="0" indent="0" algn="ctr">
              <a:buNone/>
              <a:defRPr sz="1333">
                <a:latin typeface="+mn-lt"/>
              </a:defRPr>
            </a:lvl1pPr>
          </a:lstStyle>
          <a:p>
            <a:r>
              <a:rPr lang="en-US"/>
              <a:t>Click icon to add picture</a:t>
            </a:r>
            <a:endParaRPr lang="en-GB"/>
          </a:p>
        </p:txBody>
      </p:sp>
    </p:spTree>
    <p:extLst>
      <p:ext uri="{BB962C8B-B14F-4D97-AF65-F5344CB8AC3E}">
        <p14:creationId xmlns:p14="http://schemas.microsoft.com/office/powerpoint/2010/main" val="25314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tx2"/>
        </a:solidFill>
        <a:effectLst/>
      </p:bgPr>
    </p:bg>
    <p:spTree>
      <p:nvGrpSpPr>
        <p:cNvPr id="1" name=""/>
        <p:cNvGrpSpPr/>
        <p:nvPr/>
      </p:nvGrpSpPr>
      <p:grpSpPr>
        <a:xfrm>
          <a:off x="0" y="0"/>
          <a:ext cx="0" cy="0"/>
          <a:chOff x="0" y="0"/>
          <a:chExt cx="0" cy="0"/>
        </a:xfrm>
      </p:grpSpPr>
      <p:sp>
        <p:nvSpPr>
          <p:cNvPr id="6" name="Plassholder for bilde 12">
            <a:extLst>
              <a:ext uri="{FF2B5EF4-FFF2-40B4-BE49-F238E27FC236}">
                <a16:creationId xmlns:a16="http://schemas.microsoft.com/office/drawing/2014/main" id="{EF194AA8-042F-8759-BB1A-210C39C90F7D}"/>
              </a:ext>
            </a:extLst>
          </p:cNvPr>
          <p:cNvSpPr>
            <a:spLocks noGrp="1"/>
          </p:cNvSpPr>
          <p:nvPr>
            <p:ph type="pic" sz="quarter" idx="12"/>
          </p:nvPr>
        </p:nvSpPr>
        <p:spPr>
          <a:xfrm>
            <a:off x="6099547" y="1"/>
            <a:ext cx="6099547" cy="3437924"/>
          </a:xfrm>
          <a:prstGeom prst="rect">
            <a:avLst/>
          </a:prstGeom>
          <a:solidFill>
            <a:srgbClr val="1D1D1D"/>
          </a:solidFill>
        </p:spPr>
        <p:txBody>
          <a:bodyPr anchor="ctr" anchorCtr="0"/>
          <a:lstStyle>
            <a:lvl1pPr marL="0" indent="0" algn="ctr">
              <a:buNone/>
              <a:defRPr sz="1333">
                <a:latin typeface="+mn-lt"/>
              </a:defRPr>
            </a:lvl1pPr>
          </a:lstStyle>
          <a:p>
            <a:r>
              <a:rPr lang="en-US"/>
              <a:t>Click icon to add picture</a:t>
            </a:r>
            <a:endParaRPr lang="en-GB"/>
          </a:p>
        </p:txBody>
      </p:sp>
      <p:sp>
        <p:nvSpPr>
          <p:cNvPr id="7" name="Plassholder for bilde 12">
            <a:extLst>
              <a:ext uri="{FF2B5EF4-FFF2-40B4-BE49-F238E27FC236}">
                <a16:creationId xmlns:a16="http://schemas.microsoft.com/office/drawing/2014/main" id="{49282485-E60B-2CA6-E76C-0641ACBE461D}"/>
              </a:ext>
            </a:extLst>
          </p:cNvPr>
          <p:cNvSpPr>
            <a:spLocks noGrp="1"/>
          </p:cNvSpPr>
          <p:nvPr>
            <p:ph type="pic" sz="quarter" idx="13"/>
          </p:nvPr>
        </p:nvSpPr>
        <p:spPr>
          <a:xfrm>
            <a:off x="-3547" y="1"/>
            <a:ext cx="6099547" cy="3437924"/>
          </a:xfrm>
          <a:prstGeom prst="rect">
            <a:avLst/>
          </a:prstGeom>
          <a:solidFill>
            <a:schemeClr val="bg2">
              <a:lumMod val="95000"/>
            </a:schemeClr>
          </a:solidFill>
        </p:spPr>
        <p:txBody>
          <a:bodyPr anchor="ctr" anchorCtr="0"/>
          <a:lstStyle>
            <a:lvl1pPr marL="0" indent="0" algn="ctr">
              <a:buNone/>
              <a:defRPr sz="1333">
                <a:latin typeface="+mn-lt"/>
              </a:defRPr>
            </a:lvl1pPr>
          </a:lstStyle>
          <a:p>
            <a:r>
              <a:rPr lang="en-US" dirty="0"/>
              <a:t>Click icon to add picture</a:t>
            </a:r>
            <a:endParaRPr lang="en-GB" dirty="0"/>
          </a:p>
        </p:txBody>
      </p:sp>
      <p:sp>
        <p:nvSpPr>
          <p:cNvPr id="8" name="Plassholder for bilde 12">
            <a:extLst>
              <a:ext uri="{FF2B5EF4-FFF2-40B4-BE49-F238E27FC236}">
                <a16:creationId xmlns:a16="http://schemas.microsoft.com/office/drawing/2014/main" id="{EA9449AF-0836-598B-B604-8F130B193E69}"/>
              </a:ext>
            </a:extLst>
          </p:cNvPr>
          <p:cNvSpPr>
            <a:spLocks noGrp="1"/>
          </p:cNvSpPr>
          <p:nvPr>
            <p:ph type="pic" sz="quarter" idx="14"/>
          </p:nvPr>
        </p:nvSpPr>
        <p:spPr>
          <a:xfrm>
            <a:off x="6096000" y="3437925"/>
            <a:ext cx="6099547" cy="3437924"/>
          </a:xfrm>
          <a:prstGeom prst="rect">
            <a:avLst/>
          </a:prstGeom>
          <a:solidFill>
            <a:schemeClr val="bg2">
              <a:lumMod val="95000"/>
            </a:schemeClr>
          </a:solidFill>
        </p:spPr>
        <p:txBody>
          <a:bodyPr anchor="ctr" anchorCtr="0"/>
          <a:lstStyle>
            <a:lvl1pPr marL="0" indent="0" algn="ctr">
              <a:buNone/>
              <a:defRPr sz="1333">
                <a:latin typeface="+mn-lt"/>
              </a:defRPr>
            </a:lvl1pPr>
          </a:lstStyle>
          <a:p>
            <a:r>
              <a:rPr lang="en-US"/>
              <a:t>Click icon to add picture</a:t>
            </a:r>
            <a:endParaRPr lang="en-GB"/>
          </a:p>
        </p:txBody>
      </p:sp>
      <p:sp>
        <p:nvSpPr>
          <p:cNvPr id="9" name="Plassholder for bilde 12">
            <a:extLst>
              <a:ext uri="{FF2B5EF4-FFF2-40B4-BE49-F238E27FC236}">
                <a16:creationId xmlns:a16="http://schemas.microsoft.com/office/drawing/2014/main" id="{87357279-78D8-469D-CDC3-92D3EFBA29B3}"/>
              </a:ext>
            </a:extLst>
          </p:cNvPr>
          <p:cNvSpPr>
            <a:spLocks noGrp="1"/>
          </p:cNvSpPr>
          <p:nvPr>
            <p:ph type="pic" sz="quarter" idx="15"/>
          </p:nvPr>
        </p:nvSpPr>
        <p:spPr>
          <a:xfrm>
            <a:off x="0" y="3437925"/>
            <a:ext cx="6099547" cy="3437924"/>
          </a:xfrm>
          <a:prstGeom prst="rect">
            <a:avLst/>
          </a:prstGeom>
          <a:solidFill>
            <a:srgbClr val="1D1D1D"/>
          </a:solidFill>
        </p:spPr>
        <p:txBody>
          <a:bodyPr anchor="ctr" anchorCtr="0"/>
          <a:lstStyle>
            <a:lvl1pPr marL="0" indent="0" algn="ctr">
              <a:buNone/>
              <a:defRPr sz="1333">
                <a:latin typeface="+mn-lt"/>
              </a:defRPr>
            </a:lvl1pPr>
          </a:lstStyle>
          <a:p>
            <a:r>
              <a:rPr lang="en-US"/>
              <a:t>Click icon to add picture</a:t>
            </a:r>
            <a:endParaRPr lang="en-GB"/>
          </a:p>
        </p:txBody>
      </p:sp>
    </p:spTree>
    <p:extLst>
      <p:ext uri="{BB962C8B-B14F-4D97-AF65-F5344CB8AC3E}">
        <p14:creationId xmlns:p14="http://schemas.microsoft.com/office/powerpoint/2010/main" val="9357913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1_Custom Layout">
    <p:bg>
      <p:bgPr>
        <a:solidFill>
          <a:schemeClr val="tx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750948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8_Title Slide 0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14B-73A5-6771-B8FC-A3E7B6BEB664}"/>
              </a:ext>
            </a:extLst>
          </p:cNvPr>
          <p:cNvSpPr>
            <a:spLocks noGrp="1"/>
          </p:cNvSpPr>
          <p:nvPr>
            <p:ph type="ctrTitle"/>
          </p:nvPr>
        </p:nvSpPr>
        <p:spPr>
          <a:xfrm>
            <a:off x="1524000" y="3047399"/>
            <a:ext cx="9144000" cy="763201"/>
          </a:xfrm>
        </p:spPr>
        <p:txBody>
          <a:bodyPr anchor="b">
            <a:normAutofit/>
          </a:bodyPr>
          <a:lstStyle>
            <a:lvl1pPr algn="ctr">
              <a:defRPr sz="4000">
                <a:solidFill>
                  <a:schemeClr val="bg1"/>
                </a:solidFill>
                <a:latin typeface="Jost SemiBold" pitchFamily="2" charset="0"/>
                <a:ea typeface="Jost SemiBold" pitchFamily="2" charset="0"/>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56E14810-C288-7265-EA92-696261E93608}"/>
              </a:ext>
            </a:extLst>
          </p:cNvPr>
          <p:cNvSpPr>
            <a:spLocks noGrp="1"/>
          </p:cNvSpPr>
          <p:nvPr>
            <p:ph type="subTitle" idx="1"/>
          </p:nvPr>
        </p:nvSpPr>
        <p:spPr>
          <a:xfrm>
            <a:off x="1524000" y="3810600"/>
            <a:ext cx="9144000" cy="381600"/>
          </a:xfrm>
        </p:spPr>
        <p:txBody>
          <a:bodyPr>
            <a:normAutofit/>
          </a:bodyPr>
          <a:lstStyle>
            <a:lvl1pPr marL="0" indent="0" algn="ctr">
              <a:buNone/>
              <a:defRPr sz="2000">
                <a:solidFill>
                  <a:schemeClr val="bg1"/>
                </a:solidFill>
                <a:latin typeface="Jost" pitchFamily="2" charset="0"/>
                <a:ea typeface="Jost"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8B10D-7D0C-0E2C-2CAA-8A30CA90EC1C}"/>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5" name="Footer Placeholder 4">
            <a:extLst>
              <a:ext uri="{FF2B5EF4-FFF2-40B4-BE49-F238E27FC236}">
                <a16:creationId xmlns:a16="http://schemas.microsoft.com/office/drawing/2014/main" id="{DCD2570B-0ED4-6102-CB14-9254E46C4B79}"/>
              </a:ext>
            </a:extLst>
          </p:cNvPr>
          <p:cNvSpPr>
            <a:spLocks noGrp="1"/>
          </p:cNvSpPr>
          <p:nvPr>
            <p:ph type="ftr" sz="quarter" idx="11"/>
          </p:nvPr>
        </p:nvSpPr>
        <p:spPr>
          <a:xfrm>
            <a:off x="3806400" y="6481800"/>
            <a:ext cx="4579200" cy="239675"/>
          </a:xfrm>
          <a:prstGeom prst="rect">
            <a:avLst/>
          </a:prstGeom>
        </p:spPr>
        <p:txBody>
          <a:bodyPr/>
          <a:lstStyle>
            <a:lvl1pPr>
              <a:defRPr sz="800">
                <a:solidFill>
                  <a:schemeClr val="bg2"/>
                </a:solidFill>
                <a:latin typeface="Jost" pitchFamily="2" charset="0"/>
                <a:ea typeface="Jost" pitchFamily="2" charset="0"/>
              </a:defRPr>
            </a:lvl1pPr>
          </a:lstStyle>
          <a:p>
            <a:endParaRPr lang="en-US"/>
          </a:p>
        </p:txBody>
      </p:sp>
      <p:sp>
        <p:nvSpPr>
          <p:cNvPr id="6" name="Slide Number Placeholder 5">
            <a:extLst>
              <a:ext uri="{FF2B5EF4-FFF2-40B4-BE49-F238E27FC236}">
                <a16:creationId xmlns:a16="http://schemas.microsoft.com/office/drawing/2014/main" id="{AED767FC-4ADC-6297-1293-CF8421DFCA0B}"/>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31149000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Content Slide 03 [Caviar]">
    <p:bg>
      <p:bgPr>
        <a:solidFill>
          <a:schemeClr val="accent1"/>
        </a:solidFill>
        <a:effectLst/>
      </p:bgPr>
    </p:bg>
    <p:spTree>
      <p:nvGrpSpPr>
        <p:cNvPr id="1" name=""/>
        <p:cNvGrpSpPr/>
        <p:nvPr/>
      </p:nvGrpSpPr>
      <p:grpSpPr>
        <a:xfrm>
          <a:off x="0" y="0"/>
          <a:ext cx="0" cy="0"/>
          <a:chOff x="0" y="0"/>
          <a:chExt cx="0" cy="0"/>
        </a:xfrm>
      </p:grpSpPr>
      <p:sp>
        <p:nvSpPr>
          <p:cNvPr id="8" name="Date Placeholder 3">
            <a:extLst>
              <a:ext uri="{FF2B5EF4-FFF2-40B4-BE49-F238E27FC236}">
                <a16:creationId xmlns:a16="http://schemas.microsoft.com/office/drawing/2014/main" id="{BC77DBC7-DAE7-16F0-4A8F-879430FB1374}"/>
              </a:ext>
            </a:extLst>
          </p:cNvPr>
          <p:cNvSpPr>
            <a:spLocks noGrp="1"/>
          </p:cNvSpPr>
          <p:nvPr>
            <p:ph type="dt" sz="half" idx="10"/>
          </p:nvPr>
        </p:nvSpPr>
        <p:spPr>
          <a:xfrm>
            <a:off x="753600" y="6481800"/>
            <a:ext cx="1144800" cy="239675"/>
          </a:xfrm>
        </p:spPr>
        <p:txBody>
          <a:bodyPr/>
          <a:lstStyle>
            <a:lvl1pPr>
              <a:defRPr sz="800">
                <a:solidFill>
                  <a:schemeClr val="bg2"/>
                </a:solidFill>
                <a:latin typeface="Jost" pitchFamily="2" charset="0"/>
                <a:ea typeface="Jost" pitchFamily="2" charset="0"/>
              </a:defRPr>
            </a:lvl1pPr>
          </a:lstStyle>
          <a:p>
            <a:fld id="{CD679D70-5984-46CE-B040-A4A58B13FA0B}" type="datetimeFigureOut">
              <a:rPr lang="en-GB" smtClean="0"/>
              <a:pPr/>
              <a:t>06/07/2026</a:t>
            </a:fld>
            <a:endParaRPr lang="en-GB"/>
          </a:p>
        </p:txBody>
      </p:sp>
      <p:sp>
        <p:nvSpPr>
          <p:cNvPr id="9" name="Footer Placeholder 4">
            <a:extLst>
              <a:ext uri="{FF2B5EF4-FFF2-40B4-BE49-F238E27FC236}">
                <a16:creationId xmlns:a16="http://schemas.microsoft.com/office/drawing/2014/main" id="{1FFF79BD-50F1-1C05-7364-3D418C72506C}"/>
              </a:ext>
            </a:extLst>
          </p:cNvPr>
          <p:cNvSpPr>
            <a:spLocks noGrp="1"/>
          </p:cNvSpPr>
          <p:nvPr>
            <p:ph type="ftr" sz="quarter" idx="11"/>
          </p:nvPr>
        </p:nvSpPr>
        <p:spPr>
          <a:xfrm>
            <a:off x="3806400" y="6481800"/>
            <a:ext cx="4579200" cy="239675"/>
          </a:xfrm>
          <a:prstGeom prst="rect">
            <a:avLst/>
          </a:prstGeom>
        </p:spPr>
        <p:txBody>
          <a:bodyPr/>
          <a:lstStyle>
            <a:lvl1pPr algn="ctr">
              <a:defRPr sz="800">
                <a:solidFill>
                  <a:schemeClr val="bg2"/>
                </a:solidFill>
                <a:latin typeface="Jost" pitchFamily="2" charset="0"/>
                <a:ea typeface="Jost" pitchFamily="2" charset="0"/>
              </a:defRPr>
            </a:lvl1pPr>
          </a:lstStyle>
          <a:p>
            <a:r>
              <a:rPr lang="en-GB"/>
              <a:t>© HX | Hurtigruten Expeditions</a:t>
            </a:r>
          </a:p>
        </p:txBody>
      </p:sp>
      <p:sp>
        <p:nvSpPr>
          <p:cNvPr id="10" name="Slide Number Placeholder 5">
            <a:extLst>
              <a:ext uri="{FF2B5EF4-FFF2-40B4-BE49-F238E27FC236}">
                <a16:creationId xmlns:a16="http://schemas.microsoft.com/office/drawing/2014/main" id="{53231978-4D57-6485-F978-A4B83A2B9B06}"/>
              </a:ext>
            </a:extLst>
          </p:cNvPr>
          <p:cNvSpPr>
            <a:spLocks noGrp="1"/>
          </p:cNvSpPr>
          <p:nvPr>
            <p:ph type="sldNum" sz="quarter" idx="12"/>
          </p:nvPr>
        </p:nvSpPr>
        <p:spPr>
          <a:xfrm>
            <a:off x="10293600" y="6481800"/>
            <a:ext cx="1144800" cy="239675"/>
          </a:xfrm>
        </p:spPr>
        <p:txBody>
          <a:bodyPr/>
          <a:lstStyle>
            <a:lvl1pPr>
              <a:defRPr sz="800">
                <a:solidFill>
                  <a:schemeClr val="bg2"/>
                </a:solidFill>
              </a:defRPr>
            </a:lvl1pPr>
          </a:lstStyle>
          <a:p>
            <a:fld id="{3B8E118F-02EF-4F1C-AF0F-B02285B21BAB}" type="slidenum">
              <a:rPr lang="en-GB" smtClean="0"/>
              <a:pPr/>
              <a:t>‹#›</a:t>
            </a:fld>
            <a:endParaRPr lang="en-GB"/>
          </a:p>
        </p:txBody>
      </p:sp>
      <p:sp>
        <p:nvSpPr>
          <p:cNvPr id="3" name="Content Placeholder 2">
            <a:extLst>
              <a:ext uri="{FF2B5EF4-FFF2-40B4-BE49-F238E27FC236}">
                <a16:creationId xmlns:a16="http://schemas.microsoft.com/office/drawing/2014/main" id="{481C28B5-5681-7819-7C13-497C3A4FCBC2}"/>
              </a:ext>
            </a:extLst>
          </p:cNvPr>
          <p:cNvSpPr>
            <a:spLocks noGrp="1"/>
          </p:cNvSpPr>
          <p:nvPr>
            <p:ph sz="half" idx="1"/>
          </p:nvPr>
        </p:nvSpPr>
        <p:spPr>
          <a:xfrm>
            <a:off x="609600" y="1371600"/>
            <a:ext cx="5486400" cy="4347000"/>
          </a:xfrm>
          <a:prstGeom prst="rect">
            <a:avLst/>
          </a:prstGeom>
        </p:spPr>
        <p:txBody>
          <a:bodyPr/>
          <a:lstStyle>
            <a:lvl1pPr>
              <a:defRPr sz="1600">
                <a:solidFill>
                  <a:schemeClr val="bg1"/>
                </a:solidFill>
              </a:defRPr>
            </a:lvl1pPr>
            <a:lvl2pPr>
              <a:defRPr sz="1400">
                <a:solidFill>
                  <a:schemeClr val="bg1"/>
                </a:solidFill>
                <a:latin typeface="+mn-lt"/>
              </a:defRPr>
            </a:lvl2pPr>
            <a:lvl3pPr>
              <a:defRPr sz="1200">
                <a:solidFill>
                  <a:schemeClr val="bg1"/>
                </a:solidFill>
                <a:latin typeface="+mn-lt"/>
              </a:defRPr>
            </a:lvl3pPr>
            <a:lvl4pPr>
              <a:defRPr sz="1050">
                <a:solidFill>
                  <a:schemeClr val="bg1"/>
                </a:solidFill>
                <a:latin typeface="+mn-lt"/>
              </a:defRPr>
            </a:lvl4pPr>
            <a:lvl5pPr>
              <a:defRPr sz="800">
                <a:solidFill>
                  <a:schemeClr val="bg1"/>
                </a:solidFill>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2">
            <a:extLst>
              <a:ext uri="{FF2B5EF4-FFF2-40B4-BE49-F238E27FC236}">
                <a16:creationId xmlns:a16="http://schemas.microsoft.com/office/drawing/2014/main" id="{03166245-FDA3-8B28-3281-40F4C279014B}"/>
              </a:ext>
            </a:extLst>
          </p:cNvPr>
          <p:cNvSpPr>
            <a:spLocks noGrp="1"/>
          </p:cNvSpPr>
          <p:nvPr>
            <p:ph sz="half" idx="13"/>
          </p:nvPr>
        </p:nvSpPr>
        <p:spPr>
          <a:xfrm>
            <a:off x="6553200" y="1371600"/>
            <a:ext cx="5029200" cy="4347000"/>
          </a:xfrm>
          <a:prstGeom prst="rect">
            <a:avLst/>
          </a:prstGeom>
        </p:spPr>
        <p:txBody>
          <a:bodyPr/>
          <a:lstStyle>
            <a:lvl1pPr>
              <a:defRPr sz="1600">
                <a:solidFill>
                  <a:schemeClr val="bg1"/>
                </a:solidFill>
              </a:defRPr>
            </a:lvl1pPr>
            <a:lvl2pPr>
              <a:defRPr sz="1400">
                <a:solidFill>
                  <a:schemeClr val="bg1"/>
                </a:solidFill>
                <a:latin typeface="+mn-lt"/>
              </a:defRPr>
            </a:lvl2pPr>
            <a:lvl3pPr>
              <a:defRPr sz="1200">
                <a:solidFill>
                  <a:schemeClr val="bg1"/>
                </a:solidFill>
                <a:latin typeface="+mn-lt"/>
              </a:defRPr>
            </a:lvl3pPr>
            <a:lvl4pPr>
              <a:defRPr sz="1050">
                <a:solidFill>
                  <a:schemeClr val="bg1"/>
                </a:solidFill>
                <a:latin typeface="+mn-lt"/>
              </a:defRPr>
            </a:lvl4pPr>
            <a:lvl5pPr>
              <a:defRPr sz="800">
                <a:solidFill>
                  <a:schemeClr val="bg1"/>
                </a:solidFill>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itle 1">
            <a:extLst>
              <a:ext uri="{FF2B5EF4-FFF2-40B4-BE49-F238E27FC236}">
                <a16:creationId xmlns:a16="http://schemas.microsoft.com/office/drawing/2014/main" id="{A5731927-0F57-8D00-6B36-643FB59AE800}"/>
              </a:ext>
            </a:extLst>
          </p:cNvPr>
          <p:cNvSpPr>
            <a:spLocks noGrp="1"/>
          </p:cNvSpPr>
          <p:nvPr>
            <p:ph type="title"/>
          </p:nvPr>
        </p:nvSpPr>
        <p:spPr>
          <a:xfrm>
            <a:off x="609600" y="533400"/>
            <a:ext cx="10972800" cy="460800"/>
          </a:xfrm>
          <a:prstGeom prst="rect">
            <a:avLst/>
          </a:prstGeom>
        </p:spPr>
        <p:txBody>
          <a:bodyPr>
            <a:noAutofit/>
          </a:bodyPr>
          <a:lstStyle>
            <a:lvl1pPr>
              <a:defRPr sz="2800" b="0" i="0">
                <a:solidFill>
                  <a:schemeClr val="bg1"/>
                </a:solidFill>
                <a:latin typeface="Jost Light" pitchFamily="2" charset="77"/>
                <a:ea typeface="Jost Light" pitchFamily="2" charset="77"/>
              </a:defRPr>
            </a:lvl1pPr>
          </a:lstStyle>
          <a:p>
            <a:r>
              <a:rPr lang="en-GB"/>
              <a:t>Click to edit Master title style</a:t>
            </a:r>
            <a:endParaRPr lang="en-GB" dirty="0"/>
          </a:p>
        </p:txBody>
      </p:sp>
      <p:pic>
        <p:nvPicPr>
          <p:cNvPr id="2" name="Picture 3" descr="A white letter on a black background&#10;&#10;Description automatically generated">
            <a:extLst>
              <a:ext uri="{FF2B5EF4-FFF2-40B4-BE49-F238E27FC236}">
                <a16:creationId xmlns:a16="http://schemas.microsoft.com/office/drawing/2014/main" id="{0F801146-416C-7FFA-ED42-59AA4D06BE6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820000" y="6417274"/>
            <a:ext cx="211921" cy="304201"/>
          </a:xfrm>
          <a:prstGeom prst="rect">
            <a:avLst/>
          </a:prstGeom>
        </p:spPr>
      </p:pic>
      <p:pic>
        <p:nvPicPr>
          <p:cNvPr id="6" name="Picture 5" descr="A white letter on a black background&#10;&#10;Description automatically generated">
            <a:extLst>
              <a:ext uri="{FF2B5EF4-FFF2-40B4-BE49-F238E27FC236}">
                <a16:creationId xmlns:a16="http://schemas.microsoft.com/office/drawing/2014/main" id="{1F1895B2-03DE-B8ED-F272-E70F5F86E79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820000" y="6417274"/>
            <a:ext cx="211921" cy="304201"/>
          </a:xfrm>
          <a:prstGeom prst="rect">
            <a:avLst/>
          </a:prstGeom>
        </p:spPr>
      </p:pic>
    </p:spTree>
    <p:extLst>
      <p:ext uri="{BB962C8B-B14F-4D97-AF65-F5344CB8AC3E}">
        <p14:creationId xmlns:p14="http://schemas.microsoft.com/office/powerpoint/2010/main" val="28962366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opy Only Slide 02">
  <p:cSld name="Copy Only Slide 02">
    <p:spTree>
      <p:nvGrpSpPr>
        <p:cNvPr id="1" name="Shape 15"/>
        <p:cNvGrpSpPr/>
        <p:nvPr/>
      </p:nvGrpSpPr>
      <p:grpSpPr>
        <a:xfrm>
          <a:off x="0" y="0"/>
          <a:ext cx="0" cy="0"/>
          <a:chOff x="0" y="0"/>
          <a:chExt cx="0" cy="0"/>
        </a:xfrm>
      </p:grpSpPr>
      <p:sp>
        <p:nvSpPr>
          <p:cNvPr id="16" name="Google Shape;16;p17"/>
          <p:cNvSpPr txBox="1">
            <a:spLocks noGrp="1"/>
          </p:cNvSpPr>
          <p:nvPr>
            <p:ph type="title"/>
          </p:nvPr>
        </p:nvSpPr>
        <p:spPr>
          <a:xfrm>
            <a:off x="753600" y="757800"/>
            <a:ext cx="10684800" cy="763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body" idx="1"/>
          </p:nvPr>
        </p:nvSpPr>
        <p:spPr>
          <a:xfrm>
            <a:off x="753600" y="1521000"/>
            <a:ext cx="10684800" cy="45792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8" name="Google Shape;18;p17" descr="A white letter on a black background&#10;&#10;Description automatically generated"/>
          <p:cNvPicPr preferRelativeResize="0"/>
          <p:nvPr/>
        </p:nvPicPr>
        <p:blipFill rotWithShape="1">
          <a:blip r:embed="rId2" cstate="screen">
            <a:alphaModFix/>
            <a:extLst>
              <a:ext uri="{28A0092B-C50C-407E-A947-70E740481C1C}">
                <a14:useLocalDpi xmlns:a14="http://schemas.microsoft.com/office/drawing/2010/main" val="0"/>
              </a:ext>
            </a:extLst>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35456363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2_Content + Image Background Slide 02">
  <p:cSld name="2_Content + Image Background Slide 02">
    <p:spTree>
      <p:nvGrpSpPr>
        <p:cNvPr id="1" name="Shape 122"/>
        <p:cNvGrpSpPr/>
        <p:nvPr/>
      </p:nvGrpSpPr>
      <p:grpSpPr>
        <a:xfrm>
          <a:off x="0" y="0"/>
          <a:ext cx="0" cy="0"/>
          <a:chOff x="0" y="0"/>
          <a:chExt cx="0" cy="0"/>
        </a:xfrm>
      </p:grpSpPr>
      <p:pic>
        <p:nvPicPr>
          <p:cNvPr id="123" name="Google Shape;123;p25"/>
          <p:cNvPicPr preferRelativeResize="0"/>
          <p:nvPr/>
        </p:nvPicPr>
        <p:blipFill rotWithShape="1">
          <a:blip r:embed="rId2" cstate="screen">
            <a:alphaModFix/>
            <a:extLst>
              <a:ext uri="{28A0092B-C50C-407E-A947-70E740481C1C}">
                <a14:useLocalDpi xmlns:a14="http://schemas.microsoft.com/office/drawing/2010/main" val="0"/>
              </a:ext>
            </a:extLst>
          </a:blip>
          <a:srcRect/>
          <a:stretch/>
        </p:blipFill>
        <p:spPr>
          <a:xfrm>
            <a:off x="275755" y="255579"/>
            <a:ext cx="1074579" cy="1013797"/>
          </a:xfrm>
          <a:prstGeom prst="ellipse">
            <a:avLst/>
          </a:prstGeom>
          <a:solidFill>
            <a:schemeClr val="lt1">
              <a:alpha val="35686"/>
            </a:schemeClr>
          </a:solidFill>
          <a:ln>
            <a:noFill/>
          </a:ln>
        </p:spPr>
      </p:pic>
      <p:sp>
        <p:nvSpPr>
          <p:cNvPr id="124" name="Google Shape;124;p25"/>
          <p:cNvSpPr txBox="1">
            <a:spLocks noGrp="1"/>
          </p:cNvSpPr>
          <p:nvPr>
            <p:ph type="title"/>
          </p:nvPr>
        </p:nvSpPr>
        <p:spPr>
          <a:xfrm>
            <a:off x="275756" y="2777240"/>
            <a:ext cx="5469308" cy="96801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2800"/>
              <a:buFont typeface="Arial"/>
              <a:buNone/>
              <a:defRPr sz="2800">
                <a:latin typeface="Jost SemiBold"/>
                <a:ea typeface="Jost SemiBold"/>
                <a:cs typeface="Jost SemiBold"/>
                <a:sym typeface="Jost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5" name="Google Shape;125;p25"/>
          <p:cNvSpPr txBox="1">
            <a:spLocks noGrp="1"/>
          </p:cNvSpPr>
          <p:nvPr>
            <p:ph type="body" idx="1"/>
          </p:nvPr>
        </p:nvSpPr>
        <p:spPr>
          <a:xfrm>
            <a:off x="275756" y="3891943"/>
            <a:ext cx="5469308" cy="2282070"/>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Char char="•"/>
              <a:defRPr sz="2000">
                <a:latin typeface="Jost"/>
                <a:ea typeface="Jost"/>
                <a:cs typeface="Jost"/>
                <a:sym typeface="Jost"/>
              </a:defRPr>
            </a:lvl1pPr>
            <a:lvl2pPr marL="914400" lvl="1" indent="-355600" algn="l">
              <a:lnSpc>
                <a:spcPct val="90000"/>
              </a:lnSpc>
              <a:spcBef>
                <a:spcPts val="500"/>
              </a:spcBef>
              <a:spcAft>
                <a:spcPts val="0"/>
              </a:spcAft>
              <a:buClr>
                <a:schemeClr val="dk1"/>
              </a:buClr>
              <a:buSzPts val="2000"/>
              <a:buChar char="•"/>
              <a:defRPr sz="2000"/>
            </a:lvl2pPr>
            <a:lvl3pPr marL="1371600" lvl="2" indent="-228600" algn="l">
              <a:lnSpc>
                <a:spcPct val="90000"/>
              </a:lnSpc>
              <a:spcBef>
                <a:spcPts val="500"/>
              </a:spcBef>
              <a:spcAft>
                <a:spcPts val="0"/>
              </a:spcAft>
              <a:buClr>
                <a:schemeClr val="dk1"/>
              </a:buClr>
              <a:buSzPts val="2000"/>
              <a:buNone/>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6" name="Google Shape;126;p25"/>
          <p:cNvSpPr>
            <a:spLocks noGrp="1"/>
          </p:cNvSpPr>
          <p:nvPr>
            <p:ph type="pic" idx="2"/>
          </p:nvPr>
        </p:nvSpPr>
        <p:spPr>
          <a:xfrm>
            <a:off x="5912884" y="781275"/>
            <a:ext cx="6172200" cy="5392738"/>
          </a:xfrm>
          <a:prstGeom prst="rect">
            <a:avLst/>
          </a:prstGeom>
          <a:noFill/>
          <a:ln>
            <a:noFill/>
          </a:ln>
        </p:spPr>
      </p:sp>
      <p:cxnSp>
        <p:nvCxnSpPr>
          <p:cNvPr id="127" name="Google Shape;127;p25"/>
          <p:cNvCxnSpPr/>
          <p:nvPr/>
        </p:nvCxnSpPr>
        <p:spPr>
          <a:xfrm>
            <a:off x="1655550" y="328529"/>
            <a:ext cx="0" cy="817092"/>
          </a:xfrm>
          <a:prstGeom prst="straightConnector1">
            <a:avLst/>
          </a:prstGeom>
          <a:noFill/>
          <a:ln w="25400" cap="flat" cmpd="sng">
            <a:solidFill>
              <a:srgbClr val="979A9C"/>
            </a:solidFill>
            <a:prstDash val="solid"/>
            <a:miter lim="800000"/>
            <a:headEnd type="none" w="sm" len="sm"/>
            <a:tailEnd type="none" w="sm" len="sm"/>
          </a:ln>
        </p:spPr>
      </p:cxnSp>
      <p:sp>
        <p:nvSpPr>
          <p:cNvPr id="128" name="Google Shape;128;p25"/>
          <p:cNvSpPr>
            <a:spLocks noGrp="1"/>
          </p:cNvSpPr>
          <p:nvPr>
            <p:ph type="pic" idx="3"/>
          </p:nvPr>
        </p:nvSpPr>
        <p:spPr>
          <a:xfrm>
            <a:off x="2142693" y="346075"/>
            <a:ext cx="2576512" cy="800100"/>
          </a:xfrm>
          <a:prstGeom prst="rect">
            <a:avLst/>
          </a:prstGeom>
          <a:noFill/>
          <a:ln>
            <a:noFill/>
          </a:ln>
        </p:spPr>
      </p:sp>
      <p:pic>
        <p:nvPicPr>
          <p:cNvPr id="129" name="Google Shape;129;p25" descr="A white letter on a black background&#10;&#10;Description automatically generated"/>
          <p:cNvPicPr preferRelativeResize="0"/>
          <p:nvPr/>
        </p:nvPicPr>
        <p:blipFill rotWithShape="1">
          <a:blip r:embed="rId3" cstate="screen">
            <a:alphaModFix/>
            <a:extLst>
              <a:ext uri="{28A0092B-C50C-407E-A947-70E740481C1C}">
                <a14:useLocalDpi xmlns:a14="http://schemas.microsoft.com/office/drawing/2010/main" val="0"/>
              </a:ext>
            </a:extLst>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31808969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Image Slide 01">
  <p:cSld name="Image Slide 01">
    <p:spTree>
      <p:nvGrpSpPr>
        <p:cNvPr id="1" name="Shape 157"/>
        <p:cNvGrpSpPr/>
        <p:nvPr/>
      </p:nvGrpSpPr>
      <p:grpSpPr>
        <a:xfrm>
          <a:off x="0" y="0"/>
          <a:ext cx="0" cy="0"/>
          <a:chOff x="0" y="0"/>
          <a:chExt cx="0" cy="0"/>
        </a:xfrm>
      </p:grpSpPr>
      <p:sp>
        <p:nvSpPr>
          <p:cNvPr id="158" name="Google Shape;158;p29"/>
          <p:cNvSpPr>
            <a:spLocks noGrp="1"/>
          </p:cNvSpPr>
          <p:nvPr>
            <p:ph type="pic" idx="2"/>
          </p:nvPr>
        </p:nvSpPr>
        <p:spPr>
          <a:xfrm>
            <a:off x="754064" y="757238"/>
            <a:ext cx="10560260" cy="5343525"/>
          </a:xfrm>
          <a:prstGeom prst="rect">
            <a:avLst/>
          </a:prstGeom>
          <a:solidFill>
            <a:srgbClr val="F2F2F2"/>
          </a:solidFill>
          <a:ln>
            <a:noFill/>
          </a:ln>
        </p:spPr>
        <p:txBody>
          <a:bodyPr/>
          <a:lstStyle/>
          <a:p>
            <a:endParaRPr lang="en-GB"/>
          </a:p>
        </p:txBody>
      </p:sp>
      <p:sp>
        <p:nvSpPr>
          <p:cNvPr id="159" name="Google Shape;159;p29"/>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pic>
        <p:nvPicPr>
          <p:cNvPr id="160" name="Google Shape;160;p29" descr="A white letter on a black background&#10;&#10;Description automatically generated"/>
          <p:cNvPicPr preferRelativeResize="0"/>
          <p:nvPr/>
        </p:nvPicPr>
        <p:blipFill rotWithShape="1">
          <a:blip r:embed="rId2" cstate="screen">
            <a:alphaModFix/>
            <a:extLst>
              <a:ext uri="{28A0092B-C50C-407E-A947-70E740481C1C}">
                <a14:useLocalDpi xmlns:a14="http://schemas.microsoft.com/office/drawing/2010/main" val="0"/>
              </a:ext>
            </a:extLst>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24416542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5_Custom Layout">
  <p:cSld name="5_Custom Layout">
    <p:spTree>
      <p:nvGrpSpPr>
        <p:cNvPr id="1" name="Shape 176"/>
        <p:cNvGrpSpPr/>
        <p:nvPr/>
      </p:nvGrpSpPr>
      <p:grpSpPr>
        <a:xfrm>
          <a:off x="0" y="0"/>
          <a:ext cx="0" cy="0"/>
          <a:chOff x="0" y="0"/>
          <a:chExt cx="0" cy="0"/>
        </a:xfrm>
      </p:grpSpPr>
      <p:sp>
        <p:nvSpPr>
          <p:cNvPr id="177" name="Google Shape;177;p31"/>
          <p:cNvSpPr/>
          <p:nvPr/>
        </p:nvSpPr>
        <p:spPr>
          <a:xfrm>
            <a:off x="0" y="0"/>
            <a:ext cx="1219200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178" name="Google Shape;178;p31"/>
          <p:cNvSpPr txBox="1">
            <a:spLocks noGrp="1"/>
          </p:cNvSpPr>
          <p:nvPr>
            <p:ph type="title"/>
          </p:nvPr>
        </p:nvSpPr>
        <p:spPr>
          <a:xfrm>
            <a:off x="1135200" y="1139400"/>
            <a:ext cx="10303200" cy="6862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 name="Google Shape;179;p31"/>
          <p:cNvSpPr txBox="1">
            <a:spLocks noGrp="1"/>
          </p:cNvSpPr>
          <p:nvPr>
            <p:ph type="body" idx="1"/>
          </p:nvPr>
        </p:nvSpPr>
        <p:spPr>
          <a:xfrm>
            <a:off x="1135200" y="1902600"/>
            <a:ext cx="4960800" cy="38160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0" name="Google Shape;180;p31"/>
          <p:cNvSpPr txBox="1">
            <a:spLocks noGrp="1"/>
          </p:cNvSpPr>
          <p:nvPr>
            <p:ph type="body" idx="2"/>
          </p:nvPr>
        </p:nvSpPr>
        <p:spPr>
          <a:xfrm>
            <a:off x="6477600" y="1902600"/>
            <a:ext cx="4960800" cy="38160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81" name="Google Shape;181;p31" descr="A white letter on a black background&#10;&#10;Description automatically generated"/>
          <p:cNvPicPr preferRelativeResize="0"/>
          <p:nvPr/>
        </p:nvPicPr>
        <p:blipFill rotWithShape="1">
          <a:blip r:embed="rId2" cstate="screen">
            <a:alphaModFix/>
            <a:extLst>
              <a:ext uri="{28A0092B-C50C-407E-A947-70E740481C1C}">
                <a14:useLocalDpi xmlns:a14="http://schemas.microsoft.com/office/drawing/2010/main" val="0"/>
              </a:ext>
            </a:extLst>
          </a:blip>
          <a:srcRect/>
          <a:stretch/>
        </p:blipFill>
        <p:spPr>
          <a:xfrm>
            <a:off x="11820000" y="6417274"/>
            <a:ext cx="211921" cy="304201"/>
          </a:xfrm>
          <a:prstGeom prst="rect">
            <a:avLst/>
          </a:prstGeom>
          <a:noFill/>
          <a:ln>
            <a:noFill/>
          </a:ln>
        </p:spPr>
      </p:pic>
      <p:sp>
        <p:nvSpPr>
          <p:cNvPr id="185" name="Google Shape;185;p31"/>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Tree>
    <p:extLst>
      <p:ext uri="{BB962C8B-B14F-4D97-AF65-F5344CB8AC3E}">
        <p14:creationId xmlns:p14="http://schemas.microsoft.com/office/powerpoint/2010/main" val="40371023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Image Slide 02">
  <p:cSld name="Image Slide 02">
    <p:spTree>
      <p:nvGrpSpPr>
        <p:cNvPr id="1" name="Shape 186"/>
        <p:cNvGrpSpPr/>
        <p:nvPr/>
      </p:nvGrpSpPr>
      <p:grpSpPr>
        <a:xfrm>
          <a:off x="0" y="0"/>
          <a:ext cx="0" cy="0"/>
          <a:chOff x="0" y="0"/>
          <a:chExt cx="0" cy="0"/>
        </a:xfrm>
      </p:grpSpPr>
      <p:sp>
        <p:nvSpPr>
          <p:cNvPr id="187" name="Google Shape;187;p32"/>
          <p:cNvSpPr>
            <a:spLocks noGrp="1"/>
          </p:cNvSpPr>
          <p:nvPr>
            <p:ph type="pic" idx="2"/>
          </p:nvPr>
        </p:nvSpPr>
        <p:spPr>
          <a:xfrm>
            <a:off x="1" y="-5400"/>
            <a:ext cx="12192000" cy="6868800"/>
          </a:xfrm>
          <a:prstGeom prst="rect">
            <a:avLst/>
          </a:prstGeom>
          <a:solidFill>
            <a:srgbClr val="F2F2F2"/>
          </a:solidFill>
          <a:ln>
            <a:noFill/>
          </a:ln>
        </p:spPr>
      </p:sp>
      <p:sp>
        <p:nvSpPr>
          <p:cNvPr id="188" name="Google Shape;188;p32"/>
          <p:cNvSpPr txBox="1">
            <a:spLocks noGrp="1"/>
          </p:cNvSpPr>
          <p:nvPr>
            <p:ph type="dt" idx="10"/>
          </p:nvPr>
        </p:nvSpPr>
        <p:spPr>
          <a:xfrm>
            <a:off x="753600" y="6481800"/>
            <a:ext cx="1144800" cy="23967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800">
                <a:solidFill>
                  <a:schemeClr val="lt2"/>
                </a:solidFill>
                <a:latin typeface="Jost"/>
                <a:ea typeface="Jost"/>
                <a:cs typeface="Jost"/>
                <a:sym typeface="Jost"/>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9" name="Google Shape;189;p32"/>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
        <p:nvSpPr>
          <p:cNvPr id="190" name="Google Shape;190;p32"/>
          <p:cNvSpPr txBox="1">
            <a:spLocks noGrp="1"/>
          </p:cNvSpPr>
          <p:nvPr>
            <p:ph type="sldNum" idx="12"/>
          </p:nvPr>
        </p:nvSpPr>
        <p:spPr>
          <a:xfrm>
            <a:off x="10293600" y="6481800"/>
            <a:ext cx="1144800" cy="23967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800">
                <a:solidFill>
                  <a:schemeClr val="lt2"/>
                </a:solidFill>
                <a:latin typeface="Jost"/>
                <a:ea typeface="Jost"/>
                <a:cs typeface="Jost"/>
                <a:sym typeface="Jost"/>
              </a:defRPr>
            </a:lvl1pPr>
            <a:lvl2pPr marL="0" lvl="1" indent="0" algn="r">
              <a:spcBef>
                <a:spcPts val="0"/>
              </a:spcBef>
              <a:buNone/>
              <a:defRPr sz="800">
                <a:solidFill>
                  <a:schemeClr val="lt2"/>
                </a:solidFill>
                <a:latin typeface="Jost"/>
                <a:ea typeface="Jost"/>
                <a:cs typeface="Jost"/>
                <a:sym typeface="Jost"/>
              </a:defRPr>
            </a:lvl2pPr>
            <a:lvl3pPr marL="0" lvl="2" indent="0" algn="r">
              <a:spcBef>
                <a:spcPts val="0"/>
              </a:spcBef>
              <a:buNone/>
              <a:defRPr sz="800">
                <a:solidFill>
                  <a:schemeClr val="lt2"/>
                </a:solidFill>
                <a:latin typeface="Jost"/>
                <a:ea typeface="Jost"/>
                <a:cs typeface="Jost"/>
                <a:sym typeface="Jost"/>
              </a:defRPr>
            </a:lvl3pPr>
            <a:lvl4pPr marL="0" lvl="3" indent="0" algn="r">
              <a:spcBef>
                <a:spcPts val="0"/>
              </a:spcBef>
              <a:buNone/>
              <a:defRPr sz="800">
                <a:solidFill>
                  <a:schemeClr val="lt2"/>
                </a:solidFill>
                <a:latin typeface="Jost"/>
                <a:ea typeface="Jost"/>
                <a:cs typeface="Jost"/>
                <a:sym typeface="Jost"/>
              </a:defRPr>
            </a:lvl4pPr>
            <a:lvl5pPr marL="0" lvl="4" indent="0" algn="r">
              <a:spcBef>
                <a:spcPts val="0"/>
              </a:spcBef>
              <a:buNone/>
              <a:defRPr sz="800">
                <a:solidFill>
                  <a:schemeClr val="lt2"/>
                </a:solidFill>
                <a:latin typeface="Jost"/>
                <a:ea typeface="Jost"/>
                <a:cs typeface="Jost"/>
                <a:sym typeface="Jost"/>
              </a:defRPr>
            </a:lvl5pPr>
            <a:lvl6pPr marL="0" lvl="5" indent="0" algn="r">
              <a:spcBef>
                <a:spcPts val="0"/>
              </a:spcBef>
              <a:buNone/>
              <a:defRPr sz="800">
                <a:solidFill>
                  <a:schemeClr val="lt2"/>
                </a:solidFill>
                <a:latin typeface="Jost"/>
                <a:ea typeface="Jost"/>
                <a:cs typeface="Jost"/>
                <a:sym typeface="Jost"/>
              </a:defRPr>
            </a:lvl6pPr>
            <a:lvl7pPr marL="0" lvl="6" indent="0" algn="r">
              <a:spcBef>
                <a:spcPts val="0"/>
              </a:spcBef>
              <a:buNone/>
              <a:defRPr sz="800">
                <a:solidFill>
                  <a:schemeClr val="lt2"/>
                </a:solidFill>
                <a:latin typeface="Jost"/>
                <a:ea typeface="Jost"/>
                <a:cs typeface="Jost"/>
                <a:sym typeface="Jost"/>
              </a:defRPr>
            </a:lvl7pPr>
            <a:lvl8pPr marL="0" lvl="7" indent="0" algn="r">
              <a:spcBef>
                <a:spcPts val="0"/>
              </a:spcBef>
              <a:buNone/>
              <a:defRPr sz="800">
                <a:solidFill>
                  <a:schemeClr val="lt2"/>
                </a:solidFill>
                <a:latin typeface="Jost"/>
                <a:ea typeface="Jost"/>
                <a:cs typeface="Jost"/>
                <a:sym typeface="Jost"/>
              </a:defRPr>
            </a:lvl8pPr>
            <a:lvl9pPr marL="0" lvl="8" indent="0" algn="r">
              <a:spcBef>
                <a:spcPts val="0"/>
              </a:spcBef>
              <a:buNone/>
              <a:defRPr sz="800">
                <a:solidFill>
                  <a:schemeClr val="lt2"/>
                </a:solidFill>
                <a:latin typeface="Jost"/>
                <a:ea typeface="Jost"/>
                <a:cs typeface="Jost"/>
                <a:sym typeface="Jost"/>
              </a:defRPr>
            </a:lvl9pPr>
          </a:lstStyle>
          <a:p>
            <a:pPr marL="0" lvl="0" indent="0" algn="r" rtl="0">
              <a:spcBef>
                <a:spcPts val="0"/>
              </a:spcBef>
              <a:spcAft>
                <a:spcPts val="0"/>
              </a:spcAft>
              <a:buNone/>
            </a:pPr>
            <a:fld id="{00000000-1234-1234-1234-123412341234}" type="slidenum">
              <a:rPr lang="en-GB"/>
              <a:t>‹#›</a:t>
            </a:fld>
            <a:endParaRPr/>
          </a:p>
        </p:txBody>
      </p:sp>
      <p:pic>
        <p:nvPicPr>
          <p:cNvPr id="191" name="Google Shape;191;p32" descr="A white letter on a black background&#10;&#10;Description automatically generated"/>
          <p:cNvPicPr preferRelativeResize="0"/>
          <p:nvPr/>
        </p:nvPicPr>
        <p:blipFill rotWithShape="1">
          <a:blip r:embed="rId2" cstate="screen">
            <a:alphaModFix/>
            <a:extLst>
              <a:ext uri="{28A0092B-C50C-407E-A947-70E740481C1C}">
                <a14:useLocalDpi xmlns:a14="http://schemas.microsoft.com/office/drawing/2010/main" val="0"/>
              </a:ext>
            </a:extLst>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32605708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pic>
        <p:nvPicPr>
          <p:cNvPr id="10" name="Picture 9" descr="A logo of a whale&#10;&#10;Description automatically generated">
            <a:extLst>
              <a:ext uri="{FF2B5EF4-FFF2-40B4-BE49-F238E27FC236}">
                <a16:creationId xmlns:a16="http://schemas.microsoft.com/office/drawing/2014/main" id="{6F3C824E-7BB0-3D1C-9E93-CBBC3E9B89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5836" y="345621"/>
            <a:ext cx="790476" cy="800000"/>
          </a:xfrm>
          <a:prstGeom prst="rect">
            <a:avLst/>
          </a:prstGeom>
        </p:spPr>
      </p:pic>
      <p:cxnSp>
        <p:nvCxnSpPr>
          <p:cNvPr id="12" name="Straight Connector 11">
            <a:extLst>
              <a:ext uri="{FF2B5EF4-FFF2-40B4-BE49-F238E27FC236}">
                <a16:creationId xmlns:a16="http://schemas.microsoft.com/office/drawing/2014/main" id="{20A98646-2FD9-3FBF-A560-0AC60B4EE34E}"/>
              </a:ext>
            </a:extLst>
          </p:cNvPr>
          <p:cNvCxnSpPr>
            <a:cxnSpLocks/>
          </p:cNvCxnSpPr>
          <p:nvPr userDrawn="1"/>
        </p:nvCxnSpPr>
        <p:spPr>
          <a:xfrm>
            <a:off x="1655550" y="328529"/>
            <a:ext cx="0" cy="817092"/>
          </a:xfrm>
          <a:prstGeom prst="line">
            <a:avLst/>
          </a:prstGeom>
          <a:ln w="25400">
            <a:solidFill>
              <a:srgbClr val="979A9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87168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Copy Only Slide 02">
  <p:cSld name="Copy Only Slide 02">
    <p:bg>
      <p:bgPr>
        <a:blipFill>
          <a:blip r:embed="rId2">
            <a:alphaModFix/>
          </a:blip>
          <a:stretch>
            <a:fillRect/>
          </a:stretch>
        </a:blipFill>
        <a:effectLst/>
      </p:bgPr>
    </p:bg>
    <p:spTree>
      <p:nvGrpSpPr>
        <p:cNvPr id="1" name="Shape 15"/>
        <p:cNvGrpSpPr/>
        <p:nvPr/>
      </p:nvGrpSpPr>
      <p:grpSpPr>
        <a:xfrm>
          <a:off x="0" y="0"/>
          <a:ext cx="0" cy="0"/>
          <a:chOff x="0" y="0"/>
          <a:chExt cx="0" cy="0"/>
        </a:xfrm>
      </p:grpSpPr>
      <p:sp>
        <p:nvSpPr>
          <p:cNvPr id="16" name="Google Shape;16;p17"/>
          <p:cNvSpPr txBox="1">
            <a:spLocks noGrp="1"/>
          </p:cNvSpPr>
          <p:nvPr>
            <p:ph type="title"/>
          </p:nvPr>
        </p:nvSpPr>
        <p:spPr>
          <a:xfrm>
            <a:off x="753600" y="757800"/>
            <a:ext cx="10684800" cy="763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body" idx="1"/>
          </p:nvPr>
        </p:nvSpPr>
        <p:spPr>
          <a:xfrm>
            <a:off x="753600" y="1521000"/>
            <a:ext cx="10684800" cy="45792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8" name="Google Shape;18;p17" descr="A white letter on a black background&#10;&#10;Description automatically generated"/>
          <p:cNvPicPr preferRelativeResize="0"/>
          <p:nvPr/>
        </p:nvPicPr>
        <p:blipFill rotWithShape="1">
          <a:blip r:embed="rId3">
            <a:alphaModFix/>
          </a:blip>
          <a:srcRect/>
          <a:stretch/>
        </p:blipFill>
        <p:spPr>
          <a:xfrm>
            <a:off x="11820000" y="6417274"/>
            <a:ext cx="211921" cy="304201"/>
          </a:xfrm>
          <a:prstGeom prst="rect">
            <a:avLst/>
          </a:prstGeom>
          <a:noFill/>
          <a:ln>
            <a:noFill/>
          </a:ln>
        </p:spPr>
      </p:pic>
      <p:grpSp>
        <p:nvGrpSpPr>
          <p:cNvPr id="19" name="Google Shape;19;p17"/>
          <p:cNvGrpSpPr/>
          <p:nvPr/>
        </p:nvGrpSpPr>
        <p:grpSpPr>
          <a:xfrm>
            <a:off x="1" y="6178785"/>
            <a:ext cx="1228724" cy="781177"/>
            <a:chOff x="1" y="6178785"/>
            <a:chExt cx="1228724" cy="781177"/>
          </a:xfrm>
        </p:grpSpPr>
        <p:pic>
          <p:nvPicPr>
            <p:cNvPr id="20" name="Google Shape;20;p17"/>
            <p:cNvPicPr preferRelativeResize="0"/>
            <p:nvPr/>
          </p:nvPicPr>
          <p:blipFill rotWithShape="1">
            <a:blip r:embed="rId4">
              <a:alphaModFix/>
            </a:blip>
            <a:srcRect r="50863"/>
            <a:stretch/>
          </p:blipFill>
          <p:spPr>
            <a:xfrm>
              <a:off x="1" y="6178785"/>
              <a:ext cx="654844" cy="781177"/>
            </a:xfrm>
            <a:prstGeom prst="rect">
              <a:avLst/>
            </a:prstGeom>
            <a:noFill/>
            <a:ln>
              <a:noFill/>
            </a:ln>
          </p:spPr>
        </p:pic>
        <p:sp>
          <p:nvSpPr>
            <p:cNvPr id="21" name="Google Shape;21;p17"/>
            <p:cNvSpPr txBox="1"/>
            <p:nvPr/>
          </p:nvSpPr>
          <p:spPr>
            <a:xfrm>
              <a:off x="566520" y="6588324"/>
              <a:ext cx="662205"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 b="0" i="1" u="none" strike="noStrike" cap="none">
                  <a:solidFill>
                    <a:srgbClr val="FFFFFF"/>
                  </a:solidFill>
                  <a:latin typeface="Tahoma"/>
                  <a:ea typeface="Tahoma"/>
                  <a:cs typeface="Tahoma"/>
                  <a:sym typeface="Tahoma"/>
                </a:rPr>
                <a:t>Looking out for</a:t>
              </a:r>
              <a:br>
                <a:rPr lang="en-GB" sz="400" b="0" i="1" u="none" strike="noStrike" cap="none">
                  <a:solidFill>
                    <a:srgbClr val="FFFFFF"/>
                  </a:solidFill>
                  <a:latin typeface="Tahoma"/>
                  <a:ea typeface="Tahoma"/>
                  <a:cs typeface="Tahoma"/>
                  <a:sym typeface="Tahoma"/>
                </a:rPr>
              </a:br>
              <a:r>
                <a:rPr lang="en-GB" sz="400" b="0" i="1" u="none" strike="noStrike" cap="none">
                  <a:solidFill>
                    <a:srgbClr val="FFFFFF"/>
                  </a:solidFill>
                  <a:latin typeface="Tahoma"/>
                  <a:ea typeface="Tahoma"/>
                  <a:cs typeface="Tahoma"/>
                  <a:sym typeface="Tahoma"/>
                </a:rPr>
                <a:t>Whales and Dolphins</a:t>
              </a:r>
              <a:endParaRPr sz="400" i="1">
                <a:solidFill>
                  <a:srgbClr val="FFFFFF"/>
                </a:solidFill>
                <a:latin typeface="Tahoma"/>
                <a:ea typeface="Tahoma"/>
                <a:cs typeface="Tahoma"/>
                <a:sym typeface="Tahoma"/>
              </a:endParaRPr>
            </a:p>
          </p:txBody>
        </p:sp>
      </p:grpSp>
    </p:spTree>
    <p:extLst>
      <p:ext uri="{BB962C8B-B14F-4D97-AF65-F5344CB8AC3E}">
        <p14:creationId xmlns:p14="http://schemas.microsoft.com/office/powerpoint/2010/main" val="28148845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Slide 01">
  <p:cSld name="Title Slide 01">
    <p:bg>
      <p:bgPr>
        <a:blipFill>
          <a:blip r:embed="rId2">
            <a:alphaModFix/>
          </a:blip>
          <a:stretch>
            <a:fillRect/>
          </a:stretch>
        </a:blipFill>
        <a:effectLst/>
      </p:bgPr>
    </p:bg>
    <p:spTree>
      <p:nvGrpSpPr>
        <p:cNvPr id="1" name="Shape 22"/>
        <p:cNvGrpSpPr/>
        <p:nvPr/>
      </p:nvGrpSpPr>
      <p:grpSpPr>
        <a:xfrm>
          <a:off x="0" y="0"/>
          <a:ext cx="0" cy="0"/>
          <a:chOff x="0" y="0"/>
          <a:chExt cx="0" cy="0"/>
        </a:xfrm>
      </p:grpSpPr>
      <p:pic>
        <p:nvPicPr>
          <p:cNvPr id="23" name="Google Shape;23;p18"/>
          <p:cNvPicPr preferRelativeResize="0"/>
          <p:nvPr/>
        </p:nvPicPr>
        <p:blipFill rotWithShape="1">
          <a:blip r:embed="rId3">
            <a:alphaModFix/>
          </a:blip>
          <a:srcRect l="3667" t="7468" r="7195" b="8433"/>
          <a:stretch/>
        </p:blipFill>
        <p:spPr>
          <a:xfrm>
            <a:off x="9454550" y="4373697"/>
            <a:ext cx="2509768" cy="2367806"/>
          </a:xfrm>
          <a:prstGeom prst="ellipse">
            <a:avLst/>
          </a:prstGeom>
          <a:solidFill>
            <a:schemeClr val="lt1">
              <a:alpha val="35686"/>
            </a:schemeClr>
          </a:solidFill>
          <a:ln>
            <a:noFill/>
          </a:ln>
        </p:spPr>
      </p:pic>
    </p:spTree>
    <p:extLst>
      <p:ext uri="{BB962C8B-B14F-4D97-AF65-F5344CB8AC3E}">
        <p14:creationId xmlns:p14="http://schemas.microsoft.com/office/powerpoint/2010/main" val="8445182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24"/>
        <p:cNvGrpSpPr/>
        <p:nvPr/>
      </p:nvGrpSpPr>
      <p:grpSpPr>
        <a:xfrm>
          <a:off x="0" y="0"/>
          <a:ext cx="0" cy="0"/>
          <a:chOff x="0" y="0"/>
          <a:chExt cx="0" cy="0"/>
        </a:xfrm>
      </p:grpSpPr>
      <p:pic>
        <p:nvPicPr>
          <p:cNvPr id="25" name="Google Shape;25;p19"/>
          <p:cNvPicPr preferRelativeResize="0"/>
          <p:nvPr/>
        </p:nvPicPr>
        <p:blipFill rotWithShape="1">
          <a:blip r:embed="rId2">
            <a:alphaModFix/>
          </a:blip>
          <a:srcRect/>
          <a:stretch/>
        </p:blipFill>
        <p:spPr>
          <a:xfrm>
            <a:off x="0" y="0"/>
            <a:ext cx="12192000" cy="6858000"/>
          </a:xfrm>
          <a:prstGeom prst="rect">
            <a:avLst/>
          </a:prstGeom>
          <a:noFill/>
          <a:ln>
            <a:noFill/>
          </a:ln>
        </p:spPr>
      </p:pic>
      <p:pic>
        <p:nvPicPr>
          <p:cNvPr id="26" name="Google Shape;26;p19"/>
          <p:cNvPicPr preferRelativeResize="0"/>
          <p:nvPr/>
        </p:nvPicPr>
        <p:blipFill rotWithShape="1">
          <a:blip r:embed="rId3">
            <a:alphaModFix/>
          </a:blip>
          <a:srcRect l="3667" t="7468" r="7195" b="8433"/>
          <a:stretch/>
        </p:blipFill>
        <p:spPr>
          <a:xfrm>
            <a:off x="9454550" y="4373697"/>
            <a:ext cx="2509768" cy="2367806"/>
          </a:xfrm>
          <a:prstGeom prst="ellipse">
            <a:avLst/>
          </a:prstGeom>
          <a:solidFill>
            <a:schemeClr val="lt1">
              <a:alpha val="35686"/>
            </a:schemeClr>
          </a:solidFill>
          <a:ln>
            <a:noFill/>
          </a:ln>
        </p:spPr>
      </p:pic>
    </p:spTree>
    <p:extLst>
      <p:ext uri="{BB962C8B-B14F-4D97-AF65-F5344CB8AC3E}">
        <p14:creationId xmlns:p14="http://schemas.microsoft.com/office/powerpoint/2010/main" val="275838441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2_Custom Layout">
  <p:cSld name="2_Custom Layout">
    <p:bg>
      <p:bgPr>
        <a:solidFill>
          <a:srgbClr val="019FFE"/>
        </a:solidFill>
        <a:effectLst/>
      </p:bgPr>
    </p:bg>
    <p:spTree>
      <p:nvGrpSpPr>
        <p:cNvPr id="1" name="Shape 27"/>
        <p:cNvGrpSpPr/>
        <p:nvPr/>
      </p:nvGrpSpPr>
      <p:grpSpPr>
        <a:xfrm>
          <a:off x="0" y="0"/>
          <a:ext cx="0" cy="0"/>
          <a:chOff x="0" y="0"/>
          <a:chExt cx="0" cy="0"/>
        </a:xfrm>
      </p:grpSpPr>
      <p:pic>
        <p:nvPicPr>
          <p:cNvPr id="28" name="Google Shape;28;p20"/>
          <p:cNvPicPr preferRelativeResize="0"/>
          <p:nvPr/>
        </p:nvPicPr>
        <p:blipFill rotWithShape="1">
          <a:blip r:embed="rId2">
            <a:alphaModFix/>
          </a:blip>
          <a:srcRect/>
          <a:stretch/>
        </p:blipFill>
        <p:spPr>
          <a:xfrm>
            <a:off x="0" y="0"/>
            <a:ext cx="12192000" cy="6858000"/>
          </a:xfrm>
          <a:prstGeom prst="rect">
            <a:avLst/>
          </a:prstGeom>
          <a:noFill/>
          <a:ln>
            <a:noFill/>
          </a:ln>
        </p:spPr>
      </p:pic>
      <p:pic>
        <p:nvPicPr>
          <p:cNvPr id="29" name="Google Shape;29;p20"/>
          <p:cNvPicPr preferRelativeResize="0"/>
          <p:nvPr/>
        </p:nvPicPr>
        <p:blipFill rotWithShape="1">
          <a:blip r:embed="rId3">
            <a:alphaModFix/>
          </a:blip>
          <a:srcRect l="3667" t="7468" r="7195" b="8433"/>
          <a:stretch/>
        </p:blipFill>
        <p:spPr>
          <a:xfrm>
            <a:off x="9454550" y="4373697"/>
            <a:ext cx="2509768" cy="2367806"/>
          </a:xfrm>
          <a:prstGeom prst="ellipse">
            <a:avLst/>
          </a:prstGeom>
          <a:solidFill>
            <a:schemeClr val="lt1">
              <a:alpha val="35686"/>
            </a:schemeClr>
          </a:solidFill>
          <a:ln>
            <a:noFill/>
          </a:ln>
        </p:spPr>
      </p:pic>
    </p:spTree>
    <p:extLst>
      <p:ext uri="{BB962C8B-B14F-4D97-AF65-F5344CB8AC3E}">
        <p14:creationId xmlns:p14="http://schemas.microsoft.com/office/powerpoint/2010/main" val="41391942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3_Custom Layout">
  <p:cSld name="3_Custom Layout">
    <p:spTree>
      <p:nvGrpSpPr>
        <p:cNvPr id="1" name="Shape 30"/>
        <p:cNvGrpSpPr/>
        <p:nvPr/>
      </p:nvGrpSpPr>
      <p:grpSpPr>
        <a:xfrm>
          <a:off x="0" y="0"/>
          <a:ext cx="0" cy="0"/>
          <a:chOff x="0" y="0"/>
          <a:chExt cx="0" cy="0"/>
        </a:xfrm>
      </p:grpSpPr>
      <p:pic>
        <p:nvPicPr>
          <p:cNvPr id="31" name="Google Shape;31;p21"/>
          <p:cNvPicPr preferRelativeResize="0"/>
          <p:nvPr/>
        </p:nvPicPr>
        <p:blipFill rotWithShape="1">
          <a:blip r:embed="rId2">
            <a:alphaModFix/>
          </a:blip>
          <a:srcRect/>
          <a:stretch/>
        </p:blipFill>
        <p:spPr>
          <a:xfrm>
            <a:off x="0" y="0"/>
            <a:ext cx="12192000" cy="6858000"/>
          </a:xfrm>
          <a:prstGeom prst="rect">
            <a:avLst/>
          </a:prstGeom>
          <a:noFill/>
          <a:ln>
            <a:noFill/>
          </a:ln>
        </p:spPr>
      </p:pic>
      <p:pic>
        <p:nvPicPr>
          <p:cNvPr id="32" name="Google Shape;32;p21"/>
          <p:cNvPicPr preferRelativeResize="0"/>
          <p:nvPr/>
        </p:nvPicPr>
        <p:blipFill rotWithShape="1">
          <a:blip r:embed="rId3">
            <a:alphaModFix/>
          </a:blip>
          <a:srcRect l="3667" t="7468" r="7195" b="8433"/>
          <a:stretch/>
        </p:blipFill>
        <p:spPr>
          <a:xfrm>
            <a:off x="9454550" y="4373697"/>
            <a:ext cx="2509768" cy="2367806"/>
          </a:xfrm>
          <a:prstGeom prst="ellipse">
            <a:avLst/>
          </a:prstGeom>
          <a:solidFill>
            <a:schemeClr val="lt1">
              <a:alpha val="35686"/>
            </a:schemeClr>
          </a:solidFill>
          <a:ln>
            <a:noFill/>
          </a:ln>
        </p:spPr>
      </p:pic>
    </p:spTree>
    <p:extLst>
      <p:ext uri="{BB962C8B-B14F-4D97-AF65-F5344CB8AC3E}">
        <p14:creationId xmlns:p14="http://schemas.microsoft.com/office/powerpoint/2010/main" val="36953646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6_Custom Layout">
  <p:cSld name="6_Custom Layout">
    <p:spTree>
      <p:nvGrpSpPr>
        <p:cNvPr id="1" name="Shape 33"/>
        <p:cNvGrpSpPr/>
        <p:nvPr/>
      </p:nvGrpSpPr>
      <p:grpSpPr>
        <a:xfrm>
          <a:off x="0" y="0"/>
          <a:ext cx="0" cy="0"/>
          <a:chOff x="0" y="0"/>
          <a:chExt cx="0" cy="0"/>
        </a:xfrm>
      </p:grpSpPr>
      <p:pic>
        <p:nvPicPr>
          <p:cNvPr id="34" name="Google Shape;34;p22"/>
          <p:cNvPicPr preferRelativeResize="0"/>
          <p:nvPr/>
        </p:nvPicPr>
        <p:blipFill rotWithShape="1">
          <a:blip r:embed="rId2">
            <a:alphaModFix/>
          </a:blip>
          <a:srcRect/>
          <a:stretch/>
        </p:blipFill>
        <p:spPr>
          <a:xfrm>
            <a:off x="0" y="0"/>
            <a:ext cx="12192000" cy="6858000"/>
          </a:xfrm>
          <a:prstGeom prst="rect">
            <a:avLst/>
          </a:prstGeom>
          <a:noFill/>
          <a:ln>
            <a:noFill/>
          </a:ln>
        </p:spPr>
      </p:pic>
      <p:pic>
        <p:nvPicPr>
          <p:cNvPr id="35" name="Google Shape;35;p22"/>
          <p:cNvPicPr preferRelativeResize="0"/>
          <p:nvPr/>
        </p:nvPicPr>
        <p:blipFill rotWithShape="1">
          <a:blip r:embed="rId3">
            <a:alphaModFix/>
          </a:blip>
          <a:srcRect l="3667" t="7468" r="7195" b="8433"/>
          <a:stretch/>
        </p:blipFill>
        <p:spPr>
          <a:xfrm>
            <a:off x="9454550" y="4373697"/>
            <a:ext cx="2509768" cy="2367806"/>
          </a:xfrm>
          <a:prstGeom prst="ellipse">
            <a:avLst/>
          </a:prstGeom>
          <a:solidFill>
            <a:schemeClr val="lt1">
              <a:alpha val="35686"/>
            </a:schemeClr>
          </a:solidFill>
          <a:ln>
            <a:noFill/>
          </a:ln>
        </p:spPr>
      </p:pic>
    </p:spTree>
    <p:extLst>
      <p:ext uri="{BB962C8B-B14F-4D97-AF65-F5344CB8AC3E}">
        <p14:creationId xmlns:p14="http://schemas.microsoft.com/office/powerpoint/2010/main" val="32151712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1_Copy Only Slide 01">
  <p:cSld name="1_Copy Only Slide 01">
    <p:bg>
      <p:bgPr>
        <a:blipFill>
          <a:blip r:embed="rId2">
            <a:alphaModFix/>
          </a:blip>
          <a:stretch>
            <a:fillRect/>
          </a:stretch>
        </a:blipFill>
        <a:effectLst/>
      </p:bgPr>
    </p:bg>
    <p:spTree>
      <p:nvGrpSpPr>
        <p:cNvPr id="1" name="Shape 36"/>
        <p:cNvGrpSpPr/>
        <p:nvPr/>
      </p:nvGrpSpPr>
      <p:grpSpPr>
        <a:xfrm>
          <a:off x="0" y="0"/>
          <a:ext cx="0" cy="0"/>
          <a:chOff x="0" y="0"/>
          <a:chExt cx="0" cy="0"/>
        </a:xfrm>
      </p:grpSpPr>
      <p:sp>
        <p:nvSpPr>
          <p:cNvPr id="37" name="Google Shape;37;p23"/>
          <p:cNvSpPr txBox="1">
            <a:spLocks noGrp="1"/>
          </p:cNvSpPr>
          <p:nvPr>
            <p:ph type="title"/>
          </p:nvPr>
        </p:nvSpPr>
        <p:spPr>
          <a:xfrm>
            <a:off x="753600" y="757800"/>
            <a:ext cx="10684800" cy="763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grpSp>
        <p:nvGrpSpPr>
          <p:cNvPr id="38" name="Google Shape;38;p23"/>
          <p:cNvGrpSpPr/>
          <p:nvPr/>
        </p:nvGrpSpPr>
        <p:grpSpPr>
          <a:xfrm>
            <a:off x="753600" y="3047400"/>
            <a:ext cx="4960800" cy="381600"/>
            <a:chOff x="753600" y="3045135"/>
            <a:chExt cx="4960800" cy="388395"/>
          </a:xfrm>
        </p:grpSpPr>
        <p:sp>
          <p:nvSpPr>
            <p:cNvPr id="39" name="Google Shape;39;p23"/>
            <p:cNvSpPr txBox="1"/>
            <p:nvPr/>
          </p:nvSpPr>
          <p:spPr>
            <a:xfrm>
              <a:off x="753600" y="3049665"/>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1</a:t>
              </a:r>
              <a:endParaRPr/>
            </a:p>
          </p:txBody>
        </p:sp>
        <p:sp>
          <p:nvSpPr>
            <p:cNvPr id="40" name="Google Shape;40;p23"/>
            <p:cNvSpPr txBox="1"/>
            <p:nvPr/>
          </p:nvSpPr>
          <p:spPr>
            <a:xfrm>
              <a:off x="1326000" y="3047400"/>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2</a:t>
              </a:r>
              <a:endParaRPr/>
            </a:p>
          </p:txBody>
        </p:sp>
        <p:sp>
          <p:nvSpPr>
            <p:cNvPr id="41" name="Google Shape;41;p23"/>
            <p:cNvSpPr txBox="1"/>
            <p:nvPr/>
          </p:nvSpPr>
          <p:spPr>
            <a:xfrm>
              <a:off x="1898400" y="3047400"/>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3</a:t>
              </a:r>
              <a:endParaRPr/>
            </a:p>
          </p:txBody>
        </p:sp>
        <p:sp>
          <p:nvSpPr>
            <p:cNvPr id="42" name="Google Shape;42;p23"/>
            <p:cNvSpPr txBox="1"/>
            <p:nvPr/>
          </p:nvSpPr>
          <p:spPr>
            <a:xfrm>
              <a:off x="2470800" y="3045135"/>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4</a:t>
              </a:r>
              <a:endParaRPr/>
            </a:p>
          </p:txBody>
        </p:sp>
        <p:sp>
          <p:nvSpPr>
            <p:cNvPr id="43" name="Google Shape;43;p23"/>
            <p:cNvSpPr txBox="1"/>
            <p:nvPr/>
          </p:nvSpPr>
          <p:spPr>
            <a:xfrm>
              <a:off x="3043200" y="3049665"/>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5</a:t>
              </a:r>
              <a:endParaRPr/>
            </a:p>
          </p:txBody>
        </p:sp>
        <p:sp>
          <p:nvSpPr>
            <p:cNvPr id="44" name="Google Shape;44;p23"/>
            <p:cNvSpPr txBox="1"/>
            <p:nvPr/>
          </p:nvSpPr>
          <p:spPr>
            <a:xfrm>
              <a:off x="3615600" y="3047400"/>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6</a:t>
              </a:r>
              <a:endParaRPr/>
            </a:p>
          </p:txBody>
        </p:sp>
        <p:sp>
          <p:nvSpPr>
            <p:cNvPr id="45" name="Google Shape;45;p23"/>
            <p:cNvSpPr txBox="1"/>
            <p:nvPr/>
          </p:nvSpPr>
          <p:spPr>
            <a:xfrm>
              <a:off x="4188000" y="3047400"/>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7</a:t>
              </a:r>
              <a:endParaRPr/>
            </a:p>
          </p:txBody>
        </p:sp>
        <p:sp>
          <p:nvSpPr>
            <p:cNvPr id="46" name="Google Shape;46;p23"/>
            <p:cNvSpPr txBox="1"/>
            <p:nvPr/>
          </p:nvSpPr>
          <p:spPr>
            <a:xfrm>
              <a:off x="4760400" y="3045135"/>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8</a:t>
              </a:r>
              <a:endParaRPr/>
            </a:p>
          </p:txBody>
        </p:sp>
        <p:sp>
          <p:nvSpPr>
            <p:cNvPr id="47" name="Google Shape;47;p23"/>
            <p:cNvSpPr txBox="1"/>
            <p:nvPr/>
          </p:nvSpPr>
          <p:spPr>
            <a:xfrm>
              <a:off x="5332800" y="3051930"/>
              <a:ext cx="381600" cy="381600"/>
            </a:xfrm>
            <a:prstGeom prst="rect">
              <a:avLst/>
            </a:prstGeom>
            <a:solidFill>
              <a:schemeClr val="lt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dk1"/>
                  </a:solidFill>
                  <a:latin typeface="Jost"/>
                  <a:ea typeface="Jost"/>
                  <a:cs typeface="Jost"/>
                  <a:sym typeface="Jost"/>
                </a:rPr>
                <a:t>9</a:t>
              </a:r>
              <a:endParaRPr/>
            </a:p>
          </p:txBody>
        </p:sp>
      </p:grpSp>
      <p:grpSp>
        <p:nvGrpSpPr>
          <p:cNvPr id="48" name="Google Shape;48;p23"/>
          <p:cNvGrpSpPr/>
          <p:nvPr/>
        </p:nvGrpSpPr>
        <p:grpSpPr>
          <a:xfrm>
            <a:off x="753600" y="2459145"/>
            <a:ext cx="4960800" cy="388395"/>
            <a:chOff x="753600" y="2459145"/>
            <a:chExt cx="4960800" cy="388395"/>
          </a:xfrm>
        </p:grpSpPr>
        <p:sp>
          <p:nvSpPr>
            <p:cNvPr id="49" name="Google Shape;49;p23"/>
            <p:cNvSpPr txBox="1"/>
            <p:nvPr/>
          </p:nvSpPr>
          <p:spPr>
            <a:xfrm>
              <a:off x="753600" y="2463675"/>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1</a:t>
              </a:r>
              <a:endParaRPr/>
            </a:p>
          </p:txBody>
        </p:sp>
        <p:sp>
          <p:nvSpPr>
            <p:cNvPr id="50" name="Google Shape;50;p23"/>
            <p:cNvSpPr txBox="1"/>
            <p:nvPr/>
          </p:nvSpPr>
          <p:spPr>
            <a:xfrm>
              <a:off x="1326000" y="2461410"/>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2</a:t>
              </a:r>
              <a:endParaRPr/>
            </a:p>
          </p:txBody>
        </p:sp>
        <p:sp>
          <p:nvSpPr>
            <p:cNvPr id="51" name="Google Shape;51;p23"/>
            <p:cNvSpPr txBox="1"/>
            <p:nvPr/>
          </p:nvSpPr>
          <p:spPr>
            <a:xfrm>
              <a:off x="1898400" y="2461410"/>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3</a:t>
              </a:r>
              <a:endParaRPr/>
            </a:p>
          </p:txBody>
        </p:sp>
        <p:sp>
          <p:nvSpPr>
            <p:cNvPr id="52" name="Google Shape;52;p23"/>
            <p:cNvSpPr txBox="1"/>
            <p:nvPr/>
          </p:nvSpPr>
          <p:spPr>
            <a:xfrm>
              <a:off x="2470800" y="2459145"/>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4</a:t>
              </a:r>
              <a:endParaRPr/>
            </a:p>
          </p:txBody>
        </p:sp>
        <p:sp>
          <p:nvSpPr>
            <p:cNvPr id="53" name="Google Shape;53;p23"/>
            <p:cNvSpPr txBox="1"/>
            <p:nvPr/>
          </p:nvSpPr>
          <p:spPr>
            <a:xfrm>
              <a:off x="3043200" y="2463675"/>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5</a:t>
              </a:r>
              <a:endParaRPr/>
            </a:p>
          </p:txBody>
        </p:sp>
        <p:sp>
          <p:nvSpPr>
            <p:cNvPr id="54" name="Google Shape;54;p23"/>
            <p:cNvSpPr txBox="1"/>
            <p:nvPr/>
          </p:nvSpPr>
          <p:spPr>
            <a:xfrm>
              <a:off x="3615600" y="2461410"/>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6</a:t>
              </a:r>
              <a:endParaRPr/>
            </a:p>
          </p:txBody>
        </p:sp>
        <p:sp>
          <p:nvSpPr>
            <p:cNvPr id="55" name="Google Shape;55;p23"/>
            <p:cNvSpPr txBox="1"/>
            <p:nvPr/>
          </p:nvSpPr>
          <p:spPr>
            <a:xfrm>
              <a:off x="4188000" y="2461410"/>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7</a:t>
              </a:r>
              <a:endParaRPr/>
            </a:p>
          </p:txBody>
        </p:sp>
        <p:sp>
          <p:nvSpPr>
            <p:cNvPr id="56" name="Google Shape;56;p23"/>
            <p:cNvSpPr txBox="1"/>
            <p:nvPr/>
          </p:nvSpPr>
          <p:spPr>
            <a:xfrm>
              <a:off x="4760400" y="2459145"/>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8</a:t>
              </a:r>
              <a:endParaRPr/>
            </a:p>
          </p:txBody>
        </p:sp>
        <p:sp>
          <p:nvSpPr>
            <p:cNvPr id="57" name="Google Shape;57;p23"/>
            <p:cNvSpPr txBox="1"/>
            <p:nvPr/>
          </p:nvSpPr>
          <p:spPr>
            <a:xfrm>
              <a:off x="5332800" y="2465940"/>
              <a:ext cx="381600" cy="381600"/>
            </a:xfrm>
            <a:prstGeom prst="rect">
              <a:avLst/>
            </a:prstGeom>
            <a:solidFill>
              <a:schemeClr val="accent3"/>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9</a:t>
              </a:r>
              <a:endParaRPr/>
            </a:p>
          </p:txBody>
        </p:sp>
      </p:grpSp>
      <p:grpSp>
        <p:nvGrpSpPr>
          <p:cNvPr id="58" name="Google Shape;58;p23"/>
          <p:cNvGrpSpPr/>
          <p:nvPr/>
        </p:nvGrpSpPr>
        <p:grpSpPr>
          <a:xfrm>
            <a:off x="753600" y="1902600"/>
            <a:ext cx="4960800" cy="381600"/>
            <a:chOff x="753600" y="1895805"/>
            <a:chExt cx="4960800" cy="388395"/>
          </a:xfrm>
        </p:grpSpPr>
        <p:sp>
          <p:nvSpPr>
            <p:cNvPr id="59" name="Google Shape;59;p23"/>
            <p:cNvSpPr txBox="1"/>
            <p:nvPr/>
          </p:nvSpPr>
          <p:spPr>
            <a:xfrm>
              <a:off x="753600" y="1900335"/>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1</a:t>
              </a:r>
              <a:endParaRPr/>
            </a:p>
          </p:txBody>
        </p:sp>
        <p:sp>
          <p:nvSpPr>
            <p:cNvPr id="60" name="Google Shape;60;p23"/>
            <p:cNvSpPr txBox="1"/>
            <p:nvPr/>
          </p:nvSpPr>
          <p:spPr>
            <a:xfrm>
              <a:off x="1326000" y="1898070"/>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2</a:t>
              </a:r>
              <a:endParaRPr/>
            </a:p>
          </p:txBody>
        </p:sp>
        <p:sp>
          <p:nvSpPr>
            <p:cNvPr id="61" name="Google Shape;61;p23"/>
            <p:cNvSpPr txBox="1"/>
            <p:nvPr/>
          </p:nvSpPr>
          <p:spPr>
            <a:xfrm>
              <a:off x="1898400" y="1898070"/>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3</a:t>
              </a:r>
              <a:endParaRPr/>
            </a:p>
          </p:txBody>
        </p:sp>
        <p:sp>
          <p:nvSpPr>
            <p:cNvPr id="62" name="Google Shape;62;p23"/>
            <p:cNvSpPr txBox="1"/>
            <p:nvPr/>
          </p:nvSpPr>
          <p:spPr>
            <a:xfrm>
              <a:off x="2470800" y="1895805"/>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4</a:t>
              </a:r>
              <a:endParaRPr/>
            </a:p>
          </p:txBody>
        </p:sp>
        <p:sp>
          <p:nvSpPr>
            <p:cNvPr id="63" name="Google Shape;63;p23"/>
            <p:cNvSpPr txBox="1"/>
            <p:nvPr/>
          </p:nvSpPr>
          <p:spPr>
            <a:xfrm>
              <a:off x="3043200" y="1900335"/>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5</a:t>
              </a:r>
              <a:endParaRPr/>
            </a:p>
          </p:txBody>
        </p:sp>
        <p:sp>
          <p:nvSpPr>
            <p:cNvPr id="64" name="Google Shape;64;p23"/>
            <p:cNvSpPr txBox="1"/>
            <p:nvPr/>
          </p:nvSpPr>
          <p:spPr>
            <a:xfrm>
              <a:off x="3615600" y="1898070"/>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6</a:t>
              </a:r>
              <a:endParaRPr/>
            </a:p>
          </p:txBody>
        </p:sp>
        <p:sp>
          <p:nvSpPr>
            <p:cNvPr id="65" name="Google Shape;65;p23"/>
            <p:cNvSpPr txBox="1"/>
            <p:nvPr/>
          </p:nvSpPr>
          <p:spPr>
            <a:xfrm>
              <a:off x="4188000" y="1898070"/>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7</a:t>
              </a:r>
              <a:endParaRPr/>
            </a:p>
          </p:txBody>
        </p:sp>
        <p:sp>
          <p:nvSpPr>
            <p:cNvPr id="66" name="Google Shape;66;p23"/>
            <p:cNvSpPr txBox="1"/>
            <p:nvPr/>
          </p:nvSpPr>
          <p:spPr>
            <a:xfrm>
              <a:off x="4760400" y="1895805"/>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8</a:t>
              </a:r>
              <a:endParaRPr/>
            </a:p>
          </p:txBody>
        </p:sp>
        <p:sp>
          <p:nvSpPr>
            <p:cNvPr id="67" name="Google Shape;67;p23"/>
            <p:cNvSpPr txBox="1"/>
            <p:nvPr/>
          </p:nvSpPr>
          <p:spPr>
            <a:xfrm>
              <a:off x="5332800" y="1902600"/>
              <a:ext cx="381600" cy="381600"/>
            </a:xfrm>
            <a:prstGeom prst="rect">
              <a:avLst/>
            </a:prstGeom>
            <a:solidFill>
              <a:schemeClr val="dk2"/>
            </a:solidFill>
            <a:ln>
              <a:noFill/>
            </a:ln>
          </p:spPr>
          <p:txBody>
            <a:bodyPr spcFirstLastPara="1" wrap="square" lIns="91425" tIns="45700" rIns="91425" bIns="45700" anchor="ctr" anchorCtr="0">
              <a:spAutoFit/>
            </a:bodyPr>
            <a:lstStyle/>
            <a:p>
              <a:pPr marL="0" marR="0" lvl="0" indent="0" algn="ctr" rtl="0">
                <a:spcBef>
                  <a:spcPts val="0"/>
                </a:spcBef>
                <a:spcAft>
                  <a:spcPts val="0"/>
                </a:spcAft>
                <a:buNone/>
              </a:pPr>
              <a:r>
                <a:rPr lang="en-GB" sz="1800">
                  <a:solidFill>
                    <a:schemeClr val="lt1"/>
                  </a:solidFill>
                  <a:latin typeface="Jost"/>
                  <a:ea typeface="Jost"/>
                  <a:cs typeface="Jost"/>
                  <a:sym typeface="Jost"/>
                </a:rPr>
                <a:t>9</a:t>
              </a:r>
              <a:endParaRPr/>
            </a:p>
          </p:txBody>
        </p:sp>
      </p:grpSp>
      <p:grpSp>
        <p:nvGrpSpPr>
          <p:cNvPr id="68" name="Google Shape;68;p23"/>
          <p:cNvGrpSpPr/>
          <p:nvPr/>
        </p:nvGrpSpPr>
        <p:grpSpPr>
          <a:xfrm>
            <a:off x="6477600" y="1902600"/>
            <a:ext cx="4960800" cy="381600"/>
            <a:chOff x="6477600" y="1902600"/>
            <a:chExt cx="4960800" cy="381600"/>
          </a:xfrm>
        </p:grpSpPr>
        <p:sp>
          <p:nvSpPr>
            <p:cNvPr id="69" name="Google Shape;69;p23"/>
            <p:cNvSpPr/>
            <p:nvPr/>
          </p:nvSpPr>
          <p:spPr>
            <a:xfrm>
              <a:off x="8004000" y="1996867"/>
              <a:ext cx="190800" cy="190800"/>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0" name="Google Shape;70;p23"/>
            <p:cNvSpPr/>
            <p:nvPr/>
          </p:nvSpPr>
          <p:spPr>
            <a:xfrm>
              <a:off x="11056800" y="1902600"/>
              <a:ext cx="381600" cy="381600"/>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1" name="Google Shape;71;p23"/>
            <p:cNvSpPr/>
            <p:nvPr/>
          </p:nvSpPr>
          <p:spPr>
            <a:xfrm>
              <a:off x="6477600" y="1902600"/>
              <a:ext cx="381600" cy="381600"/>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2" name="Google Shape;72;p23"/>
            <p:cNvSpPr/>
            <p:nvPr/>
          </p:nvSpPr>
          <p:spPr>
            <a:xfrm>
              <a:off x="6668400" y="2063745"/>
              <a:ext cx="4579200" cy="45719"/>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3" name="Google Shape;73;p23"/>
            <p:cNvSpPr/>
            <p:nvPr/>
          </p:nvSpPr>
          <p:spPr>
            <a:xfrm>
              <a:off x="9530400" y="1991204"/>
              <a:ext cx="190800" cy="190800"/>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grpSp>
      <p:grpSp>
        <p:nvGrpSpPr>
          <p:cNvPr id="74" name="Google Shape;74;p23"/>
          <p:cNvGrpSpPr/>
          <p:nvPr/>
        </p:nvGrpSpPr>
        <p:grpSpPr>
          <a:xfrm>
            <a:off x="6477600" y="2459145"/>
            <a:ext cx="4960800" cy="381600"/>
            <a:chOff x="6477600" y="1902600"/>
            <a:chExt cx="4960800" cy="381600"/>
          </a:xfrm>
        </p:grpSpPr>
        <p:sp>
          <p:nvSpPr>
            <p:cNvPr id="75" name="Google Shape;75;p23"/>
            <p:cNvSpPr/>
            <p:nvPr/>
          </p:nvSpPr>
          <p:spPr>
            <a:xfrm>
              <a:off x="8004000" y="1996867"/>
              <a:ext cx="190800" cy="190800"/>
            </a:xfrm>
            <a:prstGeom prst="ellipse">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6" name="Google Shape;76;p23"/>
            <p:cNvSpPr/>
            <p:nvPr/>
          </p:nvSpPr>
          <p:spPr>
            <a:xfrm>
              <a:off x="11056800" y="1902600"/>
              <a:ext cx="381600" cy="381600"/>
            </a:xfrm>
            <a:prstGeom prst="ellipse">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7" name="Google Shape;77;p23"/>
            <p:cNvSpPr/>
            <p:nvPr/>
          </p:nvSpPr>
          <p:spPr>
            <a:xfrm>
              <a:off x="6477600" y="1902600"/>
              <a:ext cx="381600" cy="381600"/>
            </a:xfrm>
            <a:prstGeom prst="ellipse">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8" name="Google Shape;78;p23"/>
            <p:cNvSpPr/>
            <p:nvPr/>
          </p:nvSpPr>
          <p:spPr>
            <a:xfrm>
              <a:off x="6668400" y="2063745"/>
              <a:ext cx="4579200" cy="45719"/>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79" name="Google Shape;79;p23"/>
            <p:cNvSpPr/>
            <p:nvPr/>
          </p:nvSpPr>
          <p:spPr>
            <a:xfrm>
              <a:off x="9530400" y="1991204"/>
              <a:ext cx="190800" cy="190800"/>
            </a:xfrm>
            <a:prstGeom prst="ellipse">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grpSp>
      <p:grpSp>
        <p:nvGrpSpPr>
          <p:cNvPr id="80" name="Google Shape;80;p23"/>
          <p:cNvGrpSpPr/>
          <p:nvPr/>
        </p:nvGrpSpPr>
        <p:grpSpPr>
          <a:xfrm>
            <a:off x="6477600" y="3043627"/>
            <a:ext cx="4960800" cy="381600"/>
            <a:chOff x="6477600" y="1902600"/>
            <a:chExt cx="4960800" cy="381600"/>
          </a:xfrm>
        </p:grpSpPr>
        <p:sp>
          <p:nvSpPr>
            <p:cNvPr id="81" name="Google Shape;81;p23"/>
            <p:cNvSpPr/>
            <p:nvPr/>
          </p:nvSpPr>
          <p:spPr>
            <a:xfrm>
              <a:off x="8004000" y="1996867"/>
              <a:ext cx="190800" cy="190800"/>
            </a:xfrm>
            <a:prstGeom prst="ellipse">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82" name="Google Shape;82;p23"/>
            <p:cNvSpPr/>
            <p:nvPr/>
          </p:nvSpPr>
          <p:spPr>
            <a:xfrm>
              <a:off x="11056800" y="1902600"/>
              <a:ext cx="381600" cy="381600"/>
            </a:xfrm>
            <a:prstGeom prst="ellipse">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83" name="Google Shape;83;p23"/>
            <p:cNvSpPr/>
            <p:nvPr/>
          </p:nvSpPr>
          <p:spPr>
            <a:xfrm>
              <a:off x="6477600" y="1902600"/>
              <a:ext cx="381600" cy="381600"/>
            </a:xfrm>
            <a:prstGeom prst="ellipse">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84" name="Google Shape;84;p23"/>
            <p:cNvSpPr/>
            <p:nvPr/>
          </p:nvSpPr>
          <p:spPr>
            <a:xfrm>
              <a:off x="6668400" y="2063745"/>
              <a:ext cx="4579200" cy="45719"/>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85" name="Google Shape;85;p23"/>
            <p:cNvSpPr/>
            <p:nvPr/>
          </p:nvSpPr>
          <p:spPr>
            <a:xfrm>
              <a:off x="9530400" y="1991204"/>
              <a:ext cx="190800" cy="190800"/>
            </a:xfrm>
            <a:prstGeom prst="ellipse">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grpSp>
      <p:sp>
        <p:nvSpPr>
          <p:cNvPr id="86" name="Google Shape;86;p23"/>
          <p:cNvSpPr/>
          <p:nvPr/>
        </p:nvSpPr>
        <p:spPr>
          <a:xfrm>
            <a:off x="753600" y="3812825"/>
            <a:ext cx="1526400" cy="1526400"/>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87" name="Google Shape;87;p23"/>
          <p:cNvSpPr>
            <a:spLocks noGrp="1"/>
          </p:cNvSpPr>
          <p:nvPr>
            <p:ph type="pic" idx="2"/>
          </p:nvPr>
        </p:nvSpPr>
        <p:spPr>
          <a:xfrm>
            <a:off x="852907" y="3895817"/>
            <a:ext cx="1327786" cy="1351513"/>
          </a:xfrm>
          <a:prstGeom prst="ellipse">
            <a:avLst/>
          </a:prstGeom>
          <a:solidFill>
            <a:srgbClr val="F2F2F2"/>
          </a:solidFill>
          <a:ln>
            <a:noFill/>
          </a:ln>
        </p:spPr>
      </p:sp>
      <p:sp>
        <p:nvSpPr>
          <p:cNvPr id="88" name="Google Shape;88;p23"/>
          <p:cNvSpPr/>
          <p:nvPr/>
        </p:nvSpPr>
        <p:spPr>
          <a:xfrm>
            <a:off x="4188000" y="3810600"/>
            <a:ext cx="1526400" cy="1526400"/>
          </a:xfrm>
          <a:prstGeom prst="ellipse">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89" name="Google Shape;89;p23"/>
          <p:cNvSpPr>
            <a:spLocks noGrp="1"/>
          </p:cNvSpPr>
          <p:nvPr>
            <p:ph type="pic" idx="3"/>
          </p:nvPr>
        </p:nvSpPr>
        <p:spPr>
          <a:xfrm>
            <a:off x="4287307" y="3893592"/>
            <a:ext cx="1327786" cy="1351513"/>
          </a:xfrm>
          <a:prstGeom prst="ellipse">
            <a:avLst/>
          </a:prstGeom>
          <a:solidFill>
            <a:srgbClr val="F2F2F2"/>
          </a:solidFill>
          <a:ln>
            <a:noFill/>
          </a:ln>
        </p:spPr>
      </p:sp>
      <p:sp>
        <p:nvSpPr>
          <p:cNvPr id="90" name="Google Shape;90;p23"/>
          <p:cNvSpPr/>
          <p:nvPr/>
        </p:nvSpPr>
        <p:spPr>
          <a:xfrm>
            <a:off x="2470800" y="3812873"/>
            <a:ext cx="1526400" cy="1526400"/>
          </a:xfrm>
          <a:prstGeom prst="ellipse">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91" name="Google Shape;91;p23"/>
          <p:cNvSpPr>
            <a:spLocks noGrp="1"/>
          </p:cNvSpPr>
          <p:nvPr>
            <p:ph type="pic" idx="4"/>
          </p:nvPr>
        </p:nvSpPr>
        <p:spPr>
          <a:xfrm>
            <a:off x="2570107" y="3895865"/>
            <a:ext cx="1327786" cy="1351513"/>
          </a:xfrm>
          <a:prstGeom prst="ellipse">
            <a:avLst/>
          </a:prstGeom>
          <a:solidFill>
            <a:srgbClr val="F2F2F2"/>
          </a:solidFill>
          <a:ln>
            <a:noFill/>
          </a:ln>
        </p:spPr>
      </p:sp>
      <p:pic>
        <p:nvPicPr>
          <p:cNvPr id="92" name="Google Shape;92;p23" descr="Badge Question Mark with solid fill"/>
          <p:cNvPicPr preferRelativeResize="0"/>
          <p:nvPr/>
        </p:nvPicPr>
        <p:blipFill rotWithShape="1">
          <a:blip r:embed="rId3">
            <a:alphaModFix/>
          </a:blip>
          <a:srcRect/>
          <a:stretch/>
        </p:blipFill>
        <p:spPr>
          <a:xfrm>
            <a:off x="8293872" y="3627562"/>
            <a:ext cx="473328" cy="473328"/>
          </a:xfrm>
          <a:prstGeom prst="rect">
            <a:avLst/>
          </a:prstGeom>
          <a:noFill/>
          <a:ln>
            <a:noFill/>
          </a:ln>
        </p:spPr>
      </p:pic>
      <p:pic>
        <p:nvPicPr>
          <p:cNvPr id="93" name="Google Shape;93;p23" descr="Badge Tick1 with solid fill"/>
          <p:cNvPicPr preferRelativeResize="0"/>
          <p:nvPr/>
        </p:nvPicPr>
        <p:blipFill rotWithShape="1">
          <a:blip r:embed="rId4">
            <a:alphaModFix/>
          </a:blip>
          <a:srcRect/>
          <a:stretch/>
        </p:blipFill>
        <p:spPr>
          <a:xfrm>
            <a:off x="7682663" y="3627562"/>
            <a:ext cx="473327" cy="473327"/>
          </a:xfrm>
          <a:prstGeom prst="rect">
            <a:avLst/>
          </a:prstGeom>
          <a:noFill/>
          <a:ln>
            <a:noFill/>
          </a:ln>
        </p:spPr>
      </p:pic>
      <p:pic>
        <p:nvPicPr>
          <p:cNvPr id="94" name="Google Shape;94;p23" descr="Brain with solid fill"/>
          <p:cNvPicPr preferRelativeResize="0"/>
          <p:nvPr/>
        </p:nvPicPr>
        <p:blipFill rotWithShape="1">
          <a:blip r:embed="rId5">
            <a:alphaModFix/>
          </a:blip>
          <a:srcRect/>
          <a:stretch/>
        </p:blipFill>
        <p:spPr>
          <a:xfrm>
            <a:off x="6477600" y="4207138"/>
            <a:ext cx="655947" cy="655947"/>
          </a:xfrm>
          <a:prstGeom prst="rect">
            <a:avLst/>
          </a:prstGeom>
          <a:noFill/>
          <a:ln>
            <a:noFill/>
          </a:ln>
        </p:spPr>
      </p:pic>
      <p:pic>
        <p:nvPicPr>
          <p:cNvPr id="95" name="Google Shape;95;p23" descr="Branching diagram with solid fill"/>
          <p:cNvPicPr preferRelativeResize="0"/>
          <p:nvPr/>
        </p:nvPicPr>
        <p:blipFill rotWithShape="1">
          <a:blip r:embed="rId6">
            <a:alphaModFix/>
          </a:blip>
          <a:srcRect/>
          <a:stretch/>
        </p:blipFill>
        <p:spPr>
          <a:xfrm>
            <a:off x="8573796" y="4207138"/>
            <a:ext cx="655947" cy="655947"/>
          </a:xfrm>
          <a:prstGeom prst="rect">
            <a:avLst/>
          </a:prstGeom>
          <a:noFill/>
          <a:ln>
            <a:noFill/>
          </a:ln>
        </p:spPr>
      </p:pic>
      <p:pic>
        <p:nvPicPr>
          <p:cNvPr id="96" name="Google Shape;96;p23" descr="Briefcase with solid fill"/>
          <p:cNvPicPr preferRelativeResize="0"/>
          <p:nvPr/>
        </p:nvPicPr>
        <p:blipFill rotWithShape="1">
          <a:blip r:embed="rId7">
            <a:alphaModFix/>
          </a:blip>
          <a:srcRect/>
          <a:stretch/>
        </p:blipFill>
        <p:spPr>
          <a:xfrm>
            <a:off x="9621893" y="4207138"/>
            <a:ext cx="655947" cy="655947"/>
          </a:xfrm>
          <a:prstGeom prst="rect">
            <a:avLst/>
          </a:prstGeom>
          <a:noFill/>
          <a:ln>
            <a:noFill/>
          </a:ln>
        </p:spPr>
      </p:pic>
      <p:pic>
        <p:nvPicPr>
          <p:cNvPr id="97" name="Google Shape;97;p23" descr="Chat with solid fill"/>
          <p:cNvPicPr preferRelativeResize="0"/>
          <p:nvPr/>
        </p:nvPicPr>
        <p:blipFill rotWithShape="1">
          <a:blip r:embed="rId8">
            <a:alphaModFix/>
          </a:blip>
          <a:srcRect/>
          <a:stretch/>
        </p:blipFill>
        <p:spPr>
          <a:xfrm>
            <a:off x="7525698" y="4207138"/>
            <a:ext cx="655947" cy="655947"/>
          </a:xfrm>
          <a:prstGeom prst="rect">
            <a:avLst/>
          </a:prstGeom>
          <a:noFill/>
          <a:ln>
            <a:noFill/>
          </a:ln>
        </p:spPr>
      </p:pic>
      <p:pic>
        <p:nvPicPr>
          <p:cNvPr id="98" name="Google Shape;98;p23" descr="Checkbox Checked with solid fill"/>
          <p:cNvPicPr preferRelativeResize="0"/>
          <p:nvPr/>
        </p:nvPicPr>
        <p:blipFill rotWithShape="1">
          <a:blip r:embed="rId9">
            <a:alphaModFix/>
          </a:blip>
          <a:srcRect/>
          <a:stretch/>
        </p:blipFill>
        <p:spPr>
          <a:xfrm>
            <a:off x="6381716" y="3536253"/>
            <a:ext cx="655947" cy="655947"/>
          </a:xfrm>
          <a:prstGeom prst="rect">
            <a:avLst/>
          </a:prstGeom>
          <a:noFill/>
          <a:ln>
            <a:noFill/>
          </a:ln>
        </p:spPr>
      </p:pic>
      <p:pic>
        <p:nvPicPr>
          <p:cNvPr id="99" name="Google Shape;99;p23" descr="Checkbox Crossed with solid fill"/>
          <p:cNvPicPr preferRelativeResize="0"/>
          <p:nvPr/>
        </p:nvPicPr>
        <p:blipFill rotWithShape="1">
          <a:blip r:embed="rId10">
            <a:alphaModFix/>
          </a:blip>
          <a:srcRect/>
          <a:stretch/>
        </p:blipFill>
        <p:spPr>
          <a:xfrm>
            <a:off x="7026716" y="3536253"/>
            <a:ext cx="655947" cy="655947"/>
          </a:xfrm>
          <a:prstGeom prst="rect">
            <a:avLst/>
          </a:prstGeom>
          <a:noFill/>
          <a:ln>
            <a:noFill/>
          </a:ln>
        </p:spPr>
      </p:pic>
      <p:pic>
        <p:nvPicPr>
          <p:cNvPr id="100" name="Google Shape;100;p23" descr="Badge Question Mark with solid fill"/>
          <p:cNvPicPr preferRelativeResize="0"/>
          <p:nvPr/>
        </p:nvPicPr>
        <p:blipFill rotWithShape="1">
          <a:blip r:embed="rId11">
            <a:alphaModFix/>
          </a:blip>
          <a:srcRect/>
          <a:stretch/>
        </p:blipFill>
        <p:spPr>
          <a:xfrm>
            <a:off x="10965072" y="3627562"/>
            <a:ext cx="473328" cy="473328"/>
          </a:xfrm>
          <a:prstGeom prst="rect">
            <a:avLst/>
          </a:prstGeom>
          <a:noFill/>
          <a:ln>
            <a:noFill/>
          </a:ln>
        </p:spPr>
      </p:pic>
      <p:pic>
        <p:nvPicPr>
          <p:cNvPr id="101" name="Google Shape;101;p23" descr="Badge Tick1 with solid fill"/>
          <p:cNvPicPr preferRelativeResize="0"/>
          <p:nvPr/>
        </p:nvPicPr>
        <p:blipFill rotWithShape="1">
          <a:blip r:embed="rId12">
            <a:alphaModFix/>
          </a:blip>
          <a:srcRect/>
          <a:stretch/>
        </p:blipFill>
        <p:spPr>
          <a:xfrm>
            <a:off x="10353863" y="3627562"/>
            <a:ext cx="473327" cy="473327"/>
          </a:xfrm>
          <a:prstGeom prst="rect">
            <a:avLst/>
          </a:prstGeom>
          <a:noFill/>
          <a:ln>
            <a:noFill/>
          </a:ln>
        </p:spPr>
      </p:pic>
      <p:pic>
        <p:nvPicPr>
          <p:cNvPr id="102" name="Google Shape;102;p23" descr="Checkbox Checked with solid fill"/>
          <p:cNvPicPr preferRelativeResize="0"/>
          <p:nvPr/>
        </p:nvPicPr>
        <p:blipFill rotWithShape="1">
          <a:blip r:embed="rId13">
            <a:alphaModFix/>
          </a:blip>
          <a:srcRect/>
          <a:stretch/>
        </p:blipFill>
        <p:spPr>
          <a:xfrm>
            <a:off x="9052916" y="3536253"/>
            <a:ext cx="655947" cy="655947"/>
          </a:xfrm>
          <a:prstGeom prst="rect">
            <a:avLst/>
          </a:prstGeom>
          <a:noFill/>
          <a:ln>
            <a:noFill/>
          </a:ln>
        </p:spPr>
      </p:pic>
      <p:pic>
        <p:nvPicPr>
          <p:cNvPr id="103" name="Google Shape;103;p23" descr="Checkbox Crossed with solid fill"/>
          <p:cNvPicPr preferRelativeResize="0"/>
          <p:nvPr/>
        </p:nvPicPr>
        <p:blipFill rotWithShape="1">
          <a:blip r:embed="rId14">
            <a:alphaModFix/>
          </a:blip>
          <a:srcRect/>
          <a:stretch/>
        </p:blipFill>
        <p:spPr>
          <a:xfrm>
            <a:off x="9697916" y="3536253"/>
            <a:ext cx="655947" cy="655947"/>
          </a:xfrm>
          <a:prstGeom prst="rect">
            <a:avLst/>
          </a:prstGeom>
          <a:noFill/>
          <a:ln>
            <a:noFill/>
          </a:ln>
        </p:spPr>
      </p:pic>
      <p:pic>
        <p:nvPicPr>
          <p:cNvPr id="104" name="Google Shape;104;p23" descr="Clipboard Partially Checked with solid fill"/>
          <p:cNvPicPr preferRelativeResize="0"/>
          <p:nvPr/>
        </p:nvPicPr>
        <p:blipFill rotWithShape="1">
          <a:blip r:embed="rId15">
            <a:alphaModFix/>
          </a:blip>
          <a:srcRect/>
          <a:stretch/>
        </p:blipFill>
        <p:spPr>
          <a:xfrm>
            <a:off x="6531226" y="5062653"/>
            <a:ext cx="655947" cy="655947"/>
          </a:xfrm>
          <a:prstGeom prst="rect">
            <a:avLst/>
          </a:prstGeom>
          <a:noFill/>
          <a:ln>
            <a:noFill/>
          </a:ln>
        </p:spPr>
      </p:pic>
      <p:pic>
        <p:nvPicPr>
          <p:cNvPr id="105" name="Google Shape;105;p23" descr="Compass with solid fill"/>
          <p:cNvPicPr preferRelativeResize="0"/>
          <p:nvPr/>
        </p:nvPicPr>
        <p:blipFill rotWithShape="1">
          <a:blip r:embed="rId16">
            <a:alphaModFix/>
          </a:blip>
          <a:srcRect/>
          <a:stretch/>
        </p:blipFill>
        <p:spPr>
          <a:xfrm>
            <a:off x="10669990" y="4207136"/>
            <a:ext cx="655947" cy="655947"/>
          </a:xfrm>
          <a:prstGeom prst="rect">
            <a:avLst/>
          </a:prstGeom>
          <a:noFill/>
          <a:ln>
            <a:noFill/>
          </a:ln>
        </p:spPr>
      </p:pic>
      <p:pic>
        <p:nvPicPr>
          <p:cNvPr id="106" name="Google Shape;106;p23" descr="Customer review with solid fill"/>
          <p:cNvPicPr preferRelativeResize="0"/>
          <p:nvPr/>
        </p:nvPicPr>
        <p:blipFill rotWithShape="1">
          <a:blip r:embed="rId17">
            <a:alphaModFix/>
          </a:blip>
          <a:srcRect/>
          <a:stretch/>
        </p:blipFill>
        <p:spPr>
          <a:xfrm>
            <a:off x="7569206" y="5062653"/>
            <a:ext cx="655947" cy="655947"/>
          </a:xfrm>
          <a:prstGeom prst="rect">
            <a:avLst/>
          </a:prstGeom>
          <a:noFill/>
          <a:ln>
            <a:noFill/>
          </a:ln>
        </p:spPr>
      </p:pic>
      <p:pic>
        <p:nvPicPr>
          <p:cNvPr id="107" name="Google Shape;107;p23" descr="Document with solid fill"/>
          <p:cNvPicPr preferRelativeResize="0"/>
          <p:nvPr/>
        </p:nvPicPr>
        <p:blipFill rotWithShape="1">
          <a:blip r:embed="rId18">
            <a:alphaModFix/>
          </a:blip>
          <a:srcRect/>
          <a:stretch/>
        </p:blipFill>
        <p:spPr>
          <a:xfrm>
            <a:off x="9645166" y="5062653"/>
            <a:ext cx="655947" cy="655947"/>
          </a:xfrm>
          <a:prstGeom prst="rect">
            <a:avLst/>
          </a:prstGeom>
          <a:noFill/>
          <a:ln>
            <a:noFill/>
          </a:ln>
        </p:spPr>
      </p:pic>
      <p:pic>
        <p:nvPicPr>
          <p:cNvPr id="108" name="Google Shape;108;p23" descr="Heartbeat with solid fill"/>
          <p:cNvPicPr preferRelativeResize="0"/>
          <p:nvPr/>
        </p:nvPicPr>
        <p:blipFill rotWithShape="1">
          <a:blip r:embed="rId19">
            <a:alphaModFix/>
          </a:blip>
          <a:srcRect/>
          <a:stretch/>
        </p:blipFill>
        <p:spPr>
          <a:xfrm>
            <a:off x="8607186" y="5062653"/>
            <a:ext cx="655947" cy="655947"/>
          </a:xfrm>
          <a:prstGeom prst="rect">
            <a:avLst/>
          </a:prstGeom>
          <a:noFill/>
          <a:ln>
            <a:noFill/>
          </a:ln>
        </p:spPr>
      </p:pic>
      <p:pic>
        <p:nvPicPr>
          <p:cNvPr id="109" name="Google Shape;109;p23" descr="Lightbulb with solid fill"/>
          <p:cNvPicPr preferRelativeResize="0"/>
          <p:nvPr/>
        </p:nvPicPr>
        <p:blipFill rotWithShape="1">
          <a:blip r:embed="rId20">
            <a:alphaModFix/>
          </a:blip>
          <a:srcRect/>
          <a:stretch/>
        </p:blipFill>
        <p:spPr>
          <a:xfrm>
            <a:off x="10683146" y="5062653"/>
            <a:ext cx="655947" cy="655947"/>
          </a:xfrm>
          <a:prstGeom prst="rect">
            <a:avLst/>
          </a:prstGeom>
          <a:noFill/>
          <a:ln>
            <a:noFill/>
          </a:ln>
        </p:spPr>
      </p:pic>
      <p:pic>
        <p:nvPicPr>
          <p:cNvPr id="110" name="Google Shape;110;p23" descr="A white letter on a black background&#10;&#10;Description automatically generated"/>
          <p:cNvPicPr preferRelativeResize="0"/>
          <p:nvPr/>
        </p:nvPicPr>
        <p:blipFill rotWithShape="1">
          <a:blip r:embed="rId21">
            <a:alphaModFix/>
          </a:blip>
          <a:srcRect/>
          <a:stretch/>
        </p:blipFill>
        <p:spPr>
          <a:xfrm>
            <a:off x="11820000" y="6417274"/>
            <a:ext cx="211921" cy="304201"/>
          </a:xfrm>
          <a:prstGeom prst="rect">
            <a:avLst/>
          </a:prstGeom>
          <a:noFill/>
          <a:ln>
            <a:noFill/>
          </a:ln>
        </p:spPr>
      </p:pic>
      <p:grpSp>
        <p:nvGrpSpPr>
          <p:cNvPr id="111" name="Google Shape;111;p23"/>
          <p:cNvGrpSpPr/>
          <p:nvPr/>
        </p:nvGrpSpPr>
        <p:grpSpPr>
          <a:xfrm>
            <a:off x="1" y="6178785"/>
            <a:ext cx="1228724" cy="781177"/>
            <a:chOff x="1" y="6178785"/>
            <a:chExt cx="1228724" cy="781177"/>
          </a:xfrm>
        </p:grpSpPr>
        <p:pic>
          <p:nvPicPr>
            <p:cNvPr id="112" name="Google Shape;112;p23"/>
            <p:cNvPicPr preferRelativeResize="0"/>
            <p:nvPr/>
          </p:nvPicPr>
          <p:blipFill rotWithShape="1">
            <a:blip r:embed="rId22">
              <a:alphaModFix/>
            </a:blip>
            <a:srcRect r="50863"/>
            <a:stretch/>
          </p:blipFill>
          <p:spPr>
            <a:xfrm>
              <a:off x="1" y="6178785"/>
              <a:ext cx="654844" cy="781177"/>
            </a:xfrm>
            <a:prstGeom prst="rect">
              <a:avLst/>
            </a:prstGeom>
            <a:noFill/>
            <a:ln>
              <a:noFill/>
            </a:ln>
          </p:spPr>
        </p:pic>
        <p:sp>
          <p:nvSpPr>
            <p:cNvPr id="113" name="Google Shape;113;p23"/>
            <p:cNvSpPr txBox="1"/>
            <p:nvPr/>
          </p:nvSpPr>
          <p:spPr>
            <a:xfrm>
              <a:off x="566520" y="6588324"/>
              <a:ext cx="662205"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 i="1">
                  <a:solidFill>
                    <a:srgbClr val="FFFFFF"/>
                  </a:solidFill>
                  <a:latin typeface="Tahoma"/>
                  <a:ea typeface="Tahoma"/>
                  <a:cs typeface="Tahoma"/>
                  <a:sym typeface="Tahoma"/>
                </a:rPr>
                <a:t>Looking out for</a:t>
              </a:r>
              <a:br>
                <a:rPr lang="en-GB" sz="400" i="1">
                  <a:solidFill>
                    <a:srgbClr val="FFFFFF"/>
                  </a:solidFill>
                  <a:latin typeface="Tahoma"/>
                  <a:ea typeface="Tahoma"/>
                  <a:cs typeface="Tahoma"/>
                  <a:sym typeface="Tahoma"/>
                </a:rPr>
              </a:br>
              <a:r>
                <a:rPr lang="en-GB" sz="400" i="1">
                  <a:solidFill>
                    <a:srgbClr val="FFFFFF"/>
                  </a:solidFill>
                  <a:latin typeface="Tahoma"/>
                  <a:ea typeface="Tahoma"/>
                  <a:cs typeface="Tahoma"/>
                  <a:sym typeface="Tahoma"/>
                </a:rPr>
                <a:t>Whales and Dolphins</a:t>
              </a:r>
              <a:endParaRPr sz="400" i="1">
                <a:solidFill>
                  <a:srgbClr val="FFFFFF"/>
                </a:solidFill>
                <a:latin typeface="Tahoma"/>
                <a:ea typeface="Tahoma"/>
                <a:cs typeface="Tahoma"/>
                <a:sym typeface="Tahoma"/>
              </a:endParaRPr>
            </a:p>
          </p:txBody>
        </p:sp>
      </p:grpSp>
      <p:sp>
        <p:nvSpPr>
          <p:cNvPr id="114" name="Google Shape;114;p23"/>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Tree>
    <p:extLst>
      <p:ext uri="{BB962C8B-B14F-4D97-AF65-F5344CB8AC3E}">
        <p14:creationId xmlns:p14="http://schemas.microsoft.com/office/powerpoint/2010/main" val="9745361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4_Custom Layout">
  <p:cSld name="4_Custom Layout">
    <p:bg>
      <p:bgPr>
        <a:blipFill>
          <a:blip r:embed="rId2">
            <a:alphaModFix/>
          </a:blip>
          <a:stretch>
            <a:fillRect/>
          </a:stretch>
        </a:blipFill>
        <a:effectLst/>
      </p:bgPr>
    </p:bg>
    <p:spTree>
      <p:nvGrpSpPr>
        <p:cNvPr id="1" name="Shape 115"/>
        <p:cNvGrpSpPr/>
        <p:nvPr/>
      </p:nvGrpSpPr>
      <p:grpSpPr>
        <a:xfrm>
          <a:off x="0" y="0"/>
          <a:ext cx="0" cy="0"/>
          <a:chOff x="0" y="0"/>
          <a:chExt cx="0" cy="0"/>
        </a:xfrm>
      </p:grpSpPr>
      <p:pic>
        <p:nvPicPr>
          <p:cNvPr id="116" name="Google Shape;116;p24" descr="A white letter on a black background&#10;&#10;Description automatically generated"/>
          <p:cNvPicPr preferRelativeResize="0"/>
          <p:nvPr/>
        </p:nvPicPr>
        <p:blipFill rotWithShape="1">
          <a:blip r:embed="rId3">
            <a:alphaModFix/>
          </a:blip>
          <a:srcRect/>
          <a:stretch/>
        </p:blipFill>
        <p:spPr>
          <a:xfrm>
            <a:off x="11820000" y="6417274"/>
            <a:ext cx="211921" cy="304201"/>
          </a:xfrm>
          <a:prstGeom prst="rect">
            <a:avLst/>
          </a:prstGeom>
          <a:noFill/>
          <a:ln>
            <a:noFill/>
          </a:ln>
        </p:spPr>
      </p:pic>
      <p:sp>
        <p:nvSpPr>
          <p:cNvPr id="117" name="Google Shape;117;p24"/>
          <p:cNvSpPr txBox="1">
            <a:spLocks noGrp="1"/>
          </p:cNvSpPr>
          <p:nvPr>
            <p:ph type="subTitle" idx="1"/>
          </p:nvPr>
        </p:nvSpPr>
        <p:spPr>
          <a:xfrm>
            <a:off x="1524000" y="4191455"/>
            <a:ext cx="9144000" cy="122857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1000"/>
              </a:spcBef>
              <a:spcAft>
                <a:spcPts val="0"/>
              </a:spcAft>
              <a:buClr>
                <a:schemeClr val="dk1"/>
              </a:buClr>
              <a:buSzPts val="3400"/>
              <a:buNone/>
              <a:defRPr sz="3400" b="1">
                <a:solidFill>
                  <a:schemeClr val="lt1"/>
                </a:solidFill>
                <a:latin typeface="Jost"/>
                <a:ea typeface="Jost"/>
                <a:cs typeface="Jost"/>
                <a:sym typeface="Jost"/>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pic>
        <p:nvPicPr>
          <p:cNvPr id="118" name="Google Shape;118;p24" descr="A white letter on a black background&#10;&#10;Description automatically generated"/>
          <p:cNvPicPr preferRelativeResize="0"/>
          <p:nvPr/>
        </p:nvPicPr>
        <p:blipFill rotWithShape="1">
          <a:blip r:embed="rId3">
            <a:alphaModFix/>
          </a:blip>
          <a:srcRect/>
          <a:stretch/>
        </p:blipFill>
        <p:spPr>
          <a:xfrm>
            <a:off x="11817614" y="6417274"/>
            <a:ext cx="211921" cy="304201"/>
          </a:xfrm>
          <a:prstGeom prst="rect">
            <a:avLst/>
          </a:prstGeom>
          <a:noFill/>
          <a:ln>
            <a:noFill/>
          </a:ln>
        </p:spPr>
      </p:pic>
      <p:sp>
        <p:nvSpPr>
          <p:cNvPr id="119" name="Google Shape;119;p24"/>
          <p:cNvSpPr txBox="1"/>
          <p:nvPr/>
        </p:nvSpPr>
        <p:spPr>
          <a:xfrm>
            <a:off x="6258036" y="2932157"/>
            <a:ext cx="3545516" cy="83099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i="1">
                <a:solidFill>
                  <a:srgbClr val="FFFFFF"/>
                </a:solidFill>
                <a:latin typeface="Jost SemiBold"/>
                <a:ea typeface="Jost SemiBold"/>
                <a:cs typeface="Jost SemiBold"/>
                <a:sym typeface="Jost SemiBold"/>
              </a:rPr>
              <a:t>Looking out for</a:t>
            </a:r>
            <a:br>
              <a:rPr lang="en-GB" sz="2400" i="1">
                <a:solidFill>
                  <a:srgbClr val="FFFFFF"/>
                </a:solidFill>
                <a:latin typeface="Jost SemiBold"/>
                <a:ea typeface="Jost SemiBold"/>
                <a:cs typeface="Jost SemiBold"/>
                <a:sym typeface="Jost SemiBold"/>
              </a:rPr>
            </a:br>
            <a:r>
              <a:rPr lang="en-GB" sz="2400" i="1">
                <a:solidFill>
                  <a:srgbClr val="FFFFFF"/>
                </a:solidFill>
                <a:latin typeface="Jost SemiBold"/>
                <a:ea typeface="Jost SemiBold"/>
                <a:cs typeface="Jost SemiBold"/>
                <a:sym typeface="Jost SemiBold"/>
              </a:rPr>
              <a:t>Whales and Dolphins</a:t>
            </a:r>
            <a:endParaRPr sz="2400" i="1">
              <a:solidFill>
                <a:srgbClr val="FFFFFF"/>
              </a:solidFill>
              <a:latin typeface="Jost SemiBold"/>
              <a:ea typeface="Jost SemiBold"/>
              <a:cs typeface="Jost SemiBold"/>
              <a:sym typeface="Jost SemiBold"/>
            </a:endParaRPr>
          </a:p>
        </p:txBody>
      </p:sp>
      <p:sp>
        <p:nvSpPr>
          <p:cNvPr id="120" name="Google Shape;120;p24"/>
          <p:cNvSpPr txBox="1">
            <a:spLocks noGrp="1"/>
          </p:cNvSpPr>
          <p:nvPr>
            <p:ph type="body" idx="2"/>
          </p:nvPr>
        </p:nvSpPr>
        <p:spPr>
          <a:xfrm>
            <a:off x="2395611" y="5519714"/>
            <a:ext cx="7400777" cy="657225"/>
          </a:xfrm>
          <a:prstGeom prst="rect">
            <a:avLst/>
          </a:prstGeom>
          <a:noFill/>
          <a:ln>
            <a:noFill/>
          </a:ln>
        </p:spPr>
        <p:txBody>
          <a:bodyPr spcFirstLastPara="1" wrap="square" lIns="91425" tIns="45700" rIns="91425" bIns="45700" anchor="ctr" anchorCtr="0">
            <a:normAutofit/>
          </a:bodyPr>
          <a:lstStyle>
            <a:lvl1pPr marL="457200" lvl="0" indent="-228600" algn="ctr">
              <a:lnSpc>
                <a:spcPct val="90000"/>
              </a:lnSpc>
              <a:spcBef>
                <a:spcPts val="1000"/>
              </a:spcBef>
              <a:spcAft>
                <a:spcPts val="0"/>
              </a:spcAft>
              <a:buClr>
                <a:schemeClr val="lt1"/>
              </a:buClr>
              <a:buSzPts val="2800"/>
              <a:buNone/>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21" name="Google Shape;121;p24"/>
          <p:cNvPicPr preferRelativeResize="0"/>
          <p:nvPr/>
        </p:nvPicPr>
        <p:blipFill rotWithShape="1">
          <a:blip r:embed="rId4">
            <a:alphaModFix/>
          </a:blip>
          <a:srcRect l="3667" t="7468" r="7195" b="8433"/>
          <a:stretch/>
        </p:blipFill>
        <p:spPr>
          <a:xfrm>
            <a:off x="2761336" y="679959"/>
            <a:ext cx="3694887" cy="3485890"/>
          </a:xfrm>
          <a:prstGeom prst="ellipse">
            <a:avLst/>
          </a:prstGeom>
          <a:solidFill>
            <a:schemeClr val="lt1">
              <a:alpha val="35686"/>
            </a:schemeClr>
          </a:solidFill>
          <a:ln>
            <a:noFill/>
          </a:ln>
        </p:spPr>
      </p:pic>
    </p:spTree>
    <p:extLst>
      <p:ext uri="{BB962C8B-B14F-4D97-AF65-F5344CB8AC3E}">
        <p14:creationId xmlns:p14="http://schemas.microsoft.com/office/powerpoint/2010/main" val="413364667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matchingName="2_Content + Image Background Slide 02">
  <p:cSld name="2_Content + Image Background Slide 02">
    <p:bg>
      <p:bgPr>
        <a:blipFill>
          <a:blip r:embed="rId2">
            <a:alphaModFix/>
          </a:blip>
          <a:stretch>
            <a:fillRect/>
          </a:stretch>
        </a:blipFill>
        <a:effectLst/>
      </p:bgPr>
    </p:bg>
    <p:spTree>
      <p:nvGrpSpPr>
        <p:cNvPr id="1" name="Shape 122"/>
        <p:cNvGrpSpPr/>
        <p:nvPr/>
      </p:nvGrpSpPr>
      <p:grpSpPr>
        <a:xfrm>
          <a:off x="0" y="0"/>
          <a:ext cx="0" cy="0"/>
          <a:chOff x="0" y="0"/>
          <a:chExt cx="0" cy="0"/>
        </a:xfrm>
      </p:grpSpPr>
      <p:pic>
        <p:nvPicPr>
          <p:cNvPr id="123" name="Google Shape;123;p25"/>
          <p:cNvPicPr preferRelativeResize="0"/>
          <p:nvPr/>
        </p:nvPicPr>
        <p:blipFill rotWithShape="1">
          <a:blip r:embed="rId3">
            <a:alphaModFix/>
          </a:blip>
          <a:srcRect l="3667" t="7468" r="7195" b="8433"/>
          <a:stretch/>
        </p:blipFill>
        <p:spPr>
          <a:xfrm>
            <a:off x="275755" y="255579"/>
            <a:ext cx="1074579" cy="1013797"/>
          </a:xfrm>
          <a:prstGeom prst="ellipse">
            <a:avLst/>
          </a:prstGeom>
          <a:solidFill>
            <a:schemeClr val="lt1">
              <a:alpha val="35686"/>
            </a:schemeClr>
          </a:solidFill>
          <a:ln>
            <a:noFill/>
          </a:ln>
        </p:spPr>
      </p:pic>
      <p:sp>
        <p:nvSpPr>
          <p:cNvPr id="124" name="Google Shape;124;p25"/>
          <p:cNvSpPr txBox="1">
            <a:spLocks noGrp="1"/>
          </p:cNvSpPr>
          <p:nvPr>
            <p:ph type="title"/>
          </p:nvPr>
        </p:nvSpPr>
        <p:spPr>
          <a:xfrm>
            <a:off x="275756" y="2777240"/>
            <a:ext cx="5469308" cy="96801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2800"/>
              <a:buFont typeface="Arial"/>
              <a:buNone/>
              <a:defRPr sz="2800">
                <a:latin typeface="Jost SemiBold"/>
                <a:ea typeface="Jost SemiBold"/>
                <a:cs typeface="Jost SemiBold"/>
                <a:sym typeface="Jost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5" name="Google Shape;125;p25"/>
          <p:cNvSpPr txBox="1">
            <a:spLocks noGrp="1"/>
          </p:cNvSpPr>
          <p:nvPr>
            <p:ph type="body" idx="1"/>
          </p:nvPr>
        </p:nvSpPr>
        <p:spPr>
          <a:xfrm>
            <a:off x="275756" y="3891943"/>
            <a:ext cx="5469308" cy="2282070"/>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Char char="•"/>
              <a:defRPr sz="2000">
                <a:latin typeface="Jost"/>
                <a:ea typeface="Jost"/>
                <a:cs typeface="Jost"/>
                <a:sym typeface="Jost"/>
              </a:defRPr>
            </a:lvl1pPr>
            <a:lvl2pPr marL="914400" lvl="1" indent="-355600" algn="l">
              <a:lnSpc>
                <a:spcPct val="90000"/>
              </a:lnSpc>
              <a:spcBef>
                <a:spcPts val="500"/>
              </a:spcBef>
              <a:spcAft>
                <a:spcPts val="0"/>
              </a:spcAft>
              <a:buClr>
                <a:schemeClr val="dk1"/>
              </a:buClr>
              <a:buSzPts val="2000"/>
              <a:buChar char="•"/>
              <a:defRPr sz="2000"/>
            </a:lvl2pPr>
            <a:lvl3pPr marL="1371600" lvl="2" indent="-228600" algn="l">
              <a:lnSpc>
                <a:spcPct val="90000"/>
              </a:lnSpc>
              <a:spcBef>
                <a:spcPts val="500"/>
              </a:spcBef>
              <a:spcAft>
                <a:spcPts val="0"/>
              </a:spcAft>
              <a:buClr>
                <a:schemeClr val="dk1"/>
              </a:buClr>
              <a:buSzPts val="2000"/>
              <a:buNone/>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6" name="Google Shape;126;p25"/>
          <p:cNvSpPr>
            <a:spLocks noGrp="1"/>
          </p:cNvSpPr>
          <p:nvPr>
            <p:ph type="pic" idx="2"/>
          </p:nvPr>
        </p:nvSpPr>
        <p:spPr>
          <a:xfrm>
            <a:off x="5912884" y="781275"/>
            <a:ext cx="6172200" cy="5392738"/>
          </a:xfrm>
          <a:prstGeom prst="rect">
            <a:avLst/>
          </a:prstGeom>
          <a:noFill/>
          <a:ln>
            <a:noFill/>
          </a:ln>
        </p:spPr>
      </p:sp>
      <p:cxnSp>
        <p:nvCxnSpPr>
          <p:cNvPr id="127" name="Google Shape;127;p25"/>
          <p:cNvCxnSpPr/>
          <p:nvPr/>
        </p:nvCxnSpPr>
        <p:spPr>
          <a:xfrm>
            <a:off x="1655550" y="328529"/>
            <a:ext cx="0" cy="817092"/>
          </a:xfrm>
          <a:prstGeom prst="straightConnector1">
            <a:avLst/>
          </a:prstGeom>
          <a:noFill/>
          <a:ln w="25400" cap="flat" cmpd="sng">
            <a:solidFill>
              <a:srgbClr val="979A9C"/>
            </a:solidFill>
            <a:prstDash val="solid"/>
            <a:miter lim="800000"/>
            <a:headEnd type="none" w="sm" len="sm"/>
            <a:tailEnd type="none" w="sm" len="sm"/>
          </a:ln>
        </p:spPr>
      </p:cxnSp>
      <p:sp>
        <p:nvSpPr>
          <p:cNvPr id="128" name="Google Shape;128;p25"/>
          <p:cNvSpPr>
            <a:spLocks noGrp="1"/>
          </p:cNvSpPr>
          <p:nvPr>
            <p:ph type="pic" idx="3"/>
          </p:nvPr>
        </p:nvSpPr>
        <p:spPr>
          <a:xfrm>
            <a:off x="2142693" y="346075"/>
            <a:ext cx="2576512" cy="800100"/>
          </a:xfrm>
          <a:prstGeom prst="rect">
            <a:avLst/>
          </a:prstGeom>
          <a:noFill/>
          <a:ln>
            <a:noFill/>
          </a:ln>
        </p:spPr>
      </p:sp>
      <p:pic>
        <p:nvPicPr>
          <p:cNvPr id="129" name="Google Shape;129;p25" descr="A white letter on a black background&#10;&#10;Description automatically generated"/>
          <p:cNvPicPr preferRelativeResize="0"/>
          <p:nvPr/>
        </p:nvPicPr>
        <p:blipFill rotWithShape="1">
          <a:blip r:embed="rId4">
            <a:alphaModFix/>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3245120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Content + Image Slide_Indigo 01">
  <p:cSld name="Content + Image Slide_Indigo 01">
    <p:bg>
      <p:bgPr>
        <a:blipFill>
          <a:blip r:embed="rId2">
            <a:alphaModFix/>
          </a:blip>
          <a:stretch>
            <a:fillRect/>
          </a:stretch>
        </a:blipFill>
        <a:effectLst/>
      </p:bgPr>
    </p:bg>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1135200" y="1139400"/>
            <a:ext cx="10303200" cy="6862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2" name="Google Shape;132;p26"/>
          <p:cNvSpPr txBox="1">
            <a:spLocks noGrp="1"/>
          </p:cNvSpPr>
          <p:nvPr>
            <p:ph type="body" idx="1"/>
          </p:nvPr>
        </p:nvSpPr>
        <p:spPr>
          <a:xfrm>
            <a:off x="1135200" y="1902600"/>
            <a:ext cx="4960800" cy="38160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3" name="Google Shape;133;p26"/>
          <p:cNvSpPr>
            <a:spLocks noGrp="1"/>
          </p:cNvSpPr>
          <p:nvPr>
            <p:ph type="pic" idx="2"/>
          </p:nvPr>
        </p:nvSpPr>
        <p:spPr>
          <a:xfrm>
            <a:off x="6477000" y="1901825"/>
            <a:ext cx="4960938" cy="3816350"/>
          </a:xfrm>
          <a:prstGeom prst="rect">
            <a:avLst/>
          </a:prstGeom>
          <a:solidFill>
            <a:srgbClr val="F2F2F2"/>
          </a:solidFill>
          <a:ln>
            <a:noFill/>
          </a:ln>
        </p:spPr>
      </p:sp>
      <p:pic>
        <p:nvPicPr>
          <p:cNvPr id="134" name="Google Shape;134;p26" descr="A white letter on a black background&#10;&#10;Description automatically generated"/>
          <p:cNvPicPr preferRelativeResize="0"/>
          <p:nvPr/>
        </p:nvPicPr>
        <p:blipFill rotWithShape="1">
          <a:blip r:embed="rId3">
            <a:alphaModFix/>
          </a:blip>
          <a:srcRect/>
          <a:stretch/>
        </p:blipFill>
        <p:spPr>
          <a:xfrm>
            <a:off x="11820000" y="6417274"/>
            <a:ext cx="211921" cy="304201"/>
          </a:xfrm>
          <a:prstGeom prst="rect">
            <a:avLst/>
          </a:prstGeom>
          <a:noFill/>
          <a:ln>
            <a:noFill/>
          </a:ln>
        </p:spPr>
      </p:pic>
      <p:grpSp>
        <p:nvGrpSpPr>
          <p:cNvPr id="135" name="Google Shape;135;p26"/>
          <p:cNvGrpSpPr/>
          <p:nvPr/>
        </p:nvGrpSpPr>
        <p:grpSpPr>
          <a:xfrm>
            <a:off x="1" y="6178785"/>
            <a:ext cx="1228724" cy="781177"/>
            <a:chOff x="1" y="6178785"/>
            <a:chExt cx="1228724" cy="781177"/>
          </a:xfrm>
        </p:grpSpPr>
        <p:pic>
          <p:nvPicPr>
            <p:cNvPr id="136" name="Google Shape;136;p26"/>
            <p:cNvPicPr preferRelativeResize="0"/>
            <p:nvPr/>
          </p:nvPicPr>
          <p:blipFill rotWithShape="1">
            <a:blip r:embed="rId4">
              <a:alphaModFix/>
            </a:blip>
            <a:srcRect r="50863"/>
            <a:stretch/>
          </p:blipFill>
          <p:spPr>
            <a:xfrm>
              <a:off x="1" y="6178785"/>
              <a:ext cx="654844" cy="781177"/>
            </a:xfrm>
            <a:prstGeom prst="rect">
              <a:avLst/>
            </a:prstGeom>
            <a:noFill/>
            <a:ln>
              <a:noFill/>
            </a:ln>
          </p:spPr>
        </p:pic>
        <p:sp>
          <p:nvSpPr>
            <p:cNvPr id="137" name="Google Shape;137;p26"/>
            <p:cNvSpPr txBox="1"/>
            <p:nvPr/>
          </p:nvSpPr>
          <p:spPr>
            <a:xfrm>
              <a:off x="566520" y="6588324"/>
              <a:ext cx="662205"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 i="1">
                  <a:solidFill>
                    <a:srgbClr val="FFFFFF"/>
                  </a:solidFill>
                  <a:latin typeface="Tahoma"/>
                  <a:ea typeface="Tahoma"/>
                  <a:cs typeface="Tahoma"/>
                  <a:sym typeface="Tahoma"/>
                </a:rPr>
                <a:t>Looking out for</a:t>
              </a:r>
              <a:br>
                <a:rPr lang="en-GB" sz="400" i="1">
                  <a:solidFill>
                    <a:srgbClr val="FFFFFF"/>
                  </a:solidFill>
                  <a:latin typeface="Tahoma"/>
                  <a:ea typeface="Tahoma"/>
                  <a:cs typeface="Tahoma"/>
                  <a:sym typeface="Tahoma"/>
                </a:rPr>
              </a:br>
              <a:r>
                <a:rPr lang="en-GB" sz="400" i="1">
                  <a:solidFill>
                    <a:srgbClr val="FFFFFF"/>
                  </a:solidFill>
                  <a:latin typeface="Tahoma"/>
                  <a:ea typeface="Tahoma"/>
                  <a:cs typeface="Tahoma"/>
                  <a:sym typeface="Tahoma"/>
                </a:rPr>
                <a:t>Whales and Dolphins</a:t>
              </a:r>
              <a:endParaRPr sz="400" i="1">
                <a:solidFill>
                  <a:srgbClr val="FFFFFF"/>
                </a:solidFill>
                <a:latin typeface="Tahoma"/>
                <a:ea typeface="Tahoma"/>
                <a:cs typeface="Tahoma"/>
                <a:sym typeface="Tahoma"/>
              </a:endParaRPr>
            </a:p>
          </p:txBody>
        </p:sp>
      </p:grpSp>
    </p:spTree>
    <p:extLst>
      <p:ext uri="{BB962C8B-B14F-4D97-AF65-F5344CB8AC3E}">
        <p14:creationId xmlns:p14="http://schemas.microsoft.com/office/powerpoint/2010/main" val="239301772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matchingName="Content + Image Background Slide 02">
  <p:cSld name="Content + Image Background Slide 02">
    <p:bg>
      <p:bgPr>
        <a:solidFill>
          <a:schemeClr val="lt1"/>
        </a:solidFill>
        <a:effectLst/>
      </p:bgPr>
    </p:bg>
    <p:spTree>
      <p:nvGrpSpPr>
        <p:cNvPr id="1" name="Shape 138"/>
        <p:cNvGrpSpPr/>
        <p:nvPr/>
      </p:nvGrpSpPr>
      <p:grpSpPr>
        <a:xfrm>
          <a:off x="0" y="0"/>
          <a:ext cx="0" cy="0"/>
          <a:chOff x="0" y="0"/>
          <a:chExt cx="0" cy="0"/>
        </a:xfrm>
      </p:grpSpPr>
      <p:sp>
        <p:nvSpPr>
          <p:cNvPr id="139" name="Google Shape;139;p27"/>
          <p:cNvSpPr>
            <a:spLocks noGrp="1"/>
          </p:cNvSpPr>
          <p:nvPr>
            <p:ph type="pic" idx="2"/>
          </p:nvPr>
        </p:nvSpPr>
        <p:spPr>
          <a:xfrm>
            <a:off x="0" y="0"/>
            <a:ext cx="12192000" cy="6858000"/>
          </a:xfrm>
          <a:prstGeom prst="rect">
            <a:avLst/>
          </a:prstGeom>
          <a:noFill/>
          <a:ln>
            <a:noFill/>
          </a:ln>
        </p:spPr>
      </p:sp>
      <p:sp>
        <p:nvSpPr>
          <p:cNvPr id="140" name="Google Shape;140;p27"/>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
        <p:nvSpPr>
          <p:cNvPr id="141" name="Google Shape;141;p27"/>
          <p:cNvSpPr txBox="1">
            <a:spLocks noGrp="1"/>
          </p:cNvSpPr>
          <p:nvPr>
            <p:ph type="sldNum" idx="12"/>
          </p:nvPr>
        </p:nvSpPr>
        <p:spPr>
          <a:xfrm>
            <a:off x="10293600" y="6481800"/>
            <a:ext cx="1144800" cy="23967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800">
                <a:solidFill>
                  <a:schemeClr val="lt2"/>
                </a:solidFill>
                <a:latin typeface="Jost"/>
                <a:ea typeface="Jost"/>
                <a:cs typeface="Jost"/>
                <a:sym typeface="Jost"/>
              </a:defRPr>
            </a:lvl1pPr>
            <a:lvl2pPr marL="0" lvl="1" indent="0" algn="r">
              <a:spcBef>
                <a:spcPts val="0"/>
              </a:spcBef>
              <a:buNone/>
              <a:defRPr sz="800">
                <a:solidFill>
                  <a:schemeClr val="lt2"/>
                </a:solidFill>
                <a:latin typeface="Jost"/>
                <a:ea typeface="Jost"/>
                <a:cs typeface="Jost"/>
                <a:sym typeface="Jost"/>
              </a:defRPr>
            </a:lvl2pPr>
            <a:lvl3pPr marL="0" lvl="2" indent="0" algn="r">
              <a:spcBef>
                <a:spcPts val="0"/>
              </a:spcBef>
              <a:buNone/>
              <a:defRPr sz="800">
                <a:solidFill>
                  <a:schemeClr val="lt2"/>
                </a:solidFill>
                <a:latin typeface="Jost"/>
                <a:ea typeface="Jost"/>
                <a:cs typeface="Jost"/>
                <a:sym typeface="Jost"/>
              </a:defRPr>
            </a:lvl3pPr>
            <a:lvl4pPr marL="0" lvl="3" indent="0" algn="r">
              <a:spcBef>
                <a:spcPts val="0"/>
              </a:spcBef>
              <a:buNone/>
              <a:defRPr sz="800">
                <a:solidFill>
                  <a:schemeClr val="lt2"/>
                </a:solidFill>
                <a:latin typeface="Jost"/>
                <a:ea typeface="Jost"/>
                <a:cs typeface="Jost"/>
                <a:sym typeface="Jost"/>
              </a:defRPr>
            </a:lvl4pPr>
            <a:lvl5pPr marL="0" lvl="4" indent="0" algn="r">
              <a:spcBef>
                <a:spcPts val="0"/>
              </a:spcBef>
              <a:buNone/>
              <a:defRPr sz="800">
                <a:solidFill>
                  <a:schemeClr val="lt2"/>
                </a:solidFill>
                <a:latin typeface="Jost"/>
                <a:ea typeface="Jost"/>
                <a:cs typeface="Jost"/>
                <a:sym typeface="Jost"/>
              </a:defRPr>
            </a:lvl5pPr>
            <a:lvl6pPr marL="0" lvl="5" indent="0" algn="r">
              <a:spcBef>
                <a:spcPts val="0"/>
              </a:spcBef>
              <a:buNone/>
              <a:defRPr sz="800">
                <a:solidFill>
                  <a:schemeClr val="lt2"/>
                </a:solidFill>
                <a:latin typeface="Jost"/>
                <a:ea typeface="Jost"/>
                <a:cs typeface="Jost"/>
                <a:sym typeface="Jost"/>
              </a:defRPr>
            </a:lvl6pPr>
            <a:lvl7pPr marL="0" lvl="6" indent="0" algn="r">
              <a:spcBef>
                <a:spcPts val="0"/>
              </a:spcBef>
              <a:buNone/>
              <a:defRPr sz="800">
                <a:solidFill>
                  <a:schemeClr val="lt2"/>
                </a:solidFill>
                <a:latin typeface="Jost"/>
                <a:ea typeface="Jost"/>
                <a:cs typeface="Jost"/>
                <a:sym typeface="Jost"/>
              </a:defRPr>
            </a:lvl7pPr>
            <a:lvl8pPr marL="0" lvl="7" indent="0" algn="r">
              <a:spcBef>
                <a:spcPts val="0"/>
              </a:spcBef>
              <a:buNone/>
              <a:defRPr sz="800">
                <a:solidFill>
                  <a:schemeClr val="lt2"/>
                </a:solidFill>
                <a:latin typeface="Jost"/>
                <a:ea typeface="Jost"/>
                <a:cs typeface="Jost"/>
                <a:sym typeface="Jost"/>
              </a:defRPr>
            </a:lvl8pPr>
            <a:lvl9pPr marL="0" lvl="8" indent="0" algn="r">
              <a:spcBef>
                <a:spcPts val="0"/>
              </a:spcBef>
              <a:buNone/>
              <a:defRPr sz="800">
                <a:solidFill>
                  <a:schemeClr val="lt2"/>
                </a:solidFill>
                <a:latin typeface="Jost"/>
                <a:ea typeface="Jost"/>
                <a:cs typeface="Jost"/>
                <a:sym typeface="Jost"/>
              </a:defRPr>
            </a:lvl9pPr>
          </a:lstStyle>
          <a:p>
            <a:pPr marL="0" lvl="0" indent="0" algn="r" rtl="0">
              <a:spcBef>
                <a:spcPts val="0"/>
              </a:spcBef>
              <a:spcAft>
                <a:spcPts val="0"/>
              </a:spcAft>
              <a:buNone/>
            </a:pPr>
            <a:fld id="{00000000-1234-1234-1234-123412341234}" type="slidenum">
              <a:rPr lang="en-GB"/>
              <a:t>‹#›</a:t>
            </a:fld>
            <a:endParaRPr/>
          </a:p>
        </p:txBody>
      </p:sp>
      <p:pic>
        <p:nvPicPr>
          <p:cNvPr id="142" name="Google Shape;142;p27" descr="A white letter on a black background&#10;&#10;Description automatically generated"/>
          <p:cNvPicPr preferRelativeResize="0"/>
          <p:nvPr/>
        </p:nvPicPr>
        <p:blipFill rotWithShape="1">
          <a:blip r:embed="rId2">
            <a:alphaModFix/>
          </a:blip>
          <a:srcRect/>
          <a:stretch/>
        </p:blipFill>
        <p:spPr>
          <a:xfrm>
            <a:off x="11820000" y="6417274"/>
            <a:ext cx="211921" cy="304201"/>
          </a:xfrm>
          <a:prstGeom prst="rect">
            <a:avLst/>
          </a:prstGeom>
          <a:noFill/>
          <a:ln>
            <a:noFill/>
          </a:ln>
        </p:spPr>
      </p:pic>
      <p:sp>
        <p:nvSpPr>
          <p:cNvPr id="143" name="Google Shape;143;p27"/>
          <p:cNvSpPr txBox="1">
            <a:spLocks noGrp="1"/>
          </p:cNvSpPr>
          <p:nvPr>
            <p:ph type="title"/>
          </p:nvPr>
        </p:nvSpPr>
        <p:spPr>
          <a:xfrm>
            <a:off x="753600" y="1139400"/>
            <a:ext cx="4579200" cy="763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 name="Google Shape;144;p27"/>
          <p:cNvSpPr/>
          <p:nvPr/>
        </p:nvSpPr>
        <p:spPr>
          <a:xfrm>
            <a:off x="1" y="757800"/>
            <a:ext cx="6096000" cy="5342400"/>
          </a:xfrm>
          <a:prstGeom prst="rect">
            <a:avLst/>
          </a:prstGeom>
          <a:blipFill rotWithShape="1">
            <a:blip r:embed="rId3">
              <a:alphaModFix/>
            </a:blip>
            <a:tile tx="0" ty="0" sx="50000" sy="5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145" name="Google Shape;145;p27"/>
          <p:cNvSpPr txBox="1">
            <a:spLocks noGrp="1"/>
          </p:cNvSpPr>
          <p:nvPr>
            <p:ph type="body" idx="1"/>
          </p:nvPr>
        </p:nvSpPr>
        <p:spPr>
          <a:xfrm>
            <a:off x="753601" y="1902600"/>
            <a:ext cx="4579200" cy="3816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400"/>
              <a:buNone/>
              <a:defRPr sz="2400" b="0">
                <a:solidFill>
                  <a:schemeClr val="lt1"/>
                </a:solidFill>
                <a:latin typeface="Jost SemiBold"/>
                <a:ea typeface="Jost SemiBold"/>
                <a:cs typeface="Jost SemiBold"/>
                <a:sym typeface="Jost SemiBold"/>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46" name="Google Shape;146;p27"/>
          <p:cNvSpPr txBox="1">
            <a:spLocks noGrp="1"/>
          </p:cNvSpPr>
          <p:nvPr>
            <p:ph type="body" idx="3"/>
          </p:nvPr>
        </p:nvSpPr>
        <p:spPr>
          <a:xfrm>
            <a:off x="753601" y="2284200"/>
            <a:ext cx="4579200" cy="34344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47" name="Google Shape;147;p27"/>
          <p:cNvPicPr preferRelativeResize="0"/>
          <p:nvPr/>
        </p:nvPicPr>
        <p:blipFill rotWithShape="1">
          <a:blip r:embed="rId4">
            <a:alphaModFix/>
          </a:blip>
          <a:srcRect/>
          <a:stretch/>
        </p:blipFill>
        <p:spPr>
          <a:xfrm>
            <a:off x="0" y="6207492"/>
            <a:ext cx="1332689" cy="781177"/>
          </a:xfrm>
          <a:prstGeom prst="rect">
            <a:avLst/>
          </a:prstGeom>
          <a:noFill/>
          <a:ln>
            <a:noFill/>
          </a:ln>
        </p:spPr>
      </p:pic>
    </p:spTree>
    <p:extLst>
      <p:ext uri="{BB962C8B-B14F-4D97-AF65-F5344CB8AC3E}">
        <p14:creationId xmlns:p14="http://schemas.microsoft.com/office/powerpoint/2010/main" val="18431561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Copy + Image Slide 02">
  <p:cSld name="Copy + Image Slide 02">
    <p:bg>
      <p:bgPr>
        <a:blipFill>
          <a:blip r:embed="rId2">
            <a:alphaModFix/>
          </a:blip>
          <a:stretch>
            <a:fillRect/>
          </a:stretch>
        </a:blipFill>
        <a:effectLst/>
      </p:bgPr>
    </p:bg>
    <p:spTree>
      <p:nvGrpSpPr>
        <p:cNvPr id="1" name="Shape 148"/>
        <p:cNvGrpSpPr/>
        <p:nvPr/>
      </p:nvGrpSpPr>
      <p:grpSpPr>
        <a:xfrm>
          <a:off x="0" y="0"/>
          <a:ext cx="0" cy="0"/>
          <a:chOff x="0" y="0"/>
          <a:chExt cx="0" cy="0"/>
        </a:xfrm>
      </p:grpSpPr>
      <p:sp>
        <p:nvSpPr>
          <p:cNvPr id="149" name="Google Shape;149;p28"/>
          <p:cNvSpPr txBox="1">
            <a:spLocks noGrp="1"/>
          </p:cNvSpPr>
          <p:nvPr>
            <p:ph type="title"/>
          </p:nvPr>
        </p:nvSpPr>
        <p:spPr>
          <a:xfrm>
            <a:off x="753600" y="757800"/>
            <a:ext cx="5724000" cy="763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28"/>
          <p:cNvSpPr txBox="1">
            <a:spLocks noGrp="1"/>
          </p:cNvSpPr>
          <p:nvPr>
            <p:ph type="body" idx="1"/>
          </p:nvPr>
        </p:nvSpPr>
        <p:spPr>
          <a:xfrm>
            <a:off x="753600" y="1521000"/>
            <a:ext cx="5342400" cy="45792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1" name="Google Shape;151;p28"/>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pic>
        <p:nvPicPr>
          <p:cNvPr id="152" name="Google Shape;152;p28" descr="A white letter on a black background&#10;&#10;Description automatically generated"/>
          <p:cNvPicPr preferRelativeResize="0"/>
          <p:nvPr/>
        </p:nvPicPr>
        <p:blipFill rotWithShape="1">
          <a:blip r:embed="rId3">
            <a:alphaModFix/>
          </a:blip>
          <a:srcRect/>
          <a:stretch/>
        </p:blipFill>
        <p:spPr>
          <a:xfrm>
            <a:off x="11820000" y="6417274"/>
            <a:ext cx="211921" cy="304201"/>
          </a:xfrm>
          <a:prstGeom prst="rect">
            <a:avLst/>
          </a:prstGeom>
          <a:noFill/>
          <a:ln>
            <a:noFill/>
          </a:ln>
        </p:spPr>
      </p:pic>
      <p:sp>
        <p:nvSpPr>
          <p:cNvPr id="153" name="Google Shape;153;p28"/>
          <p:cNvSpPr>
            <a:spLocks noGrp="1"/>
          </p:cNvSpPr>
          <p:nvPr>
            <p:ph type="pic" idx="2"/>
          </p:nvPr>
        </p:nvSpPr>
        <p:spPr>
          <a:xfrm>
            <a:off x="6477000" y="757800"/>
            <a:ext cx="4960938" cy="5342400"/>
          </a:xfrm>
          <a:prstGeom prst="rect">
            <a:avLst/>
          </a:prstGeom>
          <a:solidFill>
            <a:srgbClr val="F2F2F2"/>
          </a:solidFill>
          <a:ln>
            <a:noFill/>
          </a:ln>
        </p:spPr>
      </p:sp>
      <p:grpSp>
        <p:nvGrpSpPr>
          <p:cNvPr id="154" name="Google Shape;154;p28"/>
          <p:cNvGrpSpPr/>
          <p:nvPr/>
        </p:nvGrpSpPr>
        <p:grpSpPr>
          <a:xfrm>
            <a:off x="1" y="6178785"/>
            <a:ext cx="1228724" cy="781177"/>
            <a:chOff x="1" y="6178785"/>
            <a:chExt cx="1228724" cy="781177"/>
          </a:xfrm>
        </p:grpSpPr>
        <p:pic>
          <p:nvPicPr>
            <p:cNvPr id="155" name="Google Shape;155;p28"/>
            <p:cNvPicPr preferRelativeResize="0"/>
            <p:nvPr/>
          </p:nvPicPr>
          <p:blipFill rotWithShape="1">
            <a:blip r:embed="rId4">
              <a:alphaModFix/>
            </a:blip>
            <a:srcRect r="50863"/>
            <a:stretch/>
          </p:blipFill>
          <p:spPr>
            <a:xfrm>
              <a:off x="1" y="6178785"/>
              <a:ext cx="654844" cy="781177"/>
            </a:xfrm>
            <a:prstGeom prst="rect">
              <a:avLst/>
            </a:prstGeom>
            <a:noFill/>
            <a:ln>
              <a:noFill/>
            </a:ln>
          </p:spPr>
        </p:pic>
        <p:sp>
          <p:nvSpPr>
            <p:cNvPr id="156" name="Google Shape;156;p28"/>
            <p:cNvSpPr txBox="1"/>
            <p:nvPr/>
          </p:nvSpPr>
          <p:spPr>
            <a:xfrm>
              <a:off x="566520" y="6588324"/>
              <a:ext cx="662205"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 i="1">
                  <a:solidFill>
                    <a:srgbClr val="FFFFFF"/>
                  </a:solidFill>
                  <a:latin typeface="Tahoma"/>
                  <a:ea typeface="Tahoma"/>
                  <a:cs typeface="Tahoma"/>
                  <a:sym typeface="Tahoma"/>
                </a:rPr>
                <a:t>Looking out for</a:t>
              </a:r>
              <a:br>
                <a:rPr lang="en-GB" sz="400" i="1">
                  <a:solidFill>
                    <a:srgbClr val="FFFFFF"/>
                  </a:solidFill>
                  <a:latin typeface="Tahoma"/>
                  <a:ea typeface="Tahoma"/>
                  <a:cs typeface="Tahoma"/>
                  <a:sym typeface="Tahoma"/>
                </a:rPr>
              </a:br>
              <a:r>
                <a:rPr lang="en-GB" sz="400" i="1">
                  <a:solidFill>
                    <a:srgbClr val="FFFFFF"/>
                  </a:solidFill>
                  <a:latin typeface="Tahoma"/>
                  <a:ea typeface="Tahoma"/>
                  <a:cs typeface="Tahoma"/>
                  <a:sym typeface="Tahoma"/>
                </a:rPr>
                <a:t>Whales and Dolphins</a:t>
              </a:r>
              <a:endParaRPr sz="400" i="1">
                <a:solidFill>
                  <a:srgbClr val="FFFFFF"/>
                </a:solidFill>
                <a:latin typeface="Tahoma"/>
                <a:ea typeface="Tahoma"/>
                <a:cs typeface="Tahoma"/>
                <a:sym typeface="Tahoma"/>
              </a:endParaRPr>
            </a:p>
          </p:txBody>
        </p:sp>
      </p:grpSp>
    </p:spTree>
    <p:extLst>
      <p:ext uri="{BB962C8B-B14F-4D97-AF65-F5344CB8AC3E}">
        <p14:creationId xmlns:p14="http://schemas.microsoft.com/office/powerpoint/2010/main" val="150769263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Image Slide 01">
  <p:cSld name="Image Slide 01">
    <p:bg>
      <p:bgPr>
        <a:blipFill>
          <a:blip r:embed="rId2">
            <a:alphaModFix/>
          </a:blip>
          <a:stretch>
            <a:fillRect/>
          </a:stretch>
        </a:blipFill>
        <a:effectLst/>
      </p:bgPr>
    </p:bg>
    <p:spTree>
      <p:nvGrpSpPr>
        <p:cNvPr id="1" name="Shape 157"/>
        <p:cNvGrpSpPr/>
        <p:nvPr/>
      </p:nvGrpSpPr>
      <p:grpSpPr>
        <a:xfrm>
          <a:off x="0" y="0"/>
          <a:ext cx="0" cy="0"/>
          <a:chOff x="0" y="0"/>
          <a:chExt cx="0" cy="0"/>
        </a:xfrm>
      </p:grpSpPr>
      <p:sp>
        <p:nvSpPr>
          <p:cNvPr id="158" name="Google Shape;158;p29"/>
          <p:cNvSpPr>
            <a:spLocks noGrp="1"/>
          </p:cNvSpPr>
          <p:nvPr>
            <p:ph type="pic" idx="2"/>
          </p:nvPr>
        </p:nvSpPr>
        <p:spPr>
          <a:xfrm>
            <a:off x="754064" y="757238"/>
            <a:ext cx="10560260" cy="5343525"/>
          </a:xfrm>
          <a:prstGeom prst="rect">
            <a:avLst/>
          </a:prstGeom>
          <a:solidFill>
            <a:srgbClr val="F2F2F2"/>
          </a:solidFill>
          <a:ln>
            <a:noFill/>
          </a:ln>
        </p:spPr>
        <p:txBody>
          <a:bodyPr/>
          <a:lstStyle/>
          <a:p>
            <a:endParaRPr lang="en-US"/>
          </a:p>
        </p:txBody>
      </p:sp>
      <p:sp>
        <p:nvSpPr>
          <p:cNvPr id="159" name="Google Shape;159;p29"/>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pic>
        <p:nvPicPr>
          <p:cNvPr id="160" name="Google Shape;160;p29" descr="A white letter on a black background&#10;&#10;Description automatically generated"/>
          <p:cNvPicPr preferRelativeResize="0"/>
          <p:nvPr/>
        </p:nvPicPr>
        <p:blipFill rotWithShape="1">
          <a:blip r:embed="rId3">
            <a:alphaModFix/>
          </a:blip>
          <a:srcRect/>
          <a:stretch/>
        </p:blipFill>
        <p:spPr>
          <a:xfrm>
            <a:off x="11820000" y="6417274"/>
            <a:ext cx="211921" cy="304201"/>
          </a:xfrm>
          <a:prstGeom prst="rect">
            <a:avLst/>
          </a:prstGeom>
          <a:noFill/>
          <a:ln>
            <a:noFill/>
          </a:ln>
        </p:spPr>
      </p:pic>
      <p:grpSp>
        <p:nvGrpSpPr>
          <p:cNvPr id="161" name="Google Shape;161;p29"/>
          <p:cNvGrpSpPr/>
          <p:nvPr/>
        </p:nvGrpSpPr>
        <p:grpSpPr>
          <a:xfrm>
            <a:off x="1" y="6178785"/>
            <a:ext cx="1228724" cy="781177"/>
            <a:chOff x="1" y="6178785"/>
            <a:chExt cx="1228724" cy="781177"/>
          </a:xfrm>
        </p:grpSpPr>
        <p:pic>
          <p:nvPicPr>
            <p:cNvPr id="162" name="Google Shape;162;p29"/>
            <p:cNvPicPr preferRelativeResize="0"/>
            <p:nvPr/>
          </p:nvPicPr>
          <p:blipFill rotWithShape="1">
            <a:blip r:embed="rId4">
              <a:alphaModFix/>
            </a:blip>
            <a:srcRect r="50863"/>
            <a:stretch/>
          </p:blipFill>
          <p:spPr>
            <a:xfrm>
              <a:off x="1" y="6178785"/>
              <a:ext cx="654844" cy="781177"/>
            </a:xfrm>
            <a:prstGeom prst="rect">
              <a:avLst/>
            </a:prstGeom>
            <a:noFill/>
            <a:ln>
              <a:noFill/>
            </a:ln>
          </p:spPr>
        </p:pic>
        <p:sp>
          <p:nvSpPr>
            <p:cNvPr id="163" name="Google Shape;163;p29"/>
            <p:cNvSpPr txBox="1"/>
            <p:nvPr/>
          </p:nvSpPr>
          <p:spPr>
            <a:xfrm>
              <a:off x="566520" y="6588324"/>
              <a:ext cx="662205"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 i="1">
                  <a:solidFill>
                    <a:srgbClr val="FFFFFF"/>
                  </a:solidFill>
                  <a:latin typeface="Tahoma"/>
                  <a:ea typeface="Tahoma"/>
                  <a:cs typeface="Tahoma"/>
                  <a:sym typeface="Tahoma"/>
                </a:rPr>
                <a:t>Looking out for</a:t>
              </a:r>
              <a:br>
                <a:rPr lang="en-GB" sz="400" i="1">
                  <a:solidFill>
                    <a:srgbClr val="FFFFFF"/>
                  </a:solidFill>
                  <a:latin typeface="Tahoma"/>
                  <a:ea typeface="Tahoma"/>
                  <a:cs typeface="Tahoma"/>
                  <a:sym typeface="Tahoma"/>
                </a:rPr>
              </a:br>
              <a:r>
                <a:rPr lang="en-GB" sz="400" i="1">
                  <a:solidFill>
                    <a:srgbClr val="FFFFFF"/>
                  </a:solidFill>
                  <a:latin typeface="Tahoma"/>
                  <a:ea typeface="Tahoma"/>
                  <a:cs typeface="Tahoma"/>
                  <a:sym typeface="Tahoma"/>
                </a:rPr>
                <a:t>Whales and Dolphins</a:t>
              </a:r>
              <a:endParaRPr sz="400" i="1">
                <a:solidFill>
                  <a:srgbClr val="FFFFFF"/>
                </a:solidFill>
                <a:latin typeface="Tahoma"/>
                <a:ea typeface="Tahoma"/>
                <a:cs typeface="Tahoma"/>
                <a:sym typeface="Tahoma"/>
              </a:endParaRPr>
            </a:p>
          </p:txBody>
        </p:sp>
      </p:grpSp>
    </p:spTree>
    <p:extLst>
      <p:ext uri="{BB962C8B-B14F-4D97-AF65-F5344CB8AC3E}">
        <p14:creationId xmlns:p14="http://schemas.microsoft.com/office/powerpoint/2010/main" val="280662035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164"/>
        <p:cNvGrpSpPr/>
        <p:nvPr/>
      </p:nvGrpSpPr>
      <p:grpSpPr>
        <a:xfrm>
          <a:off x="0" y="0"/>
          <a:ext cx="0" cy="0"/>
          <a:chOff x="0" y="0"/>
          <a:chExt cx="0" cy="0"/>
        </a:xfrm>
      </p:grpSpPr>
      <p:pic>
        <p:nvPicPr>
          <p:cNvPr id="165" name="Google Shape;165;p30" descr="A whale tail above the water&#10;&#10;Description automatically generated"/>
          <p:cNvPicPr preferRelativeResize="0"/>
          <p:nvPr/>
        </p:nvPicPr>
        <p:blipFill rotWithShape="1">
          <a:blip r:embed="rId2">
            <a:alphaModFix/>
          </a:blip>
          <a:srcRect/>
          <a:stretch/>
        </p:blipFill>
        <p:spPr>
          <a:xfrm>
            <a:off x="0" y="2676"/>
            <a:ext cx="12192000" cy="6852647"/>
          </a:xfrm>
          <a:prstGeom prst="rect">
            <a:avLst/>
          </a:prstGeom>
          <a:noFill/>
          <a:ln>
            <a:noFill/>
          </a:ln>
        </p:spPr>
      </p:pic>
      <p:sp>
        <p:nvSpPr>
          <p:cNvPr id="166" name="Google Shape;166;p30"/>
          <p:cNvSpPr txBox="1"/>
          <p:nvPr/>
        </p:nvSpPr>
        <p:spPr>
          <a:xfrm>
            <a:off x="615291" y="2264639"/>
            <a:ext cx="2580830" cy="1754286"/>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Clr>
                <a:schemeClr val="lt1"/>
              </a:buClr>
              <a:buSzPts val="1800"/>
              <a:buFont typeface="Tahoma"/>
              <a:buNone/>
            </a:pPr>
            <a:r>
              <a:rPr lang="en-GB" sz="1800" b="1" i="0" u="none" strike="noStrike" cap="none">
                <a:solidFill>
                  <a:schemeClr val="lt1"/>
                </a:solidFill>
                <a:latin typeface="Tahoma"/>
                <a:ea typeface="Tahoma"/>
                <a:cs typeface="Tahoma"/>
                <a:sym typeface="Tahoma"/>
              </a:rPr>
              <a:t>Get in touch</a:t>
            </a:r>
            <a:endParaRPr sz="1800">
              <a:solidFill>
                <a:schemeClr val="dk1"/>
              </a:solidFill>
              <a:latin typeface="Tahoma"/>
              <a:ea typeface="Tahoma"/>
              <a:cs typeface="Tahoma"/>
              <a:sym typeface="Tahoma"/>
            </a:endParaRPr>
          </a:p>
          <a:p>
            <a:pPr marL="0" marR="0" lvl="0" indent="0" algn="l" rtl="0">
              <a:lnSpc>
                <a:spcPct val="150000"/>
              </a:lnSpc>
              <a:spcBef>
                <a:spcPts val="0"/>
              </a:spcBef>
              <a:spcAft>
                <a:spcPts val="0"/>
              </a:spcAft>
              <a:buClr>
                <a:schemeClr val="lt1"/>
              </a:buClr>
              <a:buSzPts val="1800"/>
              <a:buFont typeface="Tahoma"/>
              <a:buNone/>
            </a:pPr>
            <a:r>
              <a:rPr lang="en-GB" sz="1800" b="0" i="0" u="none" strike="noStrike" cap="none">
                <a:solidFill>
                  <a:schemeClr val="lt1"/>
                </a:solidFill>
                <a:latin typeface="Tahoma"/>
                <a:ea typeface="Tahoma"/>
                <a:cs typeface="Tahoma"/>
                <a:sym typeface="Tahoma"/>
              </a:rPr>
              <a:t>info@orca.org.uk</a:t>
            </a:r>
            <a:endParaRPr sz="1800">
              <a:solidFill>
                <a:schemeClr val="dk1"/>
              </a:solidFill>
              <a:latin typeface="Tahoma"/>
              <a:ea typeface="Tahoma"/>
              <a:cs typeface="Tahoma"/>
              <a:sym typeface="Tahoma"/>
            </a:endParaRPr>
          </a:p>
          <a:p>
            <a:pPr marL="0" marR="0" lvl="0" indent="0" algn="l" rtl="0">
              <a:lnSpc>
                <a:spcPct val="150000"/>
              </a:lnSpc>
              <a:spcBef>
                <a:spcPts val="0"/>
              </a:spcBef>
              <a:spcAft>
                <a:spcPts val="0"/>
              </a:spcAft>
              <a:buClr>
                <a:schemeClr val="lt1"/>
              </a:buClr>
              <a:buSzPts val="1800"/>
              <a:buFont typeface="Tahoma"/>
              <a:buNone/>
            </a:pPr>
            <a:r>
              <a:rPr lang="en-GB" sz="1800" b="0" i="0" u="none" strike="noStrike" cap="none">
                <a:solidFill>
                  <a:schemeClr val="lt1"/>
                </a:solidFill>
                <a:latin typeface="Tahoma"/>
                <a:ea typeface="Tahoma"/>
                <a:cs typeface="Tahoma"/>
                <a:sym typeface="Tahoma"/>
              </a:rPr>
              <a:t>orca.org.uk</a:t>
            </a:r>
            <a:endParaRPr sz="1800">
              <a:solidFill>
                <a:schemeClr val="dk1"/>
              </a:solidFill>
              <a:latin typeface="Tahoma"/>
              <a:ea typeface="Tahoma"/>
              <a:cs typeface="Tahoma"/>
              <a:sym typeface="Tahoma"/>
            </a:endParaRPr>
          </a:p>
          <a:p>
            <a:pPr marL="0" marR="0" lvl="0" indent="0" algn="l" rtl="0">
              <a:lnSpc>
                <a:spcPct val="150000"/>
              </a:lnSpc>
              <a:spcBef>
                <a:spcPts val="0"/>
              </a:spcBef>
              <a:spcAft>
                <a:spcPts val="0"/>
              </a:spcAft>
              <a:buClr>
                <a:schemeClr val="lt1"/>
              </a:buClr>
              <a:buSzPts val="1800"/>
              <a:buFont typeface="Tahoma"/>
              <a:buNone/>
            </a:pPr>
            <a:r>
              <a:rPr lang="en-GB" sz="1800" b="0" i="0" u="none" strike="noStrike" cap="none">
                <a:solidFill>
                  <a:schemeClr val="lt1"/>
                </a:solidFill>
                <a:latin typeface="Tahoma"/>
                <a:ea typeface="Tahoma"/>
                <a:cs typeface="Tahoma"/>
                <a:sym typeface="Tahoma"/>
              </a:rPr>
              <a:t>+44 2392 832 565</a:t>
            </a:r>
            <a:endParaRPr sz="1800">
              <a:solidFill>
                <a:schemeClr val="dk1"/>
              </a:solidFill>
              <a:latin typeface="Tahoma"/>
              <a:ea typeface="Tahoma"/>
              <a:cs typeface="Tahoma"/>
              <a:sym typeface="Tahoma"/>
            </a:endParaRPr>
          </a:p>
        </p:txBody>
      </p:sp>
      <p:sp>
        <p:nvSpPr>
          <p:cNvPr id="167" name="Google Shape;167;p30"/>
          <p:cNvSpPr txBox="1"/>
          <p:nvPr/>
        </p:nvSpPr>
        <p:spPr>
          <a:xfrm>
            <a:off x="615291" y="1724985"/>
            <a:ext cx="5678505" cy="58473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lt1"/>
              </a:buClr>
              <a:buSzPts val="3200"/>
              <a:buFont typeface="Tahoma"/>
              <a:buNone/>
            </a:pPr>
            <a:r>
              <a:rPr lang="en-GB" sz="3200" b="1" i="0" u="none" strike="noStrike" cap="none">
                <a:solidFill>
                  <a:schemeClr val="lt1"/>
                </a:solidFill>
                <a:latin typeface="Tahoma"/>
                <a:ea typeface="Tahoma"/>
                <a:cs typeface="Tahoma"/>
                <a:sym typeface="Tahoma"/>
              </a:rPr>
              <a:t>Keep in touch with ORCA</a:t>
            </a:r>
            <a:endParaRPr sz="1800">
              <a:solidFill>
                <a:schemeClr val="dk1"/>
              </a:solidFill>
              <a:latin typeface="Tahoma"/>
              <a:ea typeface="Tahoma"/>
              <a:cs typeface="Tahoma"/>
              <a:sym typeface="Tahoma"/>
            </a:endParaRPr>
          </a:p>
        </p:txBody>
      </p:sp>
      <p:sp>
        <p:nvSpPr>
          <p:cNvPr id="168" name="Google Shape;168;p30"/>
          <p:cNvSpPr txBox="1"/>
          <p:nvPr/>
        </p:nvSpPr>
        <p:spPr>
          <a:xfrm>
            <a:off x="2895598" y="2263211"/>
            <a:ext cx="2580830" cy="1754286"/>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Clr>
                <a:schemeClr val="lt1"/>
              </a:buClr>
              <a:buSzPts val="1800"/>
              <a:buFont typeface="Tahoma"/>
              <a:buNone/>
            </a:pPr>
            <a:r>
              <a:rPr lang="en-GB" sz="1800" b="1">
                <a:solidFill>
                  <a:schemeClr val="lt1"/>
                </a:solidFill>
                <a:latin typeface="Tahoma"/>
                <a:ea typeface="Tahoma"/>
                <a:cs typeface="Tahoma"/>
                <a:sym typeface="Tahoma"/>
              </a:rPr>
              <a:t>Social</a:t>
            </a:r>
            <a:endParaRPr sz="1800">
              <a:solidFill>
                <a:schemeClr val="dk1"/>
              </a:solidFill>
              <a:latin typeface="Tahoma"/>
              <a:ea typeface="Tahoma"/>
              <a:cs typeface="Tahoma"/>
              <a:sym typeface="Tahoma"/>
            </a:endParaRPr>
          </a:p>
          <a:p>
            <a:pPr marL="0" marR="0" lvl="0" indent="0" algn="l" rtl="0">
              <a:lnSpc>
                <a:spcPct val="150000"/>
              </a:lnSpc>
              <a:spcBef>
                <a:spcPts val="0"/>
              </a:spcBef>
              <a:spcAft>
                <a:spcPts val="0"/>
              </a:spcAft>
              <a:buClr>
                <a:schemeClr val="lt1"/>
              </a:buClr>
              <a:buSzPts val="1800"/>
              <a:buFont typeface="Tahoma"/>
              <a:buNone/>
            </a:pPr>
            <a:r>
              <a:rPr lang="en-GB" sz="1800">
                <a:solidFill>
                  <a:schemeClr val="lt1"/>
                </a:solidFill>
                <a:latin typeface="Tahoma"/>
                <a:ea typeface="Tahoma"/>
                <a:cs typeface="Tahoma"/>
                <a:sym typeface="Tahoma"/>
              </a:rPr>
              <a:t>        ORCAweb</a:t>
            </a:r>
            <a:endParaRPr sz="1800">
              <a:solidFill>
                <a:schemeClr val="lt1"/>
              </a:solidFill>
              <a:latin typeface="Tahoma"/>
              <a:ea typeface="Tahoma"/>
              <a:cs typeface="Tahoma"/>
              <a:sym typeface="Tahoma"/>
            </a:endParaRPr>
          </a:p>
          <a:p>
            <a:pPr marL="0" marR="0" lvl="0" indent="0" algn="l" rtl="0">
              <a:lnSpc>
                <a:spcPct val="150000"/>
              </a:lnSpc>
              <a:spcBef>
                <a:spcPts val="0"/>
              </a:spcBef>
              <a:spcAft>
                <a:spcPts val="0"/>
              </a:spcAft>
              <a:buClr>
                <a:schemeClr val="lt1"/>
              </a:buClr>
              <a:buSzPts val="1800"/>
              <a:buFont typeface="Tahoma"/>
              <a:buNone/>
            </a:pPr>
            <a:r>
              <a:rPr lang="en-GB" sz="1800">
                <a:solidFill>
                  <a:schemeClr val="lt1"/>
                </a:solidFill>
                <a:latin typeface="Tahoma"/>
                <a:ea typeface="Tahoma"/>
                <a:cs typeface="Tahoma"/>
                <a:sym typeface="Tahoma"/>
              </a:rPr>
              <a:t>        ORCA_web</a:t>
            </a:r>
            <a:endParaRPr sz="1800">
              <a:solidFill>
                <a:schemeClr val="lt1"/>
              </a:solidFill>
              <a:latin typeface="Tahoma"/>
              <a:ea typeface="Tahoma"/>
              <a:cs typeface="Tahoma"/>
              <a:sym typeface="Tahoma"/>
            </a:endParaRPr>
          </a:p>
          <a:p>
            <a:pPr marL="0" marR="0" lvl="0" indent="0" algn="l" rtl="0">
              <a:lnSpc>
                <a:spcPct val="150000"/>
              </a:lnSpc>
              <a:spcBef>
                <a:spcPts val="0"/>
              </a:spcBef>
              <a:spcAft>
                <a:spcPts val="0"/>
              </a:spcAft>
              <a:buClr>
                <a:schemeClr val="lt1"/>
              </a:buClr>
              <a:buSzPts val="1800"/>
              <a:buFont typeface="Tahoma"/>
              <a:buNone/>
            </a:pPr>
            <a:r>
              <a:rPr lang="en-GB" sz="1800">
                <a:solidFill>
                  <a:schemeClr val="lt1"/>
                </a:solidFill>
                <a:latin typeface="Tahoma"/>
                <a:ea typeface="Tahoma"/>
                <a:cs typeface="Tahoma"/>
                <a:sym typeface="Tahoma"/>
              </a:rPr>
              <a:t>        ORCA_web</a:t>
            </a:r>
            <a:endParaRPr sz="1800">
              <a:solidFill>
                <a:schemeClr val="lt1"/>
              </a:solidFill>
              <a:latin typeface="Tahoma"/>
              <a:ea typeface="Tahoma"/>
              <a:cs typeface="Tahoma"/>
              <a:sym typeface="Tahoma"/>
            </a:endParaRPr>
          </a:p>
        </p:txBody>
      </p:sp>
      <p:sp>
        <p:nvSpPr>
          <p:cNvPr id="169" name="Google Shape;169;p30"/>
          <p:cNvSpPr txBox="1"/>
          <p:nvPr/>
        </p:nvSpPr>
        <p:spPr>
          <a:xfrm>
            <a:off x="2560593" y="4865770"/>
            <a:ext cx="3597782" cy="830956"/>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Clr>
                <a:schemeClr val="lt1"/>
              </a:buClr>
              <a:buSzPts val="1600"/>
              <a:buFont typeface="Tahoma"/>
              <a:buNone/>
            </a:pPr>
            <a:r>
              <a:rPr lang="en-GB" sz="1600">
                <a:solidFill>
                  <a:schemeClr val="lt1"/>
                </a:solidFill>
                <a:latin typeface="Tahoma"/>
                <a:ea typeface="Tahoma"/>
                <a:cs typeface="Tahoma"/>
                <a:sym typeface="Tahoma"/>
              </a:rPr>
              <a:t>Scan this code to visit our website, donate, leave feedback and more</a:t>
            </a:r>
            <a:endParaRPr sz="1200">
              <a:solidFill>
                <a:schemeClr val="dk1"/>
              </a:solidFill>
              <a:latin typeface="Tahoma"/>
              <a:ea typeface="Tahoma"/>
              <a:cs typeface="Tahoma"/>
              <a:sym typeface="Tahoma"/>
            </a:endParaRPr>
          </a:p>
        </p:txBody>
      </p:sp>
      <p:pic>
        <p:nvPicPr>
          <p:cNvPr id="170" name="Google Shape;170;p30"/>
          <p:cNvPicPr preferRelativeResize="0"/>
          <p:nvPr/>
        </p:nvPicPr>
        <p:blipFill rotWithShape="1">
          <a:blip r:embed="rId3">
            <a:alphaModFix/>
          </a:blip>
          <a:srcRect/>
          <a:stretch/>
        </p:blipFill>
        <p:spPr>
          <a:xfrm>
            <a:off x="3017550" y="2830712"/>
            <a:ext cx="228571" cy="228571"/>
          </a:xfrm>
          <a:prstGeom prst="rect">
            <a:avLst/>
          </a:prstGeom>
          <a:noFill/>
          <a:ln>
            <a:noFill/>
          </a:ln>
        </p:spPr>
      </p:pic>
      <p:pic>
        <p:nvPicPr>
          <p:cNvPr id="171" name="Google Shape;171;p30"/>
          <p:cNvPicPr preferRelativeResize="0"/>
          <p:nvPr/>
        </p:nvPicPr>
        <p:blipFill rotWithShape="1">
          <a:blip r:embed="rId4">
            <a:alphaModFix/>
          </a:blip>
          <a:srcRect/>
          <a:stretch/>
        </p:blipFill>
        <p:spPr>
          <a:xfrm>
            <a:off x="3027074" y="3660235"/>
            <a:ext cx="209524" cy="209524"/>
          </a:xfrm>
          <a:prstGeom prst="rect">
            <a:avLst/>
          </a:prstGeom>
          <a:noFill/>
          <a:ln>
            <a:noFill/>
          </a:ln>
        </p:spPr>
      </p:pic>
      <p:pic>
        <p:nvPicPr>
          <p:cNvPr id="172" name="Google Shape;172;p30"/>
          <p:cNvPicPr preferRelativeResize="0"/>
          <p:nvPr/>
        </p:nvPicPr>
        <p:blipFill rotWithShape="1">
          <a:blip r:embed="rId5">
            <a:alphaModFix/>
          </a:blip>
          <a:srcRect/>
          <a:stretch/>
        </p:blipFill>
        <p:spPr>
          <a:xfrm>
            <a:off x="3022312" y="3270760"/>
            <a:ext cx="219048" cy="190476"/>
          </a:xfrm>
          <a:prstGeom prst="rect">
            <a:avLst/>
          </a:prstGeom>
          <a:noFill/>
          <a:ln>
            <a:noFill/>
          </a:ln>
        </p:spPr>
      </p:pic>
      <p:pic>
        <p:nvPicPr>
          <p:cNvPr id="173" name="Google Shape;173;p30" descr="A white letter on a black background&#10;&#10;Description automatically generated"/>
          <p:cNvPicPr preferRelativeResize="0"/>
          <p:nvPr/>
        </p:nvPicPr>
        <p:blipFill rotWithShape="1">
          <a:blip r:embed="rId6">
            <a:alphaModFix/>
          </a:blip>
          <a:srcRect/>
          <a:stretch/>
        </p:blipFill>
        <p:spPr>
          <a:xfrm>
            <a:off x="11820000" y="6417274"/>
            <a:ext cx="211921" cy="304201"/>
          </a:xfrm>
          <a:prstGeom prst="rect">
            <a:avLst/>
          </a:prstGeom>
          <a:noFill/>
          <a:ln>
            <a:noFill/>
          </a:ln>
        </p:spPr>
      </p:pic>
      <p:pic>
        <p:nvPicPr>
          <p:cNvPr id="174" name="Google Shape;174;p30"/>
          <p:cNvPicPr preferRelativeResize="0"/>
          <p:nvPr/>
        </p:nvPicPr>
        <p:blipFill rotWithShape="1">
          <a:blip r:embed="rId7">
            <a:alphaModFix/>
          </a:blip>
          <a:srcRect t="3010" b="3009"/>
          <a:stretch/>
        </p:blipFill>
        <p:spPr>
          <a:xfrm>
            <a:off x="637866" y="4425585"/>
            <a:ext cx="1735137" cy="1711325"/>
          </a:xfrm>
          <a:prstGeom prst="rect">
            <a:avLst/>
          </a:prstGeom>
          <a:solidFill>
            <a:schemeClr val="lt1"/>
          </a:solidFill>
          <a:ln>
            <a:noFill/>
          </a:ln>
        </p:spPr>
      </p:pic>
      <p:pic>
        <p:nvPicPr>
          <p:cNvPr id="175" name="Google Shape;175;p30"/>
          <p:cNvPicPr preferRelativeResize="0"/>
          <p:nvPr/>
        </p:nvPicPr>
        <p:blipFill rotWithShape="1">
          <a:blip r:embed="rId8">
            <a:alphaModFix/>
          </a:blip>
          <a:srcRect/>
          <a:stretch/>
        </p:blipFill>
        <p:spPr>
          <a:xfrm>
            <a:off x="341271" y="81531"/>
            <a:ext cx="1850081" cy="1850081"/>
          </a:xfrm>
          <a:prstGeom prst="rect">
            <a:avLst/>
          </a:prstGeom>
          <a:noFill/>
          <a:ln>
            <a:noFill/>
          </a:ln>
        </p:spPr>
      </p:pic>
    </p:spTree>
    <p:extLst>
      <p:ext uri="{BB962C8B-B14F-4D97-AF65-F5344CB8AC3E}">
        <p14:creationId xmlns:p14="http://schemas.microsoft.com/office/powerpoint/2010/main" val="311947319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5_Custom Layout">
  <p:cSld name="5_Custom Layout">
    <p:spTree>
      <p:nvGrpSpPr>
        <p:cNvPr id="1" name="Shape 176"/>
        <p:cNvGrpSpPr/>
        <p:nvPr/>
      </p:nvGrpSpPr>
      <p:grpSpPr>
        <a:xfrm>
          <a:off x="0" y="0"/>
          <a:ext cx="0" cy="0"/>
          <a:chOff x="0" y="0"/>
          <a:chExt cx="0" cy="0"/>
        </a:xfrm>
      </p:grpSpPr>
      <p:sp>
        <p:nvSpPr>
          <p:cNvPr id="177" name="Google Shape;177;p31"/>
          <p:cNvSpPr/>
          <p:nvPr/>
        </p:nvSpPr>
        <p:spPr>
          <a:xfrm>
            <a:off x="0" y="0"/>
            <a:ext cx="1219200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Jost"/>
              <a:ea typeface="Jost"/>
              <a:cs typeface="Jost"/>
              <a:sym typeface="Jost"/>
            </a:endParaRPr>
          </a:p>
        </p:txBody>
      </p:sp>
      <p:sp>
        <p:nvSpPr>
          <p:cNvPr id="178" name="Google Shape;178;p31"/>
          <p:cNvSpPr txBox="1">
            <a:spLocks noGrp="1"/>
          </p:cNvSpPr>
          <p:nvPr>
            <p:ph type="title"/>
          </p:nvPr>
        </p:nvSpPr>
        <p:spPr>
          <a:xfrm>
            <a:off x="1135200" y="1139400"/>
            <a:ext cx="10303200" cy="6862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Jost SemiBold"/>
              <a:buNone/>
              <a:defRPr sz="3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 name="Google Shape;179;p31"/>
          <p:cNvSpPr txBox="1">
            <a:spLocks noGrp="1"/>
          </p:cNvSpPr>
          <p:nvPr>
            <p:ph type="body" idx="1"/>
          </p:nvPr>
        </p:nvSpPr>
        <p:spPr>
          <a:xfrm>
            <a:off x="1135200" y="1902600"/>
            <a:ext cx="4960800" cy="38160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0" name="Google Shape;180;p31"/>
          <p:cNvSpPr txBox="1">
            <a:spLocks noGrp="1"/>
          </p:cNvSpPr>
          <p:nvPr>
            <p:ph type="body" idx="2"/>
          </p:nvPr>
        </p:nvSpPr>
        <p:spPr>
          <a:xfrm>
            <a:off x="6477600" y="1902600"/>
            <a:ext cx="4960800" cy="38160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30200" algn="l">
              <a:lnSpc>
                <a:spcPct val="90000"/>
              </a:lnSpc>
              <a:spcBef>
                <a:spcPts val="500"/>
              </a:spcBef>
              <a:spcAft>
                <a:spcPts val="0"/>
              </a:spcAft>
              <a:buClr>
                <a:schemeClr val="lt1"/>
              </a:buClr>
              <a:buSzPts val="1600"/>
              <a:buChar char="•"/>
              <a:defRPr sz="16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292100" algn="l">
              <a:lnSpc>
                <a:spcPct val="90000"/>
              </a:lnSpc>
              <a:spcBef>
                <a:spcPts val="500"/>
              </a:spcBef>
              <a:spcAft>
                <a:spcPts val="0"/>
              </a:spcAft>
              <a:buClr>
                <a:schemeClr val="lt1"/>
              </a:buClr>
              <a:buSzPts val="1000"/>
              <a:buChar char="•"/>
              <a:defRPr sz="1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81" name="Google Shape;181;p31" descr="A white letter on a black background&#10;&#10;Description automatically generated"/>
          <p:cNvPicPr preferRelativeResize="0"/>
          <p:nvPr/>
        </p:nvPicPr>
        <p:blipFill rotWithShape="1">
          <a:blip r:embed="rId2">
            <a:alphaModFix/>
          </a:blip>
          <a:srcRect/>
          <a:stretch/>
        </p:blipFill>
        <p:spPr>
          <a:xfrm>
            <a:off x="11820000" y="6417274"/>
            <a:ext cx="211921" cy="304201"/>
          </a:xfrm>
          <a:prstGeom prst="rect">
            <a:avLst/>
          </a:prstGeom>
          <a:noFill/>
          <a:ln>
            <a:noFill/>
          </a:ln>
        </p:spPr>
      </p:pic>
      <p:grpSp>
        <p:nvGrpSpPr>
          <p:cNvPr id="182" name="Google Shape;182;p31"/>
          <p:cNvGrpSpPr/>
          <p:nvPr/>
        </p:nvGrpSpPr>
        <p:grpSpPr>
          <a:xfrm>
            <a:off x="1" y="6178785"/>
            <a:ext cx="1228724" cy="781177"/>
            <a:chOff x="1" y="6178785"/>
            <a:chExt cx="1228724" cy="781177"/>
          </a:xfrm>
        </p:grpSpPr>
        <p:pic>
          <p:nvPicPr>
            <p:cNvPr id="183" name="Google Shape;183;p31"/>
            <p:cNvPicPr preferRelativeResize="0"/>
            <p:nvPr/>
          </p:nvPicPr>
          <p:blipFill rotWithShape="1">
            <a:blip r:embed="rId3">
              <a:alphaModFix/>
            </a:blip>
            <a:srcRect r="50863"/>
            <a:stretch/>
          </p:blipFill>
          <p:spPr>
            <a:xfrm>
              <a:off x="1" y="6178785"/>
              <a:ext cx="654844" cy="781177"/>
            </a:xfrm>
            <a:prstGeom prst="rect">
              <a:avLst/>
            </a:prstGeom>
            <a:noFill/>
            <a:ln>
              <a:noFill/>
            </a:ln>
          </p:spPr>
        </p:pic>
        <p:sp>
          <p:nvSpPr>
            <p:cNvPr id="184" name="Google Shape;184;p31"/>
            <p:cNvSpPr txBox="1"/>
            <p:nvPr/>
          </p:nvSpPr>
          <p:spPr>
            <a:xfrm>
              <a:off x="566520" y="6588324"/>
              <a:ext cx="662205" cy="21544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 i="1">
                  <a:solidFill>
                    <a:srgbClr val="FFFFFF"/>
                  </a:solidFill>
                  <a:latin typeface="Tahoma"/>
                  <a:ea typeface="Tahoma"/>
                  <a:cs typeface="Tahoma"/>
                  <a:sym typeface="Tahoma"/>
                </a:rPr>
                <a:t>Looking out for</a:t>
              </a:r>
              <a:br>
                <a:rPr lang="en-GB" sz="400" i="1">
                  <a:solidFill>
                    <a:srgbClr val="FFFFFF"/>
                  </a:solidFill>
                  <a:latin typeface="Tahoma"/>
                  <a:ea typeface="Tahoma"/>
                  <a:cs typeface="Tahoma"/>
                  <a:sym typeface="Tahoma"/>
                </a:rPr>
              </a:br>
              <a:r>
                <a:rPr lang="en-GB" sz="400" i="1">
                  <a:solidFill>
                    <a:srgbClr val="FFFFFF"/>
                  </a:solidFill>
                  <a:latin typeface="Tahoma"/>
                  <a:ea typeface="Tahoma"/>
                  <a:cs typeface="Tahoma"/>
                  <a:sym typeface="Tahoma"/>
                </a:rPr>
                <a:t>Whales and Dolphins</a:t>
              </a:r>
              <a:endParaRPr sz="400" i="1">
                <a:solidFill>
                  <a:srgbClr val="FFFFFF"/>
                </a:solidFill>
                <a:latin typeface="Tahoma"/>
                <a:ea typeface="Tahoma"/>
                <a:cs typeface="Tahoma"/>
                <a:sym typeface="Tahoma"/>
              </a:endParaRPr>
            </a:p>
          </p:txBody>
        </p:sp>
      </p:grpSp>
      <p:sp>
        <p:nvSpPr>
          <p:cNvPr id="185" name="Google Shape;185;p31"/>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Tree>
    <p:extLst>
      <p:ext uri="{BB962C8B-B14F-4D97-AF65-F5344CB8AC3E}">
        <p14:creationId xmlns:p14="http://schemas.microsoft.com/office/powerpoint/2010/main" val="358311633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Image Slide 02">
  <p:cSld name="Image Slide 02">
    <p:spTree>
      <p:nvGrpSpPr>
        <p:cNvPr id="1" name="Shape 186"/>
        <p:cNvGrpSpPr/>
        <p:nvPr/>
      </p:nvGrpSpPr>
      <p:grpSpPr>
        <a:xfrm>
          <a:off x="0" y="0"/>
          <a:ext cx="0" cy="0"/>
          <a:chOff x="0" y="0"/>
          <a:chExt cx="0" cy="0"/>
        </a:xfrm>
      </p:grpSpPr>
      <p:sp>
        <p:nvSpPr>
          <p:cNvPr id="187" name="Google Shape;187;p32"/>
          <p:cNvSpPr>
            <a:spLocks noGrp="1"/>
          </p:cNvSpPr>
          <p:nvPr>
            <p:ph type="pic" idx="2"/>
          </p:nvPr>
        </p:nvSpPr>
        <p:spPr>
          <a:xfrm>
            <a:off x="1" y="-5400"/>
            <a:ext cx="12192000" cy="6868800"/>
          </a:xfrm>
          <a:prstGeom prst="rect">
            <a:avLst/>
          </a:prstGeom>
          <a:solidFill>
            <a:srgbClr val="F2F2F2"/>
          </a:solidFill>
          <a:ln>
            <a:noFill/>
          </a:ln>
        </p:spPr>
      </p:sp>
      <p:sp>
        <p:nvSpPr>
          <p:cNvPr id="188" name="Google Shape;188;p32"/>
          <p:cNvSpPr txBox="1">
            <a:spLocks noGrp="1"/>
          </p:cNvSpPr>
          <p:nvPr>
            <p:ph type="dt" idx="10"/>
          </p:nvPr>
        </p:nvSpPr>
        <p:spPr>
          <a:xfrm>
            <a:off x="753600" y="6481800"/>
            <a:ext cx="1144800" cy="23967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800">
                <a:solidFill>
                  <a:schemeClr val="lt2"/>
                </a:solidFill>
                <a:latin typeface="Jost"/>
                <a:ea typeface="Jost"/>
                <a:cs typeface="Jost"/>
                <a:sym typeface="Jost"/>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9" name="Google Shape;189;p32"/>
          <p:cNvSpPr txBox="1">
            <a:spLocks noGrp="1"/>
          </p:cNvSpPr>
          <p:nvPr>
            <p:ph type="ftr" idx="11"/>
          </p:nvPr>
        </p:nvSpPr>
        <p:spPr>
          <a:xfrm>
            <a:off x="3806400" y="6481800"/>
            <a:ext cx="4579200" cy="239675"/>
          </a:xfrm>
          <a:prstGeom prst="rect">
            <a:avLst/>
          </a:prstGeom>
          <a:noFill/>
          <a:ln>
            <a:noFill/>
          </a:ln>
        </p:spPr>
        <p:txBody>
          <a:bodyPr spcFirstLastPara="1" wrap="square" lIns="91425" tIns="45700" rIns="91425" bIns="45700" anchor="t" anchorCtr="0">
            <a:noAutofit/>
          </a:bodyPr>
          <a:lstStyle>
            <a:lvl1pPr marR="0" lvl="0" algn="ctr" rtl="0">
              <a:spcBef>
                <a:spcPts val="0"/>
              </a:spcBef>
              <a:spcAft>
                <a:spcPts val="0"/>
              </a:spcAft>
              <a:buSzPts val="1400"/>
              <a:buNone/>
              <a:defRPr sz="800">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
        <p:nvSpPr>
          <p:cNvPr id="190" name="Google Shape;190;p32"/>
          <p:cNvSpPr txBox="1">
            <a:spLocks noGrp="1"/>
          </p:cNvSpPr>
          <p:nvPr>
            <p:ph type="sldNum" idx="12"/>
          </p:nvPr>
        </p:nvSpPr>
        <p:spPr>
          <a:xfrm>
            <a:off x="10293600" y="6481800"/>
            <a:ext cx="1144800" cy="23967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800">
                <a:solidFill>
                  <a:schemeClr val="lt2"/>
                </a:solidFill>
                <a:latin typeface="Jost"/>
                <a:ea typeface="Jost"/>
                <a:cs typeface="Jost"/>
                <a:sym typeface="Jost"/>
              </a:defRPr>
            </a:lvl1pPr>
            <a:lvl2pPr marL="0" lvl="1" indent="0" algn="r">
              <a:spcBef>
                <a:spcPts val="0"/>
              </a:spcBef>
              <a:buNone/>
              <a:defRPr sz="800">
                <a:solidFill>
                  <a:schemeClr val="lt2"/>
                </a:solidFill>
                <a:latin typeface="Jost"/>
                <a:ea typeface="Jost"/>
                <a:cs typeface="Jost"/>
                <a:sym typeface="Jost"/>
              </a:defRPr>
            </a:lvl2pPr>
            <a:lvl3pPr marL="0" lvl="2" indent="0" algn="r">
              <a:spcBef>
                <a:spcPts val="0"/>
              </a:spcBef>
              <a:buNone/>
              <a:defRPr sz="800">
                <a:solidFill>
                  <a:schemeClr val="lt2"/>
                </a:solidFill>
                <a:latin typeface="Jost"/>
                <a:ea typeface="Jost"/>
                <a:cs typeface="Jost"/>
                <a:sym typeface="Jost"/>
              </a:defRPr>
            </a:lvl3pPr>
            <a:lvl4pPr marL="0" lvl="3" indent="0" algn="r">
              <a:spcBef>
                <a:spcPts val="0"/>
              </a:spcBef>
              <a:buNone/>
              <a:defRPr sz="800">
                <a:solidFill>
                  <a:schemeClr val="lt2"/>
                </a:solidFill>
                <a:latin typeface="Jost"/>
                <a:ea typeface="Jost"/>
                <a:cs typeface="Jost"/>
                <a:sym typeface="Jost"/>
              </a:defRPr>
            </a:lvl4pPr>
            <a:lvl5pPr marL="0" lvl="4" indent="0" algn="r">
              <a:spcBef>
                <a:spcPts val="0"/>
              </a:spcBef>
              <a:buNone/>
              <a:defRPr sz="800">
                <a:solidFill>
                  <a:schemeClr val="lt2"/>
                </a:solidFill>
                <a:latin typeface="Jost"/>
                <a:ea typeface="Jost"/>
                <a:cs typeface="Jost"/>
                <a:sym typeface="Jost"/>
              </a:defRPr>
            </a:lvl5pPr>
            <a:lvl6pPr marL="0" lvl="5" indent="0" algn="r">
              <a:spcBef>
                <a:spcPts val="0"/>
              </a:spcBef>
              <a:buNone/>
              <a:defRPr sz="800">
                <a:solidFill>
                  <a:schemeClr val="lt2"/>
                </a:solidFill>
                <a:latin typeface="Jost"/>
                <a:ea typeface="Jost"/>
                <a:cs typeface="Jost"/>
                <a:sym typeface="Jost"/>
              </a:defRPr>
            </a:lvl6pPr>
            <a:lvl7pPr marL="0" lvl="6" indent="0" algn="r">
              <a:spcBef>
                <a:spcPts val="0"/>
              </a:spcBef>
              <a:buNone/>
              <a:defRPr sz="800">
                <a:solidFill>
                  <a:schemeClr val="lt2"/>
                </a:solidFill>
                <a:latin typeface="Jost"/>
                <a:ea typeface="Jost"/>
                <a:cs typeface="Jost"/>
                <a:sym typeface="Jost"/>
              </a:defRPr>
            </a:lvl7pPr>
            <a:lvl8pPr marL="0" lvl="7" indent="0" algn="r">
              <a:spcBef>
                <a:spcPts val="0"/>
              </a:spcBef>
              <a:buNone/>
              <a:defRPr sz="800">
                <a:solidFill>
                  <a:schemeClr val="lt2"/>
                </a:solidFill>
                <a:latin typeface="Jost"/>
                <a:ea typeface="Jost"/>
                <a:cs typeface="Jost"/>
                <a:sym typeface="Jost"/>
              </a:defRPr>
            </a:lvl8pPr>
            <a:lvl9pPr marL="0" lvl="8" indent="0" algn="r">
              <a:spcBef>
                <a:spcPts val="0"/>
              </a:spcBef>
              <a:buNone/>
              <a:defRPr sz="800">
                <a:solidFill>
                  <a:schemeClr val="lt2"/>
                </a:solidFill>
                <a:latin typeface="Jost"/>
                <a:ea typeface="Jost"/>
                <a:cs typeface="Jost"/>
                <a:sym typeface="Jost"/>
              </a:defRPr>
            </a:lvl9pPr>
          </a:lstStyle>
          <a:p>
            <a:pPr marL="0" lvl="0" indent="0" algn="r" rtl="0">
              <a:spcBef>
                <a:spcPts val="0"/>
              </a:spcBef>
              <a:spcAft>
                <a:spcPts val="0"/>
              </a:spcAft>
              <a:buNone/>
            </a:pPr>
            <a:fld id="{00000000-1234-1234-1234-123412341234}" type="slidenum">
              <a:rPr lang="en-GB"/>
              <a:t>‹#›</a:t>
            </a:fld>
            <a:endParaRPr/>
          </a:p>
        </p:txBody>
      </p:sp>
      <p:pic>
        <p:nvPicPr>
          <p:cNvPr id="191" name="Google Shape;191;p32" descr="A white letter on a black background&#10;&#10;Description automatically generated"/>
          <p:cNvPicPr preferRelativeResize="0"/>
          <p:nvPr/>
        </p:nvPicPr>
        <p:blipFill rotWithShape="1">
          <a:blip r:embed="rId2">
            <a:alphaModFix/>
          </a:blip>
          <a:srcRect/>
          <a:stretch/>
        </p:blipFill>
        <p:spPr>
          <a:xfrm>
            <a:off x="11820000" y="6417274"/>
            <a:ext cx="211921" cy="304201"/>
          </a:xfrm>
          <a:prstGeom prst="rect">
            <a:avLst/>
          </a:prstGeom>
          <a:noFill/>
          <a:ln>
            <a:noFill/>
          </a:ln>
        </p:spPr>
      </p:pic>
      <p:pic>
        <p:nvPicPr>
          <p:cNvPr id="192" name="Google Shape;192;p32"/>
          <p:cNvPicPr preferRelativeResize="0"/>
          <p:nvPr/>
        </p:nvPicPr>
        <p:blipFill rotWithShape="1">
          <a:blip r:embed="rId3">
            <a:alphaModFix/>
          </a:blip>
          <a:srcRect/>
          <a:stretch/>
        </p:blipFill>
        <p:spPr>
          <a:xfrm>
            <a:off x="0" y="6178785"/>
            <a:ext cx="1332689" cy="781177"/>
          </a:xfrm>
          <a:prstGeom prst="rect">
            <a:avLst/>
          </a:prstGeom>
          <a:noFill/>
          <a:ln>
            <a:noFill/>
          </a:ln>
        </p:spPr>
      </p:pic>
    </p:spTree>
    <p:extLst>
      <p:ext uri="{BB962C8B-B14F-4D97-AF65-F5344CB8AC3E}">
        <p14:creationId xmlns:p14="http://schemas.microsoft.com/office/powerpoint/2010/main" val="332878702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43.xml"/><Relationship Id="rId7" Type="http://schemas.openxmlformats.org/officeDocument/2006/relationships/theme" Target="../theme/theme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image" Target="../media/image2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image" Target="../media/image22.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theme" Target="../theme/theme3.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BDE674-52B0-02B9-4D7C-8D5A342B46B7}"/>
              </a:ext>
            </a:extLst>
          </p:cNvPr>
          <p:cNvSpPr>
            <a:spLocks noGrp="1"/>
          </p:cNvSpPr>
          <p:nvPr>
            <p:ph type="title"/>
          </p:nvPr>
        </p:nvSpPr>
        <p:spPr>
          <a:xfrm>
            <a:off x="753600" y="376200"/>
            <a:ext cx="10684800" cy="11448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75B9D3-9F60-C50D-9472-C8F8CCDF4E1C}"/>
              </a:ext>
            </a:extLst>
          </p:cNvPr>
          <p:cNvSpPr>
            <a:spLocks noGrp="1"/>
          </p:cNvSpPr>
          <p:nvPr>
            <p:ph type="body" idx="1"/>
          </p:nvPr>
        </p:nvSpPr>
        <p:spPr>
          <a:xfrm>
            <a:off x="753600" y="1902599"/>
            <a:ext cx="10684800" cy="41976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78337D4D-94F3-FFD1-C9BC-8EA5A3416F44}"/>
              </a:ext>
            </a:extLst>
          </p:cNvPr>
          <p:cNvSpPr>
            <a:spLocks noGrp="1"/>
          </p:cNvSpPr>
          <p:nvPr>
            <p:ph type="dt" sz="half" idx="2"/>
          </p:nvPr>
        </p:nvSpPr>
        <p:spPr>
          <a:xfrm>
            <a:off x="753600" y="6356350"/>
            <a:ext cx="1144800" cy="365125"/>
          </a:xfrm>
          <a:prstGeom prst="rect">
            <a:avLst/>
          </a:prstGeom>
        </p:spPr>
        <p:txBody>
          <a:bodyPr vert="horz" lIns="91440" tIns="45720" rIns="91440" bIns="45720" rtlCol="0" anchor="ctr"/>
          <a:lstStyle>
            <a:lvl1pPr algn="l">
              <a:defRPr sz="1200">
                <a:solidFill>
                  <a:schemeClr val="bg2"/>
                </a:solidFill>
                <a:latin typeface="Jost" pitchFamily="2" charset="0"/>
                <a:ea typeface="Jost" pitchFamily="2" charset="0"/>
              </a:defRPr>
            </a:lvl1pPr>
          </a:lstStyle>
          <a:p>
            <a:fld id="{FAC0FD8D-B4D3-754D-9BA6-6613D9A4D007}" type="datetimeFigureOut">
              <a:rPr lang="en-US" smtClean="0"/>
              <a:t>7/6/2026</a:t>
            </a:fld>
            <a:endParaRPr lang="en-US"/>
          </a:p>
        </p:txBody>
      </p:sp>
      <p:sp>
        <p:nvSpPr>
          <p:cNvPr id="6" name="Slide Number Placeholder 5">
            <a:extLst>
              <a:ext uri="{FF2B5EF4-FFF2-40B4-BE49-F238E27FC236}">
                <a16:creationId xmlns:a16="http://schemas.microsoft.com/office/drawing/2014/main" id="{E4720FD7-B378-61F0-43EB-353B3E6BEAB1}"/>
              </a:ext>
            </a:extLst>
          </p:cNvPr>
          <p:cNvSpPr>
            <a:spLocks noGrp="1"/>
          </p:cNvSpPr>
          <p:nvPr>
            <p:ph type="sldNum" sz="quarter" idx="4"/>
          </p:nvPr>
        </p:nvSpPr>
        <p:spPr>
          <a:xfrm>
            <a:off x="10293600" y="6356350"/>
            <a:ext cx="1144800" cy="365125"/>
          </a:xfrm>
          <a:prstGeom prst="rect">
            <a:avLst/>
          </a:prstGeom>
        </p:spPr>
        <p:txBody>
          <a:bodyPr vert="horz" lIns="91440" tIns="45720" rIns="91440" bIns="45720" rtlCol="0" anchor="ctr"/>
          <a:lstStyle>
            <a:lvl1pPr algn="r">
              <a:defRPr sz="1200">
                <a:solidFill>
                  <a:schemeClr val="bg2"/>
                </a:solidFill>
                <a:latin typeface="Jost" pitchFamily="2" charset="0"/>
                <a:ea typeface="Jost" pitchFamily="2" charset="0"/>
              </a:defRPr>
            </a:lvl1pPr>
          </a:lstStyle>
          <a:p>
            <a:fld id="{62EBC36B-C772-DA47-A45A-19124D16F3CE}" type="slidenum">
              <a:rPr lang="en-US" smtClean="0"/>
              <a:t>‹#›</a:t>
            </a:fld>
            <a:endParaRPr lang="en-US"/>
          </a:p>
        </p:txBody>
      </p:sp>
    </p:spTree>
    <p:extLst>
      <p:ext uri="{BB962C8B-B14F-4D97-AF65-F5344CB8AC3E}">
        <p14:creationId xmlns:p14="http://schemas.microsoft.com/office/powerpoint/2010/main" val="260022399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91" r:id="rId12"/>
    <p:sldLayoutId id="2147483692" r:id="rId13"/>
    <p:sldLayoutId id="2147483694" r:id="rId14"/>
    <p:sldLayoutId id="2147483695" r:id="rId15"/>
    <p:sldLayoutId id="2147483696" r:id="rId16"/>
    <p:sldLayoutId id="2147483697" r:id="rId17"/>
    <p:sldLayoutId id="2147483698" r:id="rId18"/>
    <p:sldLayoutId id="2147483699" r:id="rId19"/>
    <p:sldLayoutId id="2147483700" r:id="rId20"/>
    <p:sldLayoutId id="2147483701" r:id="rId21"/>
    <p:sldLayoutId id="2147483702" r:id="rId22"/>
    <p:sldLayoutId id="2147483703" r:id="rId23"/>
    <p:sldLayoutId id="2147483704" r:id="rId24"/>
    <p:sldLayoutId id="2147483705" r:id="rId25"/>
    <p:sldLayoutId id="2147483706" r:id="rId26"/>
    <p:sldLayoutId id="2147483707" r:id="rId27"/>
    <p:sldLayoutId id="2147483708" r:id="rId28"/>
    <p:sldLayoutId id="2147483709" r:id="rId29"/>
    <p:sldLayoutId id="2147483662" r:id="rId30"/>
    <p:sldLayoutId id="2147483652" r:id="rId31"/>
    <p:sldLayoutId id="2147483653" r:id="rId32"/>
    <p:sldLayoutId id="2147483663" r:id="rId33"/>
    <p:sldLayoutId id="2147483655" r:id="rId34"/>
    <p:sldLayoutId id="2147483658" r:id="rId35"/>
    <p:sldLayoutId id="2147483659" r:id="rId36"/>
    <p:sldLayoutId id="2147483654" r:id="rId37"/>
    <p:sldLayoutId id="2147483661" r:id="rId38"/>
    <p:sldLayoutId id="2147483711" r:id="rId39"/>
    <p:sldLayoutId id="2147483720" r:id="rId40"/>
  </p:sldLayoutIdLst>
  <p:txStyles>
    <p:titleStyle>
      <a:lvl1pPr algn="l" defTabSz="914400" rtl="0" eaLnBrk="1" latinLnBrk="0" hangingPunct="1">
        <a:lnSpc>
          <a:spcPct val="90000"/>
        </a:lnSpc>
        <a:spcBef>
          <a:spcPct val="0"/>
        </a:spcBef>
        <a:buNone/>
        <a:defRPr sz="4000" kern="1200">
          <a:solidFill>
            <a:schemeClr val="tx1"/>
          </a:solidFill>
          <a:latin typeface="Jost SemiBold" pitchFamily="2" charset="0"/>
          <a:ea typeface="Jost SemiBold" pitchFamily="2"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Jost" pitchFamily="2" charset="0"/>
          <a:ea typeface="Jost" pitchFamily="2"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Jost Light" pitchFamily="2" charset="0"/>
          <a:ea typeface="Jost Light"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Jost Light" pitchFamily="2" charset="0"/>
          <a:ea typeface="Jost Light" pitchFamily="2"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Jost Light" pitchFamily="2" charset="0"/>
          <a:ea typeface="Jost Light" pitchFamily="2"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Jost Light" pitchFamily="2" charset="0"/>
          <a:ea typeface="Jost Light"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8" cstate="screen">
            <a:alphaModFix/>
            <a:extLst>
              <a:ext uri="{28A0092B-C50C-407E-A947-70E740481C1C}">
                <a14:useLocalDpi xmlns:a14="http://schemas.microsoft.com/office/drawing/2010/main" val="0"/>
              </a:ext>
            </a:extLst>
          </a:blip>
          <a:srcRect/>
          <a:stretch>
            <a:fillRect/>
          </a:stretch>
        </a:blipFill>
        <a:effectLst/>
      </p:bgPr>
    </p:bg>
    <p:spTree>
      <p:nvGrpSpPr>
        <p:cNvPr id="1" name="Shape 9"/>
        <p:cNvGrpSpPr/>
        <p:nvPr/>
      </p:nvGrpSpPr>
      <p:grpSpPr>
        <a:xfrm>
          <a:off x="0" y="0"/>
          <a:ext cx="0" cy="0"/>
          <a:chOff x="0" y="0"/>
          <a:chExt cx="0" cy="0"/>
        </a:xfrm>
      </p:grpSpPr>
      <p:sp>
        <p:nvSpPr>
          <p:cNvPr id="10" name="Google Shape;10;p16"/>
          <p:cNvSpPr txBox="1">
            <a:spLocks noGrp="1"/>
          </p:cNvSpPr>
          <p:nvPr>
            <p:ph type="title"/>
          </p:nvPr>
        </p:nvSpPr>
        <p:spPr>
          <a:xfrm>
            <a:off x="753600" y="376200"/>
            <a:ext cx="10684800" cy="11448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000"/>
              <a:buFont typeface="Jost SemiBold"/>
              <a:buNone/>
              <a:defRPr sz="4000" b="0" i="0" u="none" strike="noStrike" cap="none">
                <a:solidFill>
                  <a:schemeClr val="lt1"/>
                </a:solidFill>
                <a:latin typeface="Jost SemiBold"/>
                <a:ea typeface="Jost SemiBold"/>
                <a:cs typeface="Jost SemiBold"/>
                <a:sym typeface="Jost SemiBold"/>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6"/>
          <p:cNvSpPr txBox="1">
            <a:spLocks noGrp="1"/>
          </p:cNvSpPr>
          <p:nvPr>
            <p:ph type="body" idx="1"/>
          </p:nvPr>
        </p:nvSpPr>
        <p:spPr>
          <a:xfrm>
            <a:off x="753600" y="1902599"/>
            <a:ext cx="10684800" cy="4197601"/>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Jost"/>
                <a:ea typeface="Jost"/>
                <a:cs typeface="Jost"/>
                <a:sym typeface="Jost"/>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Jost Light"/>
                <a:ea typeface="Jost Light"/>
                <a:cs typeface="Jost Light"/>
                <a:sym typeface="Jost Light"/>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Jost Light"/>
                <a:ea typeface="Jost Light"/>
                <a:cs typeface="Jost Light"/>
                <a:sym typeface="Jost Light"/>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Jost Light"/>
                <a:ea typeface="Jost Light"/>
                <a:cs typeface="Jost Light"/>
                <a:sym typeface="Jost Light"/>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Jost Light"/>
                <a:ea typeface="Jost Light"/>
                <a:cs typeface="Jost Light"/>
                <a:sym typeface="Jost Light"/>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9pPr>
          </a:lstStyle>
          <a:p>
            <a:endParaRPr/>
          </a:p>
        </p:txBody>
      </p:sp>
      <p:sp>
        <p:nvSpPr>
          <p:cNvPr id="12" name="Google Shape;12;p16"/>
          <p:cNvSpPr txBox="1">
            <a:spLocks noGrp="1"/>
          </p:cNvSpPr>
          <p:nvPr>
            <p:ph type="dt" idx="10"/>
          </p:nvPr>
        </p:nvSpPr>
        <p:spPr>
          <a:xfrm>
            <a:off x="753600" y="6356350"/>
            <a:ext cx="114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
        <p:nvSpPr>
          <p:cNvPr id="13" name="Google Shape;13;p16"/>
          <p:cNvSpPr txBox="1">
            <a:spLocks noGrp="1"/>
          </p:cNvSpPr>
          <p:nvPr>
            <p:ph type="sldNum" idx="12"/>
          </p:nvPr>
        </p:nvSpPr>
        <p:spPr>
          <a:xfrm>
            <a:off x="10293600" y="6356350"/>
            <a:ext cx="11448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2"/>
                </a:solidFill>
                <a:latin typeface="Jost"/>
                <a:ea typeface="Jost"/>
                <a:cs typeface="Jost"/>
                <a:sym typeface="Jost"/>
              </a:defRPr>
            </a:lvl1pPr>
            <a:lvl2pPr marL="0" marR="0" lvl="1" indent="0" algn="r" rtl="0">
              <a:spcBef>
                <a:spcPts val="0"/>
              </a:spcBef>
              <a:buNone/>
              <a:defRPr sz="1200" b="0" i="0" u="none" strike="noStrike" cap="none">
                <a:solidFill>
                  <a:schemeClr val="lt2"/>
                </a:solidFill>
                <a:latin typeface="Jost"/>
                <a:ea typeface="Jost"/>
                <a:cs typeface="Jost"/>
                <a:sym typeface="Jost"/>
              </a:defRPr>
            </a:lvl2pPr>
            <a:lvl3pPr marL="0" marR="0" lvl="2" indent="0" algn="r" rtl="0">
              <a:spcBef>
                <a:spcPts val="0"/>
              </a:spcBef>
              <a:buNone/>
              <a:defRPr sz="1200" b="0" i="0" u="none" strike="noStrike" cap="none">
                <a:solidFill>
                  <a:schemeClr val="lt2"/>
                </a:solidFill>
                <a:latin typeface="Jost"/>
                <a:ea typeface="Jost"/>
                <a:cs typeface="Jost"/>
                <a:sym typeface="Jost"/>
              </a:defRPr>
            </a:lvl3pPr>
            <a:lvl4pPr marL="0" marR="0" lvl="3" indent="0" algn="r" rtl="0">
              <a:spcBef>
                <a:spcPts val="0"/>
              </a:spcBef>
              <a:buNone/>
              <a:defRPr sz="1200" b="0" i="0" u="none" strike="noStrike" cap="none">
                <a:solidFill>
                  <a:schemeClr val="lt2"/>
                </a:solidFill>
                <a:latin typeface="Jost"/>
                <a:ea typeface="Jost"/>
                <a:cs typeface="Jost"/>
                <a:sym typeface="Jost"/>
              </a:defRPr>
            </a:lvl4pPr>
            <a:lvl5pPr marL="0" marR="0" lvl="4" indent="0" algn="r" rtl="0">
              <a:spcBef>
                <a:spcPts val="0"/>
              </a:spcBef>
              <a:buNone/>
              <a:defRPr sz="1200" b="0" i="0" u="none" strike="noStrike" cap="none">
                <a:solidFill>
                  <a:schemeClr val="lt2"/>
                </a:solidFill>
                <a:latin typeface="Jost"/>
                <a:ea typeface="Jost"/>
                <a:cs typeface="Jost"/>
                <a:sym typeface="Jost"/>
              </a:defRPr>
            </a:lvl5pPr>
            <a:lvl6pPr marL="0" marR="0" lvl="5" indent="0" algn="r" rtl="0">
              <a:spcBef>
                <a:spcPts val="0"/>
              </a:spcBef>
              <a:buNone/>
              <a:defRPr sz="1200" b="0" i="0" u="none" strike="noStrike" cap="none">
                <a:solidFill>
                  <a:schemeClr val="lt2"/>
                </a:solidFill>
                <a:latin typeface="Jost"/>
                <a:ea typeface="Jost"/>
                <a:cs typeface="Jost"/>
                <a:sym typeface="Jost"/>
              </a:defRPr>
            </a:lvl6pPr>
            <a:lvl7pPr marL="0" marR="0" lvl="6" indent="0" algn="r" rtl="0">
              <a:spcBef>
                <a:spcPts val="0"/>
              </a:spcBef>
              <a:buNone/>
              <a:defRPr sz="1200" b="0" i="0" u="none" strike="noStrike" cap="none">
                <a:solidFill>
                  <a:schemeClr val="lt2"/>
                </a:solidFill>
                <a:latin typeface="Jost"/>
                <a:ea typeface="Jost"/>
                <a:cs typeface="Jost"/>
                <a:sym typeface="Jost"/>
              </a:defRPr>
            </a:lvl7pPr>
            <a:lvl8pPr marL="0" marR="0" lvl="7" indent="0" algn="r" rtl="0">
              <a:spcBef>
                <a:spcPts val="0"/>
              </a:spcBef>
              <a:buNone/>
              <a:defRPr sz="1200" b="0" i="0" u="none" strike="noStrike" cap="none">
                <a:solidFill>
                  <a:schemeClr val="lt2"/>
                </a:solidFill>
                <a:latin typeface="Jost"/>
                <a:ea typeface="Jost"/>
                <a:cs typeface="Jost"/>
                <a:sym typeface="Jost"/>
              </a:defRPr>
            </a:lvl8pPr>
            <a:lvl9pPr marL="0" marR="0" lvl="8" indent="0" algn="r" rtl="0">
              <a:spcBef>
                <a:spcPts val="0"/>
              </a:spcBef>
              <a:buNone/>
              <a:defRPr sz="1200" b="0" i="0" u="none" strike="noStrike" cap="none">
                <a:solidFill>
                  <a:schemeClr val="lt2"/>
                </a:solidFill>
                <a:latin typeface="Jost"/>
                <a:ea typeface="Jost"/>
                <a:cs typeface="Jost"/>
                <a:sym typeface="Jost"/>
              </a:defRPr>
            </a:lvl9pPr>
          </a:lstStyle>
          <a:p>
            <a:pPr marL="0" lvl="0" indent="0" algn="r" rtl="0">
              <a:spcBef>
                <a:spcPts val="0"/>
              </a:spcBef>
              <a:spcAft>
                <a:spcPts val="0"/>
              </a:spcAft>
              <a:buNone/>
            </a:pPr>
            <a:fld id="{00000000-1234-1234-1234-123412341234}" type="slidenum">
              <a:rPr lang="en-GB"/>
              <a:t>‹#›</a:t>
            </a:fld>
            <a:endParaRPr/>
          </a:p>
        </p:txBody>
      </p:sp>
      <p:pic>
        <p:nvPicPr>
          <p:cNvPr id="14" name="Google Shape;14;p16" descr="A white letter on a black background&#10;&#10;Description automatically generated"/>
          <p:cNvPicPr preferRelativeResize="0"/>
          <p:nvPr/>
        </p:nvPicPr>
        <p:blipFill rotWithShape="1">
          <a:blip r:embed="rId9" cstate="screen">
            <a:alphaModFix/>
            <a:extLst>
              <a:ext uri="{28A0092B-C50C-407E-A947-70E740481C1C}">
                <a14:useLocalDpi xmlns:a14="http://schemas.microsoft.com/office/drawing/2010/main" val="0"/>
              </a:ext>
            </a:extLst>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2168988985"/>
      </p:ext>
    </p:extLst>
  </p:cSld>
  <p:clrMap bg1="lt1" tx1="dk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9"/>
        <p:cNvGrpSpPr/>
        <p:nvPr/>
      </p:nvGrpSpPr>
      <p:grpSpPr>
        <a:xfrm>
          <a:off x="0" y="0"/>
          <a:ext cx="0" cy="0"/>
          <a:chOff x="0" y="0"/>
          <a:chExt cx="0" cy="0"/>
        </a:xfrm>
      </p:grpSpPr>
      <p:sp>
        <p:nvSpPr>
          <p:cNvPr id="10" name="Google Shape;10;p16"/>
          <p:cNvSpPr txBox="1">
            <a:spLocks noGrp="1"/>
          </p:cNvSpPr>
          <p:nvPr>
            <p:ph type="title"/>
          </p:nvPr>
        </p:nvSpPr>
        <p:spPr>
          <a:xfrm>
            <a:off x="753600" y="376200"/>
            <a:ext cx="10684800" cy="11448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000"/>
              <a:buFont typeface="Jost SemiBold"/>
              <a:buNone/>
              <a:defRPr sz="4000" b="0" i="0" u="none" strike="noStrike" cap="none">
                <a:solidFill>
                  <a:schemeClr val="lt1"/>
                </a:solidFill>
                <a:latin typeface="Jost SemiBold"/>
                <a:ea typeface="Jost SemiBold"/>
                <a:cs typeface="Jost SemiBold"/>
                <a:sym typeface="Jost SemiBold"/>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6"/>
          <p:cNvSpPr txBox="1">
            <a:spLocks noGrp="1"/>
          </p:cNvSpPr>
          <p:nvPr>
            <p:ph type="body" idx="1"/>
          </p:nvPr>
        </p:nvSpPr>
        <p:spPr>
          <a:xfrm>
            <a:off x="753600" y="1902599"/>
            <a:ext cx="10684800" cy="4197601"/>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Jost"/>
                <a:ea typeface="Jost"/>
                <a:cs typeface="Jost"/>
                <a:sym typeface="Jost"/>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Jost Light"/>
                <a:ea typeface="Jost Light"/>
                <a:cs typeface="Jost Light"/>
                <a:sym typeface="Jost Light"/>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Jost Light"/>
                <a:ea typeface="Jost Light"/>
                <a:cs typeface="Jost Light"/>
                <a:sym typeface="Jost Light"/>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Jost Light"/>
                <a:ea typeface="Jost Light"/>
                <a:cs typeface="Jost Light"/>
                <a:sym typeface="Jost Light"/>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Jost Light"/>
                <a:ea typeface="Jost Light"/>
                <a:cs typeface="Jost Light"/>
                <a:sym typeface="Jost Light"/>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Jost"/>
                <a:ea typeface="Jost"/>
                <a:cs typeface="Jost"/>
                <a:sym typeface="Jost"/>
              </a:defRPr>
            </a:lvl9pPr>
          </a:lstStyle>
          <a:p>
            <a:endParaRPr/>
          </a:p>
        </p:txBody>
      </p:sp>
      <p:sp>
        <p:nvSpPr>
          <p:cNvPr id="12" name="Google Shape;12;p16"/>
          <p:cNvSpPr txBox="1">
            <a:spLocks noGrp="1"/>
          </p:cNvSpPr>
          <p:nvPr>
            <p:ph type="dt" idx="10"/>
          </p:nvPr>
        </p:nvSpPr>
        <p:spPr>
          <a:xfrm>
            <a:off x="753600" y="6356350"/>
            <a:ext cx="114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2"/>
                </a:solidFill>
                <a:latin typeface="Jost"/>
                <a:ea typeface="Jost"/>
                <a:cs typeface="Jost"/>
                <a:sym typeface="Jost"/>
              </a:defRPr>
            </a:lvl1pPr>
            <a:lvl2pPr marR="0" lvl="1" algn="l" rtl="0">
              <a:spcBef>
                <a:spcPts val="0"/>
              </a:spcBef>
              <a:spcAft>
                <a:spcPts val="0"/>
              </a:spcAft>
              <a:buSzPts val="1400"/>
              <a:buNone/>
              <a:defRPr sz="1800" b="0" i="0" u="none" strike="noStrike" cap="none">
                <a:solidFill>
                  <a:schemeClr val="dk1"/>
                </a:solidFill>
                <a:latin typeface="Jost"/>
                <a:ea typeface="Jost"/>
                <a:cs typeface="Jost"/>
                <a:sym typeface="Jost"/>
              </a:defRPr>
            </a:lvl2pPr>
            <a:lvl3pPr marR="0" lvl="2" algn="l" rtl="0">
              <a:spcBef>
                <a:spcPts val="0"/>
              </a:spcBef>
              <a:spcAft>
                <a:spcPts val="0"/>
              </a:spcAft>
              <a:buSzPts val="1400"/>
              <a:buNone/>
              <a:defRPr sz="1800" b="0" i="0" u="none" strike="noStrike" cap="none">
                <a:solidFill>
                  <a:schemeClr val="dk1"/>
                </a:solidFill>
                <a:latin typeface="Jost"/>
                <a:ea typeface="Jost"/>
                <a:cs typeface="Jost"/>
                <a:sym typeface="Jost"/>
              </a:defRPr>
            </a:lvl3pPr>
            <a:lvl4pPr marR="0" lvl="3" algn="l" rtl="0">
              <a:spcBef>
                <a:spcPts val="0"/>
              </a:spcBef>
              <a:spcAft>
                <a:spcPts val="0"/>
              </a:spcAft>
              <a:buSzPts val="1400"/>
              <a:buNone/>
              <a:defRPr sz="1800" b="0" i="0" u="none" strike="noStrike" cap="none">
                <a:solidFill>
                  <a:schemeClr val="dk1"/>
                </a:solidFill>
                <a:latin typeface="Jost"/>
                <a:ea typeface="Jost"/>
                <a:cs typeface="Jost"/>
                <a:sym typeface="Jost"/>
              </a:defRPr>
            </a:lvl4pPr>
            <a:lvl5pPr marR="0" lvl="4" algn="l" rtl="0">
              <a:spcBef>
                <a:spcPts val="0"/>
              </a:spcBef>
              <a:spcAft>
                <a:spcPts val="0"/>
              </a:spcAft>
              <a:buSzPts val="1400"/>
              <a:buNone/>
              <a:defRPr sz="1800" b="0" i="0" u="none" strike="noStrike" cap="none">
                <a:solidFill>
                  <a:schemeClr val="dk1"/>
                </a:solidFill>
                <a:latin typeface="Jost"/>
                <a:ea typeface="Jost"/>
                <a:cs typeface="Jost"/>
                <a:sym typeface="Jost"/>
              </a:defRPr>
            </a:lvl5pPr>
            <a:lvl6pPr marR="0" lvl="5" algn="l" rtl="0">
              <a:spcBef>
                <a:spcPts val="0"/>
              </a:spcBef>
              <a:spcAft>
                <a:spcPts val="0"/>
              </a:spcAft>
              <a:buSzPts val="1400"/>
              <a:buNone/>
              <a:defRPr sz="1800" b="0" i="0" u="none" strike="noStrike" cap="none">
                <a:solidFill>
                  <a:schemeClr val="dk1"/>
                </a:solidFill>
                <a:latin typeface="Jost"/>
                <a:ea typeface="Jost"/>
                <a:cs typeface="Jost"/>
                <a:sym typeface="Jost"/>
              </a:defRPr>
            </a:lvl6pPr>
            <a:lvl7pPr marR="0" lvl="6" algn="l" rtl="0">
              <a:spcBef>
                <a:spcPts val="0"/>
              </a:spcBef>
              <a:spcAft>
                <a:spcPts val="0"/>
              </a:spcAft>
              <a:buSzPts val="1400"/>
              <a:buNone/>
              <a:defRPr sz="1800" b="0" i="0" u="none" strike="noStrike" cap="none">
                <a:solidFill>
                  <a:schemeClr val="dk1"/>
                </a:solidFill>
                <a:latin typeface="Jost"/>
                <a:ea typeface="Jost"/>
                <a:cs typeface="Jost"/>
                <a:sym typeface="Jost"/>
              </a:defRPr>
            </a:lvl7pPr>
            <a:lvl8pPr marR="0" lvl="7" algn="l" rtl="0">
              <a:spcBef>
                <a:spcPts val="0"/>
              </a:spcBef>
              <a:spcAft>
                <a:spcPts val="0"/>
              </a:spcAft>
              <a:buSzPts val="1400"/>
              <a:buNone/>
              <a:defRPr sz="1800" b="0" i="0" u="none" strike="noStrike" cap="none">
                <a:solidFill>
                  <a:schemeClr val="dk1"/>
                </a:solidFill>
                <a:latin typeface="Jost"/>
                <a:ea typeface="Jost"/>
                <a:cs typeface="Jost"/>
                <a:sym typeface="Jost"/>
              </a:defRPr>
            </a:lvl8pPr>
            <a:lvl9pPr marR="0" lvl="8" algn="l" rtl="0">
              <a:spcBef>
                <a:spcPts val="0"/>
              </a:spcBef>
              <a:spcAft>
                <a:spcPts val="0"/>
              </a:spcAft>
              <a:buSzPts val="1400"/>
              <a:buNone/>
              <a:defRPr sz="1800" b="0" i="0" u="none" strike="noStrike" cap="none">
                <a:solidFill>
                  <a:schemeClr val="dk1"/>
                </a:solidFill>
                <a:latin typeface="Jost"/>
                <a:ea typeface="Jost"/>
                <a:cs typeface="Jost"/>
                <a:sym typeface="Jost"/>
              </a:defRPr>
            </a:lvl9pPr>
          </a:lstStyle>
          <a:p>
            <a:endParaRPr/>
          </a:p>
        </p:txBody>
      </p:sp>
      <p:sp>
        <p:nvSpPr>
          <p:cNvPr id="13" name="Google Shape;13;p16"/>
          <p:cNvSpPr txBox="1">
            <a:spLocks noGrp="1"/>
          </p:cNvSpPr>
          <p:nvPr>
            <p:ph type="sldNum" idx="12"/>
          </p:nvPr>
        </p:nvSpPr>
        <p:spPr>
          <a:xfrm>
            <a:off x="10293600" y="6356350"/>
            <a:ext cx="11448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2"/>
                </a:solidFill>
                <a:latin typeface="Jost"/>
                <a:ea typeface="Jost"/>
                <a:cs typeface="Jost"/>
                <a:sym typeface="Jost"/>
              </a:defRPr>
            </a:lvl1pPr>
            <a:lvl2pPr marL="0" marR="0" lvl="1" indent="0" algn="r" rtl="0">
              <a:spcBef>
                <a:spcPts val="0"/>
              </a:spcBef>
              <a:buNone/>
              <a:defRPr sz="1200" b="0" i="0" u="none" strike="noStrike" cap="none">
                <a:solidFill>
                  <a:schemeClr val="lt2"/>
                </a:solidFill>
                <a:latin typeface="Jost"/>
                <a:ea typeface="Jost"/>
                <a:cs typeface="Jost"/>
                <a:sym typeface="Jost"/>
              </a:defRPr>
            </a:lvl2pPr>
            <a:lvl3pPr marL="0" marR="0" lvl="2" indent="0" algn="r" rtl="0">
              <a:spcBef>
                <a:spcPts val="0"/>
              </a:spcBef>
              <a:buNone/>
              <a:defRPr sz="1200" b="0" i="0" u="none" strike="noStrike" cap="none">
                <a:solidFill>
                  <a:schemeClr val="lt2"/>
                </a:solidFill>
                <a:latin typeface="Jost"/>
                <a:ea typeface="Jost"/>
                <a:cs typeface="Jost"/>
                <a:sym typeface="Jost"/>
              </a:defRPr>
            </a:lvl3pPr>
            <a:lvl4pPr marL="0" marR="0" lvl="3" indent="0" algn="r" rtl="0">
              <a:spcBef>
                <a:spcPts val="0"/>
              </a:spcBef>
              <a:buNone/>
              <a:defRPr sz="1200" b="0" i="0" u="none" strike="noStrike" cap="none">
                <a:solidFill>
                  <a:schemeClr val="lt2"/>
                </a:solidFill>
                <a:latin typeface="Jost"/>
                <a:ea typeface="Jost"/>
                <a:cs typeface="Jost"/>
                <a:sym typeface="Jost"/>
              </a:defRPr>
            </a:lvl4pPr>
            <a:lvl5pPr marL="0" marR="0" lvl="4" indent="0" algn="r" rtl="0">
              <a:spcBef>
                <a:spcPts val="0"/>
              </a:spcBef>
              <a:buNone/>
              <a:defRPr sz="1200" b="0" i="0" u="none" strike="noStrike" cap="none">
                <a:solidFill>
                  <a:schemeClr val="lt2"/>
                </a:solidFill>
                <a:latin typeface="Jost"/>
                <a:ea typeface="Jost"/>
                <a:cs typeface="Jost"/>
                <a:sym typeface="Jost"/>
              </a:defRPr>
            </a:lvl5pPr>
            <a:lvl6pPr marL="0" marR="0" lvl="5" indent="0" algn="r" rtl="0">
              <a:spcBef>
                <a:spcPts val="0"/>
              </a:spcBef>
              <a:buNone/>
              <a:defRPr sz="1200" b="0" i="0" u="none" strike="noStrike" cap="none">
                <a:solidFill>
                  <a:schemeClr val="lt2"/>
                </a:solidFill>
                <a:latin typeface="Jost"/>
                <a:ea typeface="Jost"/>
                <a:cs typeface="Jost"/>
                <a:sym typeface="Jost"/>
              </a:defRPr>
            </a:lvl6pPr>
            <a:lvl7pPr marL="0" marR="0" lvl="6" indent="0" algn="r" rtl="0">
              <a:spcBef>
                <a:spcPts val="0"/>
              </a:spcBef>
              <a:buNone/>
              <a:defRPr sz="1200" b="0" i="0" u="none" strike="noStrike" cap="none">
                <a:solidFill>
                  <a:schemeClr val="lt2"/>
                </a:solidFill>
                <a:latin typeface="Jost"/>
                <a:ea typeface="Jost"/>
                <a:cs typeface="Jost"/>
                <a:sym typeface="Jost"/>
              </a:defRPr>
            </a:lvl7pPr>
            <a:lvl8pPr marL="0" marR="0" lvl="7" indent="0" algn="r" rtl="0">
              <a:spcBef>
                <a:spcPts val="0"/>
              </a:spcBef>
              <a:buNone/>
              <a:defRPr sz="1200" b="0" i="0" u="none" strike="noStrike" cap="none">
                <a:solidFill>
                  <a:schemeClr val="lt2"/>
                </a:solidFill>
                <a:latin typeface="Jost"/>
                <a:ea typeface="Jost"/>
                <a:cs typeface="Jost"/>
                <a:sym typeface="Jost"/>
              </a:defRPr>
            </a:lvl8pPr>
            <a:lvl9pPr marL="0" marR="0" lvl="8" indent="0" algn="r" rtl="0">
              <a:spcBef>
                <a:spcPts val="0"/>
              </a:spcBef>
              <a:buNone/>
              <a:defRPr sz="1200" b="0" i="0" u="none" strike="noStrike" cap="none">
                <a:solidFill>
                  <a:schemeClr val="lt2"/>
                </a:solidFill>
                <a:latin typeface="Jost"/>
                <a:ea typeface="Jost"/>
                <a:cs typeface="Jost"/>
                <a:sym typeface="Jost"/>
              </a:defRPr>
            </a:lvl9pPr>
          </a:lstStyle>
          <a:p>
            <a:pPr marL="0" lvl="0" indent="0" algn="r" rtl="0">
              <a:spcBef>
                <a:spcPts val="0"/>
              </a:spcBef>
              <a:spcAft>
                <a:spcPts val="0"/>
              </a:spcAft>
              <a:buNone/>
            </a:pPr>
            <a:fld id="{00000000-1234-1234-1234-123412341234}" type="slidenum">
              <a:rPr lang="en-GB"/>
              <a:t>‹#›</a:t>
            </a:fld>
            <a:endParaRPr/>
          </a:p>
        </p:txBody>
      </p:sp>
      <p:pic>
        <p:nvPicPr>
          <p:cNvPr id="14" name="Google Shape;14;p16" descr="A white letter on a black background&#10;&#10;Description automatically generated"/>
          <p:cNvPicPr preferRelativeResize="0"/>
          <p:nvPr/>
        </p:nvPicPr>
        <p:blipFill rotWithShape="1">
          <a:blip r:embed="rId18">
            <a:alphaModFix/>
          </a:blip>
          <a:srcRect/>
          <a:stretch/>
        </p:blipFill>
        <p:spPr>
          <a:xfrm>
            <a:off x="11820000" y="6417274"/>
            <a:ext cx="211921" cy="304201"/>
          </a:xfrm>
          <a:prstGeom prst="rect">
            <a:avLst/>
          </a:prstGeom>
          <a:noFill/>
          <a:ln>
            <a:noFill/>
          </a:ln>
        </p:spPr>
      </p:pic>
    </p:spTree>
    <p:extLst>
      <p:ext uri="{BB962C8B-B14F-4D97-AF65-F5344CB8AC3E}">
        <p14:creationId xmlns:p14="http://schemas.microsoft.com/office/powerpoint/2010/main" val="2242198581"/>
      </p:ext>
    </p:extLst>
  </p:cSld>
  <p:clrMap bg1="lt1" tx1="dk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60.jpg"/></Relationships>
</file>

<file path=ppt/slides/_rels/slide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6.xml"/><Relationship Id="rId1" Type="http://schemas.openxmlformats.org/officeDocument/2006/relationships/slideLayout" Target="../slideLayouts/slideLayout28.xml"/><Relationship Id="rId4" Type="http://schemas.openxmlformats.org/officeDocument/2006/relationships/image" Target="../media/image62.jpg"/></Relationships>
</file>

<file path=ppt/slides/_rels/slide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12.xml"/><Relationship Id="rId1" Type="http://schemas.openxmlformats.org/officeDocument/2006/relationships/slideLayout" Target="../slideLayouts/slideLayout29.xml"/><Relationship Id="rId5" Type="http://schemas.openxmlformats.org/officeDocument/2006/relationships/image" Target="../media/image70.jpg"/><Relationship Id="rId4" Type="http://schemas.openxmlformats.org/officeDocument/2006/relationships/image" Target="../media/image69.jpg"/></Relationships>
</file>

<file path=ppt/slides/_rels/slide1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3.xml"/><Relationship Id="rId1" Type="http://schemas.openxmlformats.org/officeDocument/2006/relationships/slideLayout" Target="../slideLayouts/slideLayout29.xml"/><Relationship Id="rId5" Type="http://schemas.openxmlformats.org/officeDocument/2006/relationships/hyperlink" Target="https://vis.globe.gov/clouds" TargetMode="External"/><Relationship Id="rId4" Type="http://schemas.openxmlformats.org/officeDocument/2006/relationships/image" Target="../media/image72.png"/></Relationships>
</file>

<file path=ppt/slides/_rels/slide14.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hyperlink" Target="https://vis.globe.gov/clouds" TargetMode="External"/><Relationship Id="rId7" Type="http://schemas.openxmlformats.org/officeDocument/2006/relationships/image" Target="../media/image76.png"/><Relationship Id="rId2" Type="http://schemas.openxmlformats.org/officeDocument/2006/relationships/notesSlide" Target="../notesSlides/notesSlide14.xml"/><Relationship Id="rId1" Type="http://schemas.openxmlformats.org/officeDocument/2006/relationships/slideLayout" Target="../slideLayouts/slideLayout29.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15.xml.rels><?xml version="1.0" encoding="UTF-8" standalone="yes"?>
<Relationships xmlns="http://schemas.openxmlformats.org/package/2006/relationships"><Relationship Id="rId3" Type="http://schemas.openxmlformats.org/officeDocument/2006/relationships/image" Target="../media/image73.png"/><Relationship Id="rId7" Type="http://schemas.openxmlformats.org/officeDocument/2006/relationships/image" Target="../media/image79.png"/><Relationship Id="rId2" Type="http://schemas.openxmlformats.org/officeDocument/2006/relationships/notesSlide" Target="../notesSlides/notesSlide15.xml"/><Relationship Id="rId1" Type="http://schemas.openxmlformats.org/officeDocument/2006/relationships/slideLayout" Target="../slideLayouts/slideLayout29.xml"/><Relationship Id="rId6" Type="http://schemas.openxmlformats.org/officeDocument/2006/relationships/image" Target="../media/image78.png"/><Relationship Id="rId5" Type="http://schemas.openxmlformats.org/officeDocument/2006/relationships/image" Target="../media/image75.png"/><Relationship Id="rId4" Type="http://schemas.openxmlformats.org/officeDocument/2006/relationships/image" Target="../media/image74.png"/></Relationships>
</file>

<file path=ppt/slides/_rels/slide1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7.xml"/><Relationship Id="rId1" Type="http://schemas.openxmlformats.org/officeDocument/2006/relationships/slideLayout" Target="../slideLayouts/slideLayout29.xml"/><Relationship Id="rId4" Type="http://schemas.openxmlformats.org/officeDocument/2006/relationships/hyperlink" Target="https://worldview.earthdata.nasa.gov/?v=-168.71177596945918,-49.198891006634284,78.64759903054076,80.70367385185625&amp;l=Reference_Labels_15m(hidden),Reference_Features_15m(hidden),Coastlines_15m(hidden),VIIRS_NOAA20_CorrectedReflectance_TrueColor,VIIRS_SNPP_CorrectedReflectance_TrueColor(hidden),MODIS_Aqua_CorrectedReflectance_TrueColor(hidden),MODIS_Terra_CorrectedReflectance_TrueColor(hidden)&amp;lg=false&amp;t=2020-07-11-T16%3A36%3A51Z"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scool.larc.nasa.gov/GLOBE/cldchart.html" TargetMode="External"/><Relationship Id="rId2" Type="http://schemas.openxmlformats.org/officeDocument/2006/relationships/notesSlide" Target="../notesSlides/notesSlide18.xml"/><Relationship Id="rId1" Type="http://schemas.openxmlformats.org/officeDocument/2006/relationships/slideLayout" Target="../slideLayouts/slideLayout29.xml"/><Relationship Id="rId6" Type="http://schemas.openxmlformats.org/officeDocument/2006/relationships/image" Target="../media/image83.png"/><Relationship Id="rId5" Type="http://schemas.openxmlformats.org/officeDocument/2006/relationships/image" Target="../media/image82.jpg"/><Relationship Id="rId4" Type="http://schemas.openxmlformats.org/officeDocument/2006/relationships/hyperlink" Target="https://vis.globe.gov/cloud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hyperlink" Target="https://happywhale.com/user/11890;svy=163797" TargetMode="External"/><Relationship Id="rId2" Type="http://schemas.openxmlformats.org/officeDocument/2006/relationships/notesSlide" Target="../notesSlides/notesSlide22.xml"/><Relationship Id="rId1" Type="http://schemas.openxmlformats.org/officeDocument/2006/relationships/slideLayout" Target="../slideLayouts/slideLayout28.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hyperlink" Target="https://happywhale.com/org/25"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89.jpg"/><Relationship Id="rId2" Type="http://schemas.openxmlformats.org/officeDocument/2006/relationships/notesSlide" Target="../notesSlides/notesSlide23.xml"/><Relationship Id="rId1" Type="http://schemas.openxmlformats.org/officeDocument/2006/relationships/slideLayout" Target="../slideLayouts/slideLayout43.xml"/><Relationship Id="rId5" Type="http://schemas.openxmlformats.org/officeDocument/2006/relationships/image" Target="../media/image91.png"/><Relationship Id="rId4" Type="http://schemas.openxmlformats.org/officeDocument/2006/relationships/image" Target="../media/image90.jpg"/></Relationships>
</file>

<file path=ppt/slides/_rels/slide2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4.xml"/><Relationship Id="rId1" Type="http://schemas.openxmlformats.org/officeDocument/2006/relationships/slideLayout" Target="../slideLayouts/slideLayout40.xml"/><Relationship Id="rId5" Type="http://schemas.openxmlformats.org/officeDocument/2006/relationships/image" Target="../media/image94.png"/><Relationship Id="rId4" Type="http://schemas.openxmlformats.org/officeDocument/2006/relationships/image" Target="../media/image93.png"/></Relationships>
</file>

<file path=ppt/slides/_rels/slide25.xml.rels><?xml version="1.0" encoding="UTF-8" standalone="yes"?>
<Relationships xmlns="http://schemas.openxmlformats.org/package/2006/relationships"><Relationship Id="rId3" Type="http://schemas.openxmlformats.org/officeDocument/2006/relationships/image" Target="../media/image95.jpg"/><Relationship Id="rId2" Type="http://schemas.openxmlformats.org/officeDocument/2006/relationships/notesSlide" Target="../notesSlides/notesSlide25.xml"/><Relationship Id="rId1" Type="http://schemas.openxmlformats.org/officeDocument/2006/relationships/slideLayout" Target="../slideLayouts/slideLayout40.xml"/><Relationship Id="rId4" Type="http://schemas.openxmlformats.org/officeDocument/2006/relationships/image" Target="../media/image96.jpg"/></Relationships>
</file>

<file path=ppt/slides/_rels/slide2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notesSlide" Target="../notesSlides/notesSlide26.xml"/><Relationship Id="rId1" Type="http://schemas.openxmlformats.org/officeDocument/2006/relationships/slideLayout" Target="../slideLayouts/slideLayout59.xml"/><Relationship Id="rId6" Type="http://schemas.openxmlformats.org/officeDocument/2006/relationships/image" Target="../media/image100.PNG"/><Relationship Id="rId11" Type="http://schemas.openxmlformats.org/officeDocument/2006/relationships/image" Target="../media/image103.png"/><Relationship Id="rId5" Type="http://schemas.openxmlformats.org/officeDocument/2006/relationships/image" Target="../media/image99.png"/><Relationship Id="rId10" Type="http://schemas.microsoft.com/office/2007/relationships/hdphoto" Target="../media/hdphoto2.wdp"/><Relationship Id="rId4" Type="http://schemas.openxmlformats.org/officeDocument/2006/relationships/image" Target="../media/image98.png"/><Relationship Id="rId9" Type="http://schemas.openxmlformats.org/officeDocument/2006/relationships/image" Target="../media/image102.png"/></Relationships>
</file>

<file path=ppt/slides/_rels/slide27.xml.rels><?xml version="1.0" encoding="UTF-8" standalone="yes"?>
<Relationships xmlns="http://schemas.openxmlformats.org/package/2006/relationships"><Relationship Id="rId3" Type="http://schemas.openxmlformats.org/officeDocument/2006/relationships/hyperlink" Target="https://www.inaturalist.org/projects/2026-june-13-22-ms-roald-amundsen-alaska-british-columbia-1abd4423-ba3c-4063-988f-bda48452b0a0" TargetMode="External"/><Relationship Id="rId2" Type="http://schemas.openxmlformats.org/officeDocument/2006/relationships/notesSlide" Target="../notesSlides/notesSlide27.xml"/><Relationship Id="rId1" Type="http://schemas.openxmlformats.org/officeDocument/2006/relationships/slideLayout" Target="../slideLayouts/slideLayout28.xml"/><Relationship Id="rId5" Type="http://schemas.openxmlformats.org/officeDocument/2006/relationships/image" Target="../media/image105.png"/><Relationship Id="rId4" Type="http://schemas.openxmlformats.org/officeDocument/2006/relationships/image" Target="../media/image104.jpg"/></Relationships>
</file>

<file path=ppt/slides/_rels/slide2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8.xml"/><Relationship Id="rId1" Type="http://schemas.openxmlformats.org/officeDocument/2006/relationships/slideLayout" Target="../slideLayouts/slideLayout28.xml"/><Relationship Id="rId4" Type="http://schemas.openxmlformats.org/officeDocument/2006/relationships/image" Target="../media/image107.png"/></Relationships>
</file>

<file path=ppt/slides/_rels/slide29.xml.rels><?xml version="1.0" encoding="UTF-8" standalone="yes"?>
<Relationships xmlns="http://schemas.openxmlformats.org/package/2006/relationships"><Relationship Id="rId3" Type="http://schemas.openxmlformats.org/officeDocument/2006/relationships/hyperlink" Target="https://ebird.org/tripreport/538566" TargetMode="External"/><Relationship Id="rId2" Type="http://schemas.openxmlformats.org/officeDocument/2006/relationships/notesSlide" Target="../notesSlides/notesSlide29.xml"/><Relationship Id="rId1" Type="http://schemas.openxmlformats.org/officeDocument/2006/relationships/slideLayout" Target="../slideLayouts/slideLayout29.xml"/><Relationship Id="rId4" Type="http://schemas.openxmlformats.org/officeDocument/2006/relationships/image" Target="../media/image108.jpg"/></Relationships>
</file>

<file path=ppt/slides/_rels/slide3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0.xml"/><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3" Type="http://schemas.openxmlformats.org/officeDocument/2006/relationships/image" Target="../media/image110.jp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2" Type="http://schemas.openxmlformats.org/officeDocument/2006/relationships/image" Target="../media/image111.jp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8.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2" Type="http://schemas.openxmlformats.org/officeDocument/2006/relationships/image" Target="../media/image113.jpg"/><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39.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image" Target="../media/image115.jp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animal lying on a rock&#10;&#10;AI-generated content may be incorrect.">
            <a:extLst>
              <a:ext uri="{FF2B5EF4-FFF2-40B4-BE49-F238E27FC236}">
                <a16:creationId xmlns:a16="http://schemas.microsoft.com/office/drawing/2014/main" id="{72D8EBF2-5AB1-8AF5-A14B-74ED29239A0E}"/>
              </a:ext>
            </a:extLst>
          </p:cNvPr>
          <p:cNvPicPr>
            <a:picLocks noChangeAspect="1"/>
          </p:cNvPicPr>
          <p:nvPr/>
        </p:nvPicPr>
        <p:blipFill>
          <a:blip r:embed="rId3"/>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BEADB51B-9D42-3E5B-4FD1-F9D41B2BB9DE}"/>
              </a:ext>
            </a:extLst>
          </p:cNvPr>
          <p:cNvSpPr>
            <a:spLocks noGrp="1"/>
          </p:cNvSpPr>
          <p:nvPr>
            <p:ph type="ctrTitle"/>
          </p:nvPr>
        </p:nvSpPr>
        <p:spPr>
          <a:xfrm>
            <a:off x="3718560" y="80009"/>
            <a:ext cx="9144000" cy="763201"/>
          </a:xfrm>
        </p:spPr>
        <p:txBody>
          <a:bodyPr/>
          <a:lstStyle/>
          <a:p>
            <a:r>
              <a:rPr lang="en-GB" dirty="0"/>
              <a:t>Science &amp; Education Report</a:t>
            </a:r>
          </a:p>
        </p:txBody>
      </p:sp>
      <p:sp>
        <p:nvSpPr>
          <p:cNvPr id="3" name="Subtitle 2">
            <a:extLst>
              <a:ext uri="{FF2B5EF4-FFF2-40B4-BE49-F238E27FC236}">
                <a16:creationId xmlns:a16="http://schemas.microsoft.com/office/drawing/2014/main" id="{10B49386-13D4-E445-5AB7-2EB715C54101}"/>
              </a:ext>
            </a:extLst>
          </p:cNvPr>
          <p:cNvSpPr>
            <a:spLocks noGrp="1"/>
          </p:cNvSpPr>
          <p:nvPr>
            <p:ph type="subTitle" idx="1"/>
          </p:nvPr>
        </p:nvSpPr>
        <p:spPr>
          <a:xfrm>
            <a:off x="5539740" y="843210"/>
            <a:ext cx="6050280" cy="1824390"/>
          </a:xfrm>
        </p:spPr>
        <p:txBody>
          <a:bodyPr>
            <a:normAutofit/>
          </a:bodyPr>
          <a:lstStyle/>
          <a:p>
            <a:pPr algn="r"/>
            <a:r>
              <a:rPr lang="en-US" dirty="0"/>
              <a:t>Alaska &amp; British Columbia </a:t>
            </a:r>
          </a:p>
          <a:p>
            <a:pPr algn="r"/>
            <a:r>
              <a:rPr lang="en-US" dirty="0"/>
              <a:t>13 – 22 June 2026</a:t>
            </a:r>
          </a:p>
        </p:txBody>
      </p:sp>
    </p:spTree>
    <p:extLst>
      <p:ext uri="{BB962C8B-B14F-4D97-AF65-F5344CB8AC3E}">
        <p14:creationId xmlns:p14="http://schemas.microsoft.com/office/powerpoint/2010/main" val="391408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ird sitting in a tree&#10;&#10;AI-generated content may be incorrect.">
            <a:extLst>
              <a:ext uri="{FF2B5EF4-FFF2-40B4-BE49-F238E27FC236}">
                <a16:creationId xmlns:a16="http://schemas.microsoft.com/office/drawing/2014/main" id="{77F3EC52-91C8-B786-ABB2-AB52D8F366FF}"/>
              </a:ext>
            </a:extLst>
          </p:cNvPr>
          <p:cNvPicPr>
            <a:picLocks noChangeAspect="1"/>
          </p:cNvPicPr>
          <p:nvPr/>
        </p:nvPicPr>
        <p:blipFill>
          <a:blip r:embed="rId3"/>
          <a:srcRect l="28810"/>
          <a:stretch/>
        </p:blipFill>
        <p:spPr>
          <a:xfrm>
            <a:off x="4056000" y="429434"/>
            <a:ext cx="8136000" cy="6428566"/>
          </a:xfrm>
          <a:prstGeom prst="rect">
            <a:avLst/>
          </a:prstGeom>
        </p:spPr>
      </p:pic>
      <p:sp>
        <p:nvSpPr>
          <p:cNvPr id="2" name="Title 1">
            <a:extLst>
              <a:ext uri="{FF2B5EF4-FFF2-40B4-BE49-F238E27FC236}">
                <a16:creationId xmlns:a16="http://schemas.microsoft.com/office/drawing/2014/main" id="{E24B080D-462C-9417-9B62-BCCE70AD529B}"/>
              </a:ext>
            </a:extLst>
          </p:cNvPr>
          <p:cNvSpPr>
            <a:spLocks noGrp="1"/>
          </p:cNvSpPr>
          <p:nvPr>
            <p:ph type="title"/>
          </p:nvPr>
        </p:nvSpPr>
        <p:spPr>
          <a:xfrm>
            <a:off x="319305" y="358748"/>
            <a:ext cx="3307196" cy="2489612"/>
          </a:xfrm>
        </p:spPr>
        <p:txBody>
          <a:bodyPr/>
          <a:lstStyle/>
          <a:p>
            <a:r>
              <a:rPr lang="en-US" dirty="0"/>
              <a:t>MS Roald Amundsen</a:t>
            </a:r>
            <a:br>
              <a:rPr lang="en-US" sz="2000" dirty="0"/>
            </a:br>
            <a:r>
              <a:rPr lang="en-US" sz="3600" dirty="0"/>
              <a:t>13 – 22 June, 2026</a:t>
            </a:r>
          </a:p>
        </p:txBody>
      </p:sp>
      <p:sp>
        <p:nvSpPr>
          <p:cNvPr id="3" name="Text Placeholder 2">
            <a:extLst>
              <a:ext uri="{FF2B5EF4-FFF2-40B4-BE49-F238E27FC236}">
                <a16:creationId xmlns:a16="http://schemas.microsoft.com/office/drawing/2014/main" id="{EA9BB72B-E883-EB95-A15A-020E20AD293E}"/>
              </a:ext>
            </a:extLst>
          </p:cNvPr>
          <p:cNvSpPr>
            <a:spLocks noGrp="1"/>
          </p:cNvSpPr>
          <p:nvPr>
            <p:ph type="body" sz="quarter" idx="10"/>
          </p:nvPr>
        </p:nvSpPr>
        <p:spPr>
          <a:xfrm>
            <a:off x="319306" y="2955127"/>
            <a:ext cx="3243170" cy="314017"/>
          </a:xfrm>
        </p:spPr>
        <p:txBody>
          <a:bodyPr/>
          <a:lstStyle/>
          <a:p>
            <a:r>
              <a:rPr lang="en-GB" sz="1800" dirty="0"/>
              <a:t>Alaska and British Columbia</a:t>
            </a:r>
          </a:p>
        </p:txBody>
      </p:sp>
      <p:sp>
        <p:nvSpPr>
          <p:cNvPr id="10" name="Text Placeholder 3">
            <a:extLst>
              <a:ext uri="{FF2B5EF4-FFF2-40B4-BE49-F238E27FC236}">
                <a16:creationId xmlns:a16="http://schemas.microsoft.com/office/drawing/2014/main" id="{BE7601D4-9195-4902-A9DE-FDE854C94405}"/>
              </a:ext>
            </a:extLst>
          </p:cNvPr>
          <p:cNvSpPr txBox="1">
            <a:spLocks/>
          </p:cNvSpPr>
          <p:nvPr/>
        </p:nvSpPr>
        <p:spPr>
          <a:xfrm>
            <a:off x="227865" y="3410038"/>
            <a:ext cx="3736695" cy="3295602"/>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Jost" pitchFamily="2" charset="0"/>
                <a:ea typeface="Jost" pitchFamily="2" charset="0"/>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Jost Light" pitchFamily="2" charset="0"/>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Jost Light" pitchFamily="2" charset="0"/>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Jost Light" pitchFamily="2" charset="0"/>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Jost Light"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dirty="0"/>
              <a:t>When you arrived on the MS Roald Amundsen you boarded a research-focused expedition ship fully equipped as a floating laboratory and designed to be a center of learning and discovery. In your time on board, you contributed to scientific studies and expanded your knowledge of the world around you. Let’s take a look back on our journey and what we accomplished while sailing through Alaska and British Columbia</a:t>
            </a:r>
          </a:p>
        </p:txBody>
      </p:sp>
      <p:sp>
        <p:nvSpPr>
          <p:cNvPr id="14" name="TextBox 13">
            <a:extLst>
              <a:ext uri="{FF2B5EF4-FFF2-40B4-BE49-F238E27FC236}">
                <a16:creationId xmlns:a16="http://schemas.microsoft.com/office/drawing/2014/main" id="{0688EA8B-8A53-D6C3-0CD5-35E4FF0BDBBA}"/>
              </a:ext>
            </a:extLst>
          </p:cNvPr>
          <p:cNvSpPr txBox="1"/>
          <p:nvPr/>
        </p:nvSpPr>
        <p:spPr>
          <a:xfrm>
            <a:off x="10843470" y="6559446"/>
            <a:ext cx="1298753" cy="292388"/>
          </a:xfrm>
          <a:prstGeom prst="rect">
            <a:avLst/>
          </a:prstGeom>
          <a:noFill/>
        </p:spPr>
        <p:txBody>
          <a:bodyPr wrap="none" rtlCol="0">
            <a:spAutoFit/>
          </a:bodyPr>
          <a:lstStyle/>
          <a:p>
            <a:r>
              <a:rPr lang="en-US" sz="1300" dirty="0">
                <a:solidFill>
                  <a:schemeClr val="bg2"/>
                </a:solidFill>
              </a:rPr>
              <a:t>Photo by Martin</a:t>
            </a:r>
          </a:p>
        </p:txBody>
      </p:sp>
    </p:spTree>
    <p:extLst>
      <p:ext uri="{BB962C8B-B14F-4D97-AF65-F5344CB8AC3E}">
        <p14:creationId xmlns:p14="http://schemas.microsoft.com/office/powerpoint/2010/main" val="849798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F0B2E2-7B98-6558-2FAD-4F9779161FD7}"/>
              </a:ext>
            </a:extLst>
          </p:cNvPr>
          <p:cNvSpPr>
            <a:spLocks noGrp="1"/>
          </p:cNvSpPr>
          <p:nvPr>
            <p:ph type="title"/>
          </p:nvPr>
        </p:nvSpPr>
        <p:spPr>
          <a:xfrm>
            <a:off x="319305" y="1835332"/>
            <a:ext cx="3438469" cy="1296337"/>
          </a:xfrm>
        </p:spPr>
        <p:txBody>
          <a:bodyPr/>
          <a:lstStyle/>
          <a:p>
            <a:r>
              <a:rPr lang="en-GB" dirty="0"/>
              <a:t>Arts, Crafts &amp; Creativity</a:t>
            </a:r>
          </a:p>
        </p:txBody>
      </p:sp>
      <p:sp>
        <p:nvSpPr>
          <p:cNvPr id="4" name="Text Placeholder 3">
            <a:extLst>
              <a:ext uri="{FF2B5EF4-FFF2-40B4-BE49-F238E27FC236}">
                <a16:creationId xmlns:a16="http://schemas.microsoft.com/office/drawing/2014/main" id="{D4E25036-D4C5-61E8-6FB0-6A20F8DD0F0E}"/>
              </a:ext>
            </a:extLst>
          </p:cNvPr>
          <p:cNvSpPr>
            <a:spLocks noGrp="1"/>
          </p:cNvSpPr>
          <p:nvPr>
            <p:ph type="body" sz="quarter" idx="10"/>
          </p:nvPr>
        </p:nvSpPr>
        <p:spPr>
          <a:xfrm>
            <a:off x="319305" y="3280968"/>
            <a:ext cx="3438469" cy="1679775"/>
          </a:xfrm>
        </p:spPr>
        <p:txBody>
          <a:bodyPr/>
          <a:lstStyle/>
          <a:p>
            <a:pPr>
              <a:lnSpc>
                <a:spcPct val="150000"/>
              </a:lnSpc>
            </a:pPr>
            <a:r>
              <a:rPr lang="en-GB" dirty="0"/>
              <a:t>We witnessed the striking landscapes and culture of Alaska and British Columbia. Guests were inspired to create art reflecting the surroundings, including watercolour postcards and origami.</a:t>
            </a:r>
            <a:endParaRPr lang="nb-NO" dirty="0"/>
          </a:p>
        </p:txBody>
      </p:sp>
      <p:pic>
        <p:nvPicPr>
          <p:cNvPr id="9" name="Picture Placeholder 8" descr="A group of wooden boxes with pens&#10;&#10;AI-generated content may be incorrect.">
            <a:extLst>
              <a:ext uri="{FF2B5EF4-FFF2-40B4-BE49-F238E27FC236}">
                <a16:creationId xmlns:a16="http://schemas.microsoft.com/office/drawing/2014/main" id="{FA9EBC69-6C18-FD8C-004E-54E7CDDE1445}"/>
              </a:ext>
            </a:extLst>
          </p:cNvPr>
          <p:cNvPicPr>
            <a:picLocks noGrp="1" noChangeAspect="1"/>
          </p:cNvPicPr>
          <p:nvPr>
            <p:ph type="pic" sz="quarter" idx="11"/>
          </p:nvPr>
        </p:nvPicPr>
        <p:blipFill>
          <a:blip r:embed="rId3"/>
          <a:srcRect l="14375" r="14375"/>
          <a:stretch/>
        </p:blipFill>
        <p:spPr>
          <a:xfrm>
            <a:off x="4056063" y="434975"/>
            <a:ext cx="8135937" cy="6423025"/>
          </a:xfrm>
          <a:prstGeom prst="rect">
            <a:avLst/>
          </a:prstGeom>
        </p:spPr>
      </p:pic>
    </p:spTree>
    <p:extLst>
      <p:ext uri="{BB962C8B-B14F-4D97-AF65-F5344CB8AC3E}">
        <p14:creationId xmlns:p14="http://schemas.microsoft.com/office/powerpoint/2010/main" val="1754214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118D65C-7EAE-FA0A-DEAD-62DD44240EA5}"/>
              </a:ext>
            </a:extLst>
          </p:cNvPr>
          <p:cNvSpPr>
            <a:spLocks noGrp="1"/>
          </p:cNvSpPr>
          <p:nvPr>
            <p:ph type="title"/>
          </p:nvPr>
        </p:nvSpPr>
        <p:spPr>
          <a:xfrm>
            <a:off x="8407649" y="237085"/>
            <a:ext cx="3343729" cy="1899066"/>
          </a:xfrm>
        </p:spPr>
        <p:txBody>
          <a:bodyPr/>
          <a:lstStyle/>
          <a:p>
            <a:r>
              <a:rPr lang="en-US" dirty="0"/>
              <a:t>Science &amp; Education Program</a:t>
            </a:r>
          </a:p>
        </p:txBody>
      </p:sp>
      <p:sp>
        <p:nvSpPr>
          <p:cNvPr id="4" name="Text Placeholder 3">
            <a:extLst>
              <a:ext uri="{FF2B5EF4-FFF2-40B4-BE49-F238E27FC236}">
                <a16:creationId xmlns:a16="http://schemas.microsoft.com/office/drawing/2014/main" id="{F993E81A-8FDF-0CE3-AAE0-935A73BA2759}"/>
              </a:ext>
            </a:extLst>
          </p:cNvPr>
          <p:cNvSpPr>
            <a:spLocks noGrp="1"/>
          </p:cNvSpPr>
          <p:nvPr>
            <p:ph type="body" sz="quarter" idx="10"/>
          </p:nvPr>
        </p:nvSpPr>
        <p:spPr>
          <a:xfrm>
            <a:off x="8466291" y="2136151"/>
            <a:ext cx="3556736" cy="2326106"/>
          </a:xfrm>
        </p:spPr>
        <p:txBody>
          <a:bodyPr/>
          <a:lstStyle/>
          <a:p>
            <a:pPr>
              <a:lnSpc>
                <a:spcPct val="150000"/>
              </a:lnSpc>
            </a:pPr>
            <a:endParaRPr lang="en-US" dirty="0"/>
          </a:p>
          <a:p>
            <a:pPr>
              <a:lnSpc>
                <a:spcPct val="150000"/>
              </a:lnSpc>
            </a:pPr>
            <a:r>
              <a:rPr lang="en-GB" dirty="0"/>
              <a:t>Our onboard Naturalists guided guests in using scientific tools to investigate the world around us. Through lectures, discovery sessions, expedition boat outings, and visits ashore, we aimed to make every expedition day a distinct learning experience.</a:t>
            </a:r>
            <a:endParaRPr lang="en-US" dirty="0"/>
          </a:p>
        </p:txBody>
      </p:sp>
      <p:sp>
        <p:nvSpPr>
          <p:cNvPr id="2" name="TextBox 1">
            <a:extLst>
              <a:ext uri="{FF2B5EF4-FFF2-40B4-BE49-F238E27FC236}">
                <a16:creationId xmlns:a16="http://schemas.microsoft.com/office/drawing/2014/main" id="{383774BC-70C7-D7C9-AE1C-DA71F5DC48D0}"/>
              </a:ext>
            </a:extLst>
          </p:cNvPr>
          <p:cNvSpPr txBox="1"/>
          <p:nvPr/>
        </p:nvSpPr>
        <p:spPr>
          <a:xfrm>
            <a:off x="6870910" y="6422400"/>
            <a:ext cx="1265090" cy="292388"/>
          </a:xfrm>
          <a:prstGeom prst="rect">
            <a:avLst/>
          </a:prstGeom>
          <a:noFill/>
        </p:spPr>
        <p:txBody>
          <a:bodyPr wrap="none" rtlCol="0">
            <a:spAutoFit/>
          </a:bodyPr>
          <a:lstStyle/>
          <a:p>
            <a:r>
              <a:rPr lang="en-US" sz="1300" dirty="0">
                <a:solidFill>
                  <a:schemeClr val="accent1"/>
                </a:solidFill>
              </a:rPr>
              <a:t>Photo by Holly </a:t>
            </a:r>
          </a:p>
        </p:txBody>
      </p:sp>
      <p:pic>
        <p:nvPicPr>
          <p:cNvPr id="10" name="Picture Placeholder 9" descr="A group of animals on rocks&#10;&#10;AI-generated content may be incorrect.">
            <a:extLst>
              <a:ext uri="{FF2B5EF4-FFF2-40B4-BE49-F238E27FC236}">
                <a16:creationId xmlns:a16="http://schemas.microsoft.com/office/drawing/2014/main" id="{6334926B-B724-A239-E374-D641018CA8BD}"/>
              </a:ext>
            </a:extLst>
          </p:cNvPr>
          <p:cNvPicPr>
            <a:picLocks noGrp="1" noChangeAspect="1"/>
          </p:cNvPicPr>
          <p:nvPr>
            <p:ph type="pic" sz="quarter" idx="11"/>
          </p:nvPr>
        </p:nvPicPr>
        <p:blipFill>
          <a:blip r:embed="rId3"/>
          <a:srcRect l="14375" r="14375"/>
          <a:stretch/>
        </p:blipFill>
        <p:spPr>
          <a:xfrm>
            <a:off x="0" y="434975"/>
            <a:ext cx="8135938" cy="6423025"/>
          </a:xfrm>
          <a:prstGeom prst="rect">
            <a:avLst/>
          </a:prstGeom>
        </p:spPr>
      </p:pic>
    </p:spTree>
    <p:extLst>
      <p:ext uri="{BB962C8B-B14F-4D97-AF65-F5344CB8AC3E}">
        <p14:creationId xmlns:p14="http://schemas.microsoft.com/office/powerpoint/2010/main" val="1661873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FCC3EC-79F8-B8F3-EAF7-741B416F6F77}"/>
              </a:ext>
            </a:extLst>
          </p:cNvPr>
          <p:cNvSpPr>
            <a:spLocks noGrp="1"/>
          </p:cNvSpPr>
          <p:nvPr>
            <p:ph type="title"/>
          </p:nvPr>
        </p:nvSpPr>
        <p:spPr>
          <a:xfrm>
            <a:off x="271961" y="435600"/>
            <a:ext cx="3438469" cy="1252159"/>
          </a:xfrm>
        </p:spPr>
        <p:txBody>
          <a:bodyPr/>
          <a:lstStyle/>
          <a:p>
            <a:r>
              <a:rPr lang="en-GB" sz="3000" dirty="0"/>
              <a:t>Alaska and British Columbia: Culture</a:t>
            </a:r>
          </a:p>
        </p:txBody>
      </p:sp>
      <p:sp>
        <p:nvSpPr>
          <p:cNvPr id="6" name="Text Placeholder 5">
            <a:extLst>
              <a:ext uri="{FF2B5EF4-FFF2-40B4-BE49-F238E27FC236}">
                <a16:creationId xmlns:a16="http://schemas.microsoft.com/office/drawing/2014/main" id="{B6E59104-3EE2-9C2A-BCB0-6533D9DC6384}"/>
              </a:ext>
            </a:extLst>
          </p:cNvPr>
          <p:cNvSpPr>
            <a:spLocks noGrp="1"/>
          </p:cNvSpPr>
          <p:nvPr>
            <p:ph type="body" sz="quarter" idx="10"/>
          </p:nvPr>
        </p:nvSpPr>
        <p:spPr>
          <a:xfrm>
            <a:off x="271961" y="1978384"/>
            <a:ext cx="3438469" cy="4588264"/>
          </a:xfrm>
        </p:spPr>
        <p:txBody>
          <a:bodyPr/>
          <a:lstStyle/>
          <a:p>
            <a:pPr>
              <a:lnSpc>
                <a:spcPct val="150000"/>
              </a:lnSpc>
            </a:pPr>
            <a:r>
              <a:rPr lang="en-GB" dirty="0"/>
              <a:t>Reading about, hearing, or watching documentaries on the native cultures of Alaska is one experience. Witnessing that cultural heritage in person is another entirely.</a:t>
            </a:r>
          </a:p>
          <a:p>
            <a:pPr>
              <a:lnSpc>
                <a:spcPct val="150000"/>
              </a:lnSpc>
            </a:pPr>
            <a:endParaRPr lang="en-GB" dirty="0"/>
          </a:p>
          <a:p>
            <a:pPr>
              <a:lnSpc>
                <a:spcPct val="150000"/>
              </a:lnSpc>
            </a:pPr>
            <a:r>
              <a:rPr lang="en-GB" dirty="0"/>
              <a:t>In Kake, we were welcomed by the local community, who performed a traditional dance ceremony alongside local school children and explained the customs and traditions of the Tlingit people. They also showed us the regalia worn by different clans and gave us a demonstration of Inuit Olympic Games.</a:t>
            </a:r>
          </a:p>
        </p:txBody>
      </p:sp>
      <p:pic>
        <p:nvPicPr>
          <p:cNvPr id="8" name="Picture Placeholder 7" descr="A group of people wearing clothing&#10;&#10;AI-generated content may be incorrect.">
            <a:extLst>
              <a:ext uri="{FF2B5EF4-FFF2-40B4-BE49-F238E27FC236}">
                <a16:creationId xmlns:a16="http://schemas.microsoft.com/office/drawing/2014/main" id="{22E8904C-11DB-21AE-D4EC-DD598E6D1582}"/>
              </a:ext>
            </a:extLst>
          </p:cNvPr>
          <p:cNvPicPr>
            <a:picLocks noChangeAspect="1"/>
          </p:cNvPicPr>
          <p:nvPr/>
        </p:nvPicPr>
        <p:blipFill>
          <a:blip r:embed="rId3"/>
          <a:srcRect l="14375" r="14375"/>
          <a:stretch>
            <a:fillRect/>
          </a:stretch>
        </p:blipFill>
        <p:spPr>
          <a:xfrm>
            <a:off x="4056000" y="435600"/>
            <a:ext cx="8136000" cy="6422400"/>
          </a:xfrm>
          <a:prstGeom prst="rect">
            <a:avLst/>
          </a:prstGeom>
          <a:solidFill>
            <a:schemeClr val="tx1">
              <a:lumMod val="10000"/>
              <a:lumOff val="90000"/>
            </a:schemeClr>
          </a:solidFill>
        </p:spPr>
      </p:pic>
      <p:pic>
        <p:nvPicPr>
          <p:cNvPr id="12" name="Picture Placeholder 11" descr="A group of totem poles with a whale and a fish on top&#10;&#10;AI-generated content may be incorrect.">
            <a:extLst>
              <a:ext uri="{FF2B5EF4-FFF2-40B4-BE49-F238E27FC236}">
                <a16:creationId xmlns:a16="http://schemas.microsoft.com/office/drawing/2014/main" id="{BE55E4D5-4F2C-3EE0-350E-D8FB367AD066}"/>
              </a:ext>
            </a:extLst>
          </p:cNvPr>
          <p:cNvPicPr>
            <a:picLocks noGrp="1" noChangeAspect="1"/>
          </p:cNvPicPr>
          <p:nvPr>
            <p:ph type="pic" sz="quarter" idx="11"/>
          </p:nvPr>
        </p:nvPicPr>
        <p:blipFill>
          <a:blip r:embed="rId4"/>
          <a:srcRect l="14375" r="14375"/>
          <a:stretch/>
        </p:blipFill>
        <p:spPr>
          <a:xfrm>
            <a:off x="4056063" y="434975"/>
            <a:ext cx="8135937" cy="6423025"/>
          </a:xfrm>
          <a:prstGeom prst="rect">
            <a:avLst/>
          </a:prstGeom>
        </p:spPr>
      </p:pic>
    </p:spTree>
    <p:extLst>
      <p:ext uri="{BB962C8B-B14F-4D97-AF65-F5344CB8AC3E}">
        <p14:creationId xmlns:p14="http://schemas.microsoft.com/office/powerpoint/2010/main" val="1123511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FCC3EC-79F8-B8F3-EAF7-741B416F6F77}"/>
              </a:ext>
            </a:extLst>
          </p:cNvPr>
          <p:cNvSpPr>
            <a:spLocks noGrp="1"/>
          </p:cNvSpPr>
          <p:nvPr>
            <p:ph type="title"/>
          </p:nvPr>
        </p:nvSpPr>
        <p:spPr>
          <a:xfrm>
            <a:off x="179382" y="237429"/>
            <a:ext cx="3438469" cy="1299543"/>
          </a:xfrm>
        </p:spPr>
        <p:txBody>
          <a:bodyPr/>
          <a:lstStyle/>
          <a:p>
            <a:r>
              <a:rPr lang="en-GB" dirty="0"/>
              <a:t>History &amp; Culture</a:t>
            </a:r>
          </a:p>
        </p:txBody>
      </p:sp>
      <p:sp>
        <p:nvSpPr>
          <p:cNvPr id="6" name="Text Placeholder 5">
            <a:extLst>
              <a:ext uri="{FF2B5EF4-FFF2-40B4-BE49-F238E27FC236}">
                <a16:creationId xmlns:a16="http://schemas.microsoft.com/office/drawing/2014/main" id="{B6E59104-3EE2-9C2A-BCB0-6533D9DC6384}"/>
              </a:ext>
            </a:extLst>
          </p:cNvPr>
          <p:cNvSpPr>
            <a:spLocks noGrp="1"/>
          </p:cNvSpPr>
          <p:nvPr>
            <p:ph type="body" sz="quarter" idx="10"/>
          </p:nvPr>
        </p:nvSpPr>
        <p:spPr>
          <a:xfrm>
            <a:off x="179382" y="1536972"/>
            <a:ext cx="3533220" cy="5217268"/>
          </a:xfrm>
        </p:spPr>
        <p:txBody>
          <a:bodyPr/>
          <a:lstStyle/>
          <a:p>
            <a:pPr>
              <a:lnSpc>
                <a:spcPct val="150000"/>
              </a:lnSpc>
            </a:pPr>
            <a:r>
              <a:rPr lang="en-GB" dirty="0"/>
              <a:t>During this voyage we moved beyond the native Alaskan cultures and looked into the human history of the region, from the moment the Russians reached this territory through to the centuries that followed. We traced the Russian monetary motivations behind their arrival, the time of their glory, their decline, and the dramatic impact on the lives of those who lived here before them.</a:t>
            </a:r>
          </a:p>
          <a:p>
            <a:pPr>
              <a:lnSpc>
                <a:spcPct val="150000"/>
              </a:lnSpc>
            </a:pPr>
            <a:endParaRPr lang="en-GB" dirty="0"/>
          </a:p>
          <a:p>
            <a:pPr>
              <a:lnSpc>
                <a:spcPct val="150000"/>
              </a:lnSpc>
            </a:pPr>
            <a:r>
              <a:rPr lang="en-GB" dirty="0"/>
              <a:t>We also examined the reasoning behind the US purchase of Alaska and how the territory developed from that point on, including key historical events in southeast Alaska such as the Exxon Valdez oil spill.</a:t>
            </a:r>
          </a:p>
        </p:txBody>
      </p:sp>
      <p:pic>
        <p:nvPicPr>
          <p:cNvPr id="4" name="Picture Placeholder 3">
            <a:extLst>
              <a:ext uri="{FF2B5EF4-FFF2-40B4-BE49-F238E27FC236}">
                <a16:creationId xmlns:a16="http://schemas.microsoft.com/office/drawing/2014/main" id="{21D609C3-D7A8-2440-9E01-99EAAEF114A8}"/>
              </a:ext>
            </a:extLst>
          </p:cNvPr>
          <p:cNvPicPr>
            <a:picLocks noGrp="1" noChangeAspect="1"/>
          </p:cNvPicPr>
          <p:nvPr>
            <p:ph type="pic" sz="quarter" idx="11"/>
          </p:nvPr>
        </p:nvPicPr>
        <p:blipFill>
          <a:blip r:embed="rId3"/>
          <a:srcRect l="14375" r="14375"/>
          <a:stretch>
            <a:fillRect/>
          </a:stretch>
        </p:blipFill>
        <p:spPr>
          <a:xfrm>
            <a:off x="4056000" y="486400"/>
            <a:ext cx="8136000" cy="6422400"/>
          </a:xfrm>
        </p:spPr>
      </p:pic>
      <p:pic>
        <p:nvPicPr>
          <p:cNvPr id="3" name="Picture 2" descr="A statue of a person in a hat outside of a building&#10;&#10;AI-generated content may be incorrect.">
            <a:extLst>
              <a:ext uri="{FF2B5EF4-FFF2-40B4-BE49-F238E27FC236}">
                <a16:creationId xmlns:a16="http://schemas.microsoft.com/office/drawing/2014/main" id="{2F3E4805-AF04-E8E0-67A1-F03745F0898B}"/>
              </a:ext>
            </a:extLst>
          </p:cNvPr>
          <p:cNvPicPr>
            <a:picLocks noChangeAspect="1"/>
          </p:cNvPicPr>
          <p:nvPr/>
        </p:nvPicPr>
        <p:blipFill>
          <a:blip r:embed="rId4"/>
          <a:srcRect l="16952" r="11790"/>
          <a:stretch/>
        </p:blipFill>
        <p:spPr>
          <a:xfrm>
            <a:off x="4055999" y="486400"/>
            <a:ext cx="8136001" cy="6422400"/>
          </a:xfrm>
          <a:prstGeom prst="rect">
            <a:avLst/>
          </a:prstGeom>
        </p:spPr>
      </p:pic>
    </p:spTree>
    <p:extLst>
      <p:ext uri="{BB962C8B-B14F-4D97-AF65-F5344CB8AC3E}">
        <p14:creationId xmlns:p14="http://schemas.microsoft.com/office/powerpoint/2010/main" val="2810936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DE1B8A-EE77-8174-1610-E29D153B65DA}"/>
              </a:ext>
            </a:extLst>
          </p:cNvPr>
          <p:cNvSpPr>
            <a:spLocks noGrp="1"/>
          </p:cNvSpPr>
          <p:nvPr>
            <p:ph type="title"/>
          </p:nvPr>
        </p:nvSpPr>
        <p:spPr>
          <a:xfrm>
            <a:off x="6575427" y="205863"/>
            <a:ext cx="3438469" cy="693608"/>
          </a:xfrm>
        </p:spPr>
        <p:txBody>
          <a:bodyPr/>
          <a:lstStyle/>
          <a:p>
            <a:r>
              <a:rPr lang="en-GB" dirty="0"/>
              <a:t>Science Boat</a:t>
            </a:r>
          </a:p>
        </p:txBody>
      </p:sp>
      <p:sp>
        <p:nvSpPr>
          <p:cNvPr id="6" name="Text Placeholder 5">
            <a:extLst>
              <a:ext uri="{FF2B5EF4-FFF2-40B4-BE49-F238E27FC236}">
                <a16:creationId xmlns:a16="http://schemas.microsoft.com/office/drawing/2014/main" id="{8E9DC48B-A404-E25B-4457-68DA2D7097BE}"/>
              </a:ext>
            </a:extLst>
          </p:cNvPr>
          <p:cNvSpPr>
            <a:spLocks noGrp="1"/>
          </p:cNvSpPr>
          <p:nvPr>
            <p:ph type="body" sz="quarter" idx="10"/>
          </p:nvPr>
        </p:nvSpPr>
        <p:spPr>
          <a:xfrm>
            <a:off x="6575427" y="973228"/>
            <a:ext cx="3531100" cy="5193816"/>
          </a:xfrm>
        </p:spPr>
        <p:txBody>
          <a:bodyPr/>
          <a:lstStyle/>
          <a:p>
            <a:pPr>
              <a:lnSpc>
                <a:spcPct val="150000"/>
              </a:lnSpc>
            </a:pPr>
            <a:r>
              <a:rPr lang="en-GB" dirty="0"/>
              <a:t>During our voyage we ran plankton sampling techniques focused on the abundance and species of phytoplankton present in Alaskan waters. The samples and data that guests helped record provided valuable data for the NOAA-funded Harmful Algal Bloom (HAB) project, monitoring potentially harmful phytoplankton blooms.</a:t>
            </a:r>
          </a:p>
          <a:p>
            <a:pPr>
              <a:lnSpc>
                <a:spcPct val="150000"/>
              </a:lnSpc>
            </a:pPr>
            <a:endParaRPr lang="en-GB" dirty="0"/>
          </a:p>
          <a:p>
            <a:pPr>
              <a:lnSpc>
                <a:spcPct val="150000"/>
              </a:lnSpc>
            </a:pPr>
            <a:r>
              <a:rPr lang="en-GB" dirty="0"/>
              <a:t>On science boat outings in Misty Fjords, Hamilton Bay, Inian Islands, Icy Bay, and College Fjord, we also used a CTD to measure the physical profile of the water column, a refractometer to measure salinity, and a Secchi Disk to estimate turbidity and phytoplankton abundance.</a:t>
            </a:r>
            <a:br>
              <a:rPr lang="nb-NO" dirty="0"/>
            </a:br>
            <a:endParaRPr lang="nb-NO" dirty="0"/>
          </a:p>
          <a:p>
            <a:pPr>
              <a:lnSpc>
                <a:spcPct val="150000"/>
              </a:lnSpc>
            </a:pPr>
            <a:endParaRPr lang="nb-NO" dirty="0"/>
          </a:p>
          <a:p>
            <a:pPr>
              <a:lnSpc>
                <a:spcPct val="150000"/>
              </a:lnSpc>
            </a:pPr>
            <a:endParaRPr lang="nb-NO" dirty="0"/>
          </a:p>
        </p:txBody>
      </p:sp>
      <p:pic>
        <p:nvPicPr>
          <p:cNvPr id="8" name="Picture 7">
            <a:extLst>
              <a:ext uri="{FF2B5EF4-FFF2-40B4-BE49-F238E27FC236}">
                <a16:creationId xmlns:a16="http://schemas.microsoft.com/office/drawing/2014/main" id="{15F503D4-9ABD-A148-7E2F-7AD6D89610F1}"/>
              </a:ext>
            </a:extLst>
          </p:cNvPr>
          <p:cNvPicPr>
            <a:picLocks noChangeAspect="1"/>
          </p:cNvPicPr>
          <p:nvPr/>
        </p:nvPicPr>
        <p:blipFill>
          <a:blip r:embed="rId3"/>
          <a:srcRect t="19643" r="289"/>
          <a:stretch/>
        </p:blipFill>
        <p:spPr>
          <a:xfrm>
            <a:off x="-1" y="0"/>
            <a:ext cx="6382327" cy="6858000"/>
          </a:xfrm>
          <a:prstGeom prst="rect">
            <a:avLst/>
          </a:prstGeom>
        </p:spPr>
      </p:pic>
    </p:spTree>
    <p:extLst>
      <p:ext uri="{BB962C8B-B14F-4D97-AF65-F5344CB8AC3E}">
        <p14:creationId xmlns:p14="http://schemas.microsoft.com/office/powerpoint/2010/main" val="3961242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8B1630-2613-5040-B7D1-EE59EB33F610}"/>
              </a:ext>
            </a:extLst>
          </p:cNvPr>
          <p:cNvSpPr>
            <a:spLocks noGrp="1"/>
          </p:cNvSpPr>
          <p:nvPr>
            <p:ph type="title"/>
          </p:nvPr>
        </p:nvSpPr>
        <p:spPr>
          <a:xfrm>
            <a:off x="5926200" y="25582"/>
            <a:ext cx="5536623" cy="1296337"/>
          </a:xfrm>
        </p:spPr>
        <p:txBody>
          <a:bodyPr/>
          <a:lstStyle/>
          <a:p>
            <a:r>
              <a:rPr lang="en-GB" sz="3800" dirty="0"/>
              <a:t>Science Boat: CTD data – Hamilton Bay</a:t>
            </a:r>
            <a:endParaRPr lang="en-US" sz="3800" dirty="0"/>
          </a:p>
        </p:txBody>
      </p:sp>
      <p:sp>
        <p:nvSpPr>
          <p:cNvPr id="4" name="Text Placeholder 3">
            <a:extLst>
              <a:ext uri="{FF2B5EF4-FFF2-40B4-BE49-F238E27FC236}">
                <a16:creationId xmlns:a16="http://schemas.microsoft.com/office/drawing/2014/main" id="{998C634D-C268-4EC5-657D-C470BE6CDABE}"/>
              </a:ext>
            </a:extLst>
          </p:cNvPr>
          <p:cNvSpPr>
            <a:spLocks noGrp="1"/>
          </p:cNvSpPr>
          <p:nvPr>
            <p:ph type="body" sz="quarter" idx="10"/>
          </p:nvPr>
        </p:nvSpPr>
        <p:spPr>
          <a:xfrm>
            <a:off x="5926200" y="1548872"/>
            <a:ext cx="5644741" cy="3991947"/>
          </a:xfrm>
        </p:spPr>
        <p:txBody>
          <a:bodyPr/>
          <a:lstStyle/>
          <a:p>
            <a:r>
              <a:rPr lang="en-GB" dirty="0">
                <a:solidFill>
                  <a:schemeClr val="accent4"/>
                </a:solidFill>
              </a:rPr>
              <a:t>Temperature (green) shows a classic profile with warmer water overlying colder, denser water. Temperature ranges from ~9°C at the surface to ~8°C at 8.5 m depth.</a:t>
            </a:r>
          </a:p>
          <a:p>
            <a:endParaRPr lang="en-GB" dirty="0">
              <a:solidFill>
                <a:schemeClr val="accent4"/>
              </a:solidFill>
            </a:endParaRPr>
          </a:p>
          <a:p>
            <a:r>
              <a:rPr lang="en-GB" dirty="0">
                <a:solidFill>
                  <a:schemeClr val="accent4"/>
                </a:solidFill>
              </a:rPr>
              <a:t>Salinity (blue) is lowest at the surface at ~30 PSU and increases slightly with depth to 31.5 PSU. This suggests slightly fresher water — from ice melt, river runoff, and/or rainfall — overlying saltier, denser water at greater depth.</a:t>
            </a:r>
          </a:p>
          <a:p>
            <a:endParaRPr lang="en-GB" dirty="0">
              <a:solidFill>
                <a:schemeClr val="accent4"/>
              </a:solidFill>
            </a:endParaRPr>
          </a:p>
          <a:p>
            <a:r>
              <a:rPr lang="en-GB" dirty="0">
                <a:solidFill>
                  <a:schemeClr val="accent4"/>
                </a:solidFill>
              </a:rPr>
              <a:t>Chlorophyll a (red) reveals a very high level of phytoplankton, indicating a plankton bloom in this area at 9–18 µg/l. This suggests optimum nutrients and light availability for a bloom to occur, validated by our repeated measures at this site: we detected a bloom in this area on the past two voyages, and it did contain species of concern capable of producing toxins, making this a potential HAB (harmful algal bloom). We are disregarding the three high chlorophyll spikes, as these may be larger seaweeds detected in this very shallow CTD deployment.</a:t>
            </a:r>
          </a:p>
          <a:p>
            <a:endParaRPr lang="en-GB" dirty="0">
              <a:solidFill>
                <a:schemeClr val="accent4"/>
              </a:solidFill>
            </a:endParaRPr>
          </a:p>
          <a:p>
            <a:r>
              <a:rPr lang="en-GB" dirty="0">
                <a:solidFill>
                  <a:schemeClr val="accent4"/>
                </a:solidFill>
              </a:rPr>
              <a:t>Overall, this profile reflects a dynamic, 'well mixed', and nutrient-rich coastal system with a significant phytoplankton bloom.</a:t>
            </a:r>
            <a:endParaRPr lang="en-US" dirty="0">
              <a:solidFill>
                <a:schemeClr val="accent4"/>
              </a:solidFill>
            </a:endParaRPr>
          </a:p>
        </p:txBody>
      </p:sp>
      <p:pic>
        <p:nvPicPr>
          <p:cNvPr id="2" name="Picture 1">
            <a:extLst>
              <a:ext uri="{FF2B5EF4-FFF2-40B4-BE49-F238E27FC236}">
                <a16:creationId xmlns:a16="http://schemas.microsoft.com/office/drawing/2014/main" id="{AF476B48-0D8A-D957-A120-340AE3ECAC12}"/>
              </a:ext>
            </a:extLst>
          </p:cNvPr>
          <p:cNvPicPr>
            <a:picLocks noChangeAspect="1"/>
          </p:cNvPicPr>
          <p:nvPr/>
        </p:nvPicPr>
        <p:blipFill>
          <a:blip r:embed="rId3"/>
          <a:srcRect t="7138"/>
          <a:stretch/>
        </p:blipFill>
        <p:spPr>
          <a:xfrm>
            <a:off x="240144" y="0"/>
            <a:ext cx="5536623" cy="6855222"/>
          </a:xfrm>
          <a:prstGeom prst="rect">
            <a:avLst/>
          </a:prstGeom>
        </p:spPr>
      </p:pic>
      <p:sp>
        <p:nvSpPr>
          <p:cNvPr id="5" name="TextBox 4">
            <a:extLst>
              <a:ext uri="{FF2B5EF4-FFF2-40B4-BE49-F238E27FC236}">
                <a16:creationId xmlns:a16="http://schemas.microsoft.com/office/drawing/2014/main" id="{2A19774B-E391-F49E-E581-FC5BB5198EEA}"/>
              </a:ext>
            </a:extLst>
          </p:cNvPr>
          <p:cNvSpPr txBox="1"/>
          <p:nvPr/>
        </p:nvSpPr>
        <p:spPr>
          <a:xfrm rot="16200000">
            <a:off x="-210941" y="3208320"/>
            <a:ext cx="683491" cy="261610"/>
          </a:xfrm>
          <a:prstGeom prst="rect">
            <a:avLst/>
          </a:prstGeom>
          <a:solidFill>
            <a:srgbClr val="FFFFF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Jost"/>
                <a:ea typeface="+mn-ea"/>
                <a:cs typeface="+mn-cs"/>
              </a:rPr>
              <a:t>Depth</a:t>
            </a:r>
            <a:endParaRPr kumimoji="0" lang="en-US" sz="1100" b="0" i="0" u="none" strike="noStrike" kern="1200" cap="none" spc="0" normalizeH="0" baseline="0" noProof="0">
              <a:ln>
                <a:noFill/>
              </a:ln>
              <a:solidFill>
                <a:prstClr val="black"/>
              </a:solidFill>
              <a:effectLst/>
              <a:uLnTx/>
              <a:uFillTx/>
              <a:latin typeface="Jost"/>
              <a:ea typeface="+mn-ea"/>
              <a:cs typeface="+mn-cs"/>
            </a:endParaRPr>
          </a:p>
        </p:txBody>
      </p:sp>
    </p:spTree>
    <p:extLst>
      <p:ext uri="{BB962C8B-B14F-4D97-AF65-F5344CB8AC3E}">
        <p14:creationId xmlns:p14="http://schemas.microsoft.com/office/powerpoint/2010/main" val="2254149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8B1630-2613-5040-B7D1-EE59EB33F610}"/>
              </a:ext>
            </a:extLst>
          </p:cNvPr>
          <p:cNvSpPr>
            <a:spLocks noGrp="1"/>
          </p:cNvSpPr>
          <p:nvPr>
            <p:ph type="title"/>
          </p:nvPr>
        </p:nvSpPr>
        <p:spPr>
          <a:xfrm>
            <a:off x="5926201" y="55001"/>
            <a:ext cx="5149728" cy="1266917"/>
          </a:xfrm>
        </p:spPr>
        <p:txBody>
          <a:bodyPr/>
          <a:lstStyle/>
          <a:p>
            <a:r>
              <a:rPr lang="en-GB" sz="3800" dirty="0"/>
              <a:t>Science Boat: CTD data – Inian Islands</a:t>
            </a:r>
            <a:endParaRPr lang="en-US" sz="3800" dirty="0"/>
          </a:p>
        </p:txBody>
      </p:sp>
      <p:sp>
        <p:nvSpPr>
          <p:cNvPr id="4" name="Text Placeholder 3">
            <a:extLst>
              <a:ext uri="{FF2B5EF4-FFF2-40B4-BE49-F238E27FC236}">
                <a16:creationId xmlns:a16="http://schemas.microsoft.com/office/drawing/2014/main" id="{998C634D-C268-4EC5-657D-C470BE6CDABE}"/>
              </a:ext>
            </a:extLst>
          </p:cNvPr>
          <p:cNvSpPr>
            <a:spLocks noGrp="1"/>
          </p:cNvSpPr>
          <p:nvPr>
            <p:ph type="body" sz="quarter" idx="10"/>
          </p:nvPr>
        </p:nvSpPr>
        <p:spPr>
          <a:xfrm>
            <a:off x="5926201" y="1433026"/>
            <a:ext cx="4660367" cy="4809645"/>
          </a:xfrm>
        </p:spPr>
        <p:txBody>
          <a:bodyPr/>
          <a:lstStyle/>
          <a:p>
            <a:r>
              <a:rPr lang="en-GB" dirty="0">
                <a:solidFill>
                  <a:schemeClr val="accent4"/>
                </a:solidFill>
              </a:rPr>
              <a:t>Temperature (green), despite the noisy data, is very stable across the profile at ~7.57–7.62°C from the surface down to ~38 m depth. This suggests the water column is well mixed, typical of high-energy tidal environments such as the Inian Islands, where strong currents continually redistribute heat through the water column.</a:t>
            </a:r>
          </a:p>
          <a:p>
            <a:endParaRPr lang="en-GB" dirty="0">
              <a:solidFill>
                <a:schemeClr val="accent4"/>
              </a:solidFill>
            </a:endParaRPr>
          </a:p>
          <a:p>
            <a:r>
              <a:rPr lang="en-GB" dirty="0">
                <a:solidFill>
                  <a:schemeClr val="accent4"/>
                </a:solidFill>
              </a:rPr>
              <a:t>Salinity (blue) remains relatively high and consistent throughout the cast at ~31.8–31.9 PSU, with only minor variation with depth. This indicates a predominantly marine water mass with little freshwater influence compared with glacier-fed fjords such as Icy Bay. The absence of a strong halocline again suggests that vigorous tidal mixing and strong currents prevent the formation of stable, separated surface layers.</a:t>
            </a:r>
          </a:p>
          <a:p>
            <a:endParaRPr lang="en-GB" dirty="0">
              <a:solidFill>
                <a:schemeClr val="accent4"/>
              </a:solidFill>
            </a:endParaRPr>
          </a:p>
          <a:p>
            <a:r>
              <a:rPr lang="en-GB" dirty="0">
                <a:solidFill>
                  <a:schemeClr val="accent4"/>
                </a:solidFill>
              </a:rPr>
              <a:t>Chlorophyll a (red) also shows little fluctuation and remains constant down to 38 m at ~0.4–1.0 µg/l, considered 'normal' phytoplankton abundance. A bloom would measure 2–10 µg/l, or intense blooms 10–20 µg/l.</a:t>
            </a:r>
          </a:p>
          <a:p>
            <a:endParaRPr lang="en-GB" dirty="0">
              <a:solidFill>
                <a:schemeClr val="accent4"/>
              </a:solidFill>
            </a:endParaRPr>
          </a:p>
          <a:p>
            <a:r>
              <a:rPr lang="en-GB" dirty="0">
                <a:solidFill>
                  <a:schemeClr val="accent4"/>
                </a:solidFill>
              </a:rPr>
              <a:t>Overall, this profile reflects a dynamic, well-mixed coastal system strongly influenced by tidal exchange.</a:t>
            </a:r>
            <a:endParaRPr lang="en-US" dirty="0">
              <a:solidFill>
                <a:schemeClr val="accent4"/>
              </a:solidFill>
            </a:endParaRPr>
          </a:p>
        </p:txBody>
      </p:sp>
      <p:pic>
        <p:nvPicPr>
          <p:cNvPr id="2" name="Picture 1">
            <a:extLst>
              <a:ext uri="{FF2B5EF4-FFF2-40B4-BE49-F238E27FC236}">
                <a16:creationId xmlns:a16="http://schemas.microsoft.com/office/drawing/2014/main" id="{0C8743D7-17C2-80AD-160B-02B17DE5A843}"/>
              </a:ext>
            </a:extLst>
          </p:cNvPr>
          <p:cNvPicPr>
            <a:picLocks noChangeAspect="1"/>
          </p:cNvPicPr>
          <p:nvPr/>
        </p:nvPicPr>
        <p:blipFill>
          <a:blip r:embed="rId3"/>
          <a:srcRect t="6734"/>
          <a:stretch/>
        </p:blipFill>
        <p:spPr>
          <a:xfrm>
            <a:off x="252732" y="0"/>
            <a:ext cx="5523345" cy="6868537"/>
          </a:xfrm>
          <a:prstGeom prst="rect">
            <a:avLst/>
          </a:prstGeom>
        </p:spPr>
      </p:pic>
      <p:sp>
        <p:nvSpPr>
          <p:cNvPr id="5" name="TextBox 4">
            <a:extLst>
              <a:ext uri="{FF2B5EF4-FFF2-40B4-BE49-F238E27FC236}">
                <a16:creationId xmlns:a16="http://schemas.microsoft.com/office/drawing/2014/main" id="{C70E9712-48D6-2516-4BBB-BF16163BD06A}"/>
              </a:ext>
            </a:extLst>
          </p:cNvPr>
          <p:cNvSpPr txBox="1"/>
          <p:nvPr/>
        </p:nvSpPr>
        <p:spPr>
          <a:xfrm rot="16200000">
            <a:off x="-210941" y="3208320"/>
            <a:ext cx="683491" cy="261610"/>
          </a:xfrm>
          <a:prstGeom prst="rect">
            <a:avLst/>
          </a:prstGeom>
          <a:solidFill>
            <a:srgbClr val="FFFFF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Jost"/>
                <a:ea typeface="+mn-ea"/>
                <a:cs typeface="+mn-cs"/>
              </a:rPr>
              <a:t>Depth</a:t>
            </a:r>
            <a:endParaRPr kumimoji="0" lang="en-US" sz="1100" b="0" i="0" u="none" strike="noStrike" kern="1200" cap="none" spc="0" normalizeH="0" baseline="0" noProof="0">
              <a:ln>
                <a:noFill/>
              </a:ln>
              <a:solidFill>
                <a:prstClr val="black"/>
              </a:solidFill>
              <a:effectLst/>
              <a:uLnTx/>
              <a:uFillTx/>
              <a:latin typeface="Jost"/>
              <a:ea typeface="+mn-ea"/>
              <a:cs typeface="+mn-cs"/>
            </a:endParaRPr>
          </a:p>
        </p:txBody>
      </p:sp>
    </p:spTree>
    <p:extLst>
      <p:ext uri="{BB962C8B-B14F-4D97-AF65-F5344CB8AC3E}">
        <p14:creationId xmlns:p14="http://schemas.microsoft.com/office/powerpoint/2010/main" val="1312096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8B1630-2613-5040-B7D1-EE59EB33F610}"/>
              </a:ext>
            </a:extLst>
          </p:cNvPr>
          <p:cNvSpPr>
            <a:spLocks noGrp="1"/>
          </p:cNvSpPr>
          <p:nvPr>
            <p:ph type="title"/>
          </p:nvPr>
        </p:nvSpPr>
        <p:spPr>
          <a:xfrm>
            <a:off x="5926201" y="53083"/>
            <a:ext cx="5101602" cy="1296337"/>
          </a:xfrm>
        </p:spPr>
        <p:txBody>
          <a:bodyPr/>
          <a:lstStyle/>
          <a:p>
            <a:r>
              <a:rPr lang="en-GB" sz="3800" dirty="0"/>
              <a:t>Science Boat: CTD data – Icy Bay</a:t>
            </a:r>
            <a:endParaRPr lang="en-US" sz="3800" dirty="0"/>
          </a:p>
        </p:txBody>
      </p:sp>
      <p:sp>
        <p:nvSpPr>
          <p:cNvPr id="4" name="Text Placeholder 3">
            <a:extLst>
              <a:ext uri="{FF2B5EF4-FFF2-40B4-BE49-F238E27FC236}">
                <a16:creationId xmlns:a16="http://schemas.microsoft.com/office/drawing/2014/main" id="{998C634D-C268-4EC5-657D-C470BE6CDABE}"/>
              </a:ext>
            </a:extLst>
          </p:cNvPr>
          <p:cNvSpPr>
            <a:spLocks noGrp="1"/>
          </p:cNvSpPr>
          <p:nvPr>
            <p:ph type="body" sz="quarter" idx="10"/>
          </p:nvPr>
        </p:nvSpPr>
        <p:spPr>
          <a:xfrm>
            <a:off x="5926201" y="1505175"/>
            <a:ext cx="5828844" cy="5108755"/>
          </a:xfrm>
        </p:spPr>
        <p:txBody>
          <a:bodyPr/>
          <a:lstStyle/>
          <a:p>
            <a:r>
              <a:rPr lang="en-GB" dirty="0"/>
              <a:t>Temperature (green) is cool near the surface at around 4.7°C, influenced by glacial meltwater and runoff entering the bay. Temperature then increases to 7.7°C at around 7 m, before decreasing again and remaining stable from around 50 m at roughly 4°C. This temperature structure is common in glacier-fed fjords, where cool, less-dense freshwater overlies warmer oceanic water. The temperature decreases again at depth because warm water is less dense than cool water of the same salinity.</a:t>
            </a:r>
          </a:p>
          <a:p>
            <a:endParaRPr lang="en-GB" dirty="0"/>
          </a:p>
          <a:p>
            <a:r>
              <a:rPr lang="en-GB" dirty="0"/>
              <a:t>Salinity (blue) is lowest at the surface at approximately 18 PSU, reflecting strong freshwater input from melting glaciers and river discharge. Salinity increases swiftly with depth, reaching around 31.5 PSU at roughly 50 m, indicating denser marine water beneath the fresher surface layer. Seawater is generally 34–36 PSU.</a:t>
            </a:r>
          </a:p>
          <a:p>
            <a:endParaRPr lang="en-GB" dirty="0"/>
          </a:p>
          <a:p>
            <a:r>
              <a:rPr lang="en-GB" dirty="0"/>
              <a:t>Chlorophyll a (red) is relatively low but shows its highest concentrations in the upper ~7 m, with a maximum of 2.7 µg/l — a small bloom. This suggests phytoplankton are concentrated in the sunlit surface layer, where enough light is available for photosynthesis. Below 40 m, chlorophyll levels drop to around 0.2 µg/l and remain low due to reduced light availability at depth. A bloom would measure 2–10 µg/l, or intense blooms 10–20 µg/l.</a:t>
            </a:r>
          </a:p>
          <a:p>
            <a:endParaRPr lang="en-GB" dirty="0"/>
          </a:p>
          <a:p>
            <a:r>
              <a:rPr lang="en-GB" dirty="0"/>
              <a:t>Overall, this profile reflects a classic glacier-fed Alaskan fjord system: fresh, cold meltwater on top, and a strong halocline and thermocline beneath it.</a:t>
            </a:r>
            <a:endParaRPr lang="en-US" dirty="0"/>
          </a:p>
        </p:txBody>
      </p:sp>
      <p:pic>
        <p:nvPicPr>
          <p:cNvPr id="2" name="Picture 1">
            <a:extLst>
              <a:ext uri="{FF2B5EF4-FFF2-40B4-BE49-F238E27FC236}">
                <a16:creationId xmlns:a16="http://schemas.microsoft.com/office/drawing/2014/main" id="{9D6E1AA2-F239-4DDE-1A05-0022BC36E6B0}"/>
              </a:ext>
            </a:extLst>
          </p:cNvPr>
          <p:cNvPicPr>
            <a:picLocks noChangeAspect="1"/>
          </p:cNvPicPr>
          <p:nvPr/>
        </p:nvPicPr>
        <p:blipFill>
          <a:blip r:embed="rId3"/>
          <a:srcRect t="6869"/>
          <a:stretch/>
        </p:blipFill>
        <p:spPr>
          <a:xfrm>
            <a:off x="261610" y="-17820"/>
            <a:ext cx="5551548" cy="6893639"/>
          </a:xfrm>
          <a:prstGeom prst="rect">
            <a:avLst/>
          </a:prstGeom>
        </p:spPr>
      </p:pic>
      <p:sp>
        <p:nvSpPr>
          <p:cNvPr id="5" name="TextBox 4">
            <a:extLst>
              <a:ext uri="{FF2B5EF4-FFF2-40B4-BE49-F238E27FC236}">
                <a16:creationId xmlns:a16="http://schemas.microsoft.com/office/drawing/2014/main" id="{246C1157-AD46-325E-FEAC-2529B3145A4A}"/>
              </a:ext>
            </a:extLst>
          </p:cNvPr>
          <p:cNvSpPr txBox="1"/>
          <p:nvPr/>
        </p:nvSpPr>
        <p:spPr>
          <a:xfrm rot="16200000">
            <a:off x="-210941" y="3208320"/>
            <a:ext cx="683491" cy="261610"/>
          </a:xfrm>
          <a:prstGeom prst="rect">
            <a:avLst/>
          </a:prstGeom>
          <a:solidFill>
            <a:srgbClr val="FFFFF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Jost"/>
                <a:ea typeface="+mn-ea"/>
                <a:cs typeface="+mn-cs"/>
              </a:rPr>
              <a:t>Depth</a:t>
            </a:r>
            <a:endParaRPr kumimoji="0" lang="en-US" sz="1100" b="0" i="0" u="none" strike="noStrike" kern="1200" cap="none" spc="0" normalizeH="0" baseline="0" noProof="0">
              <a:ln>
                <a:noFill/>
              </a:ln>
              <a:solidFill>
                <a:prstClr val="black"/>
              </a:solidFill>
              <a:effectLst/>
              <a:uLnTx/>
              <a:uFillTx/>
              <a:latin typeface="Jost"/>
              <a:ea typeface="+mn-ea"/>
              <a:cs typeface="+mn-cs"/>
            </a:endParaRPr>
          </a:p>
        </p:txBody>
      </p:sp>
    </p:spTree>
    <p:extLst>
      <p:ext uri="{BB962C8B-B14F-4D97-AF65-F5344CB8AC3E}">
        <p14:creationId xmlns:p14="http://schemas.microsoft.com/office/powerpoint/2010/main" val="681283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658581-0577-8AFC-4B96-62358EB6568D}"/>
              </a:ext>
            </a:extLst>
          </p:cNvPr>
          <p:cNvSpPr>
            <a:spLocks noGrp="1"/>
          </p:cNvSpPr>
          <p:nvPr>
            <p:ph type="title"/>
          </p:nvPr>
        </p:nvSpPr>
        <p:spPr>
          <a:xfrm>
            <a:off x="8341098" y="325499"/>
            <a:ext cx="3438469" cy="1296337"/>
          </a:xfrm>
        </p:spPr>
        <p:txBody>
          <a:bodyPr/>
          <a:lstStyle/>
          <a:p>
            <a:r>
              <a:rPr lang="en-GB" dirty="0"/>
              <a:t>Plankton samples</a:t>
            </a:r>
          </a:p>
        </p:txBody>
      </p:sp>
      <p:sp>
        <p:nvSpPr>
          <p:cNvPr id="4" name="Text Placeholder 3">
            <a:extLst>
              <a:ext uri="{FF2B5EF4-FFF2-40B4-BE49-F238E27FC236}">
                <a16:creationId xmlns:a16="http://schemas.microsoft.com/office/drawing/2014/main" id="{E8F0FDBB-FF8C-361E-F064-43410D7C5D4F}"/>
              </a:ext>
            </a:extLst>
          </p:cNvPr>
          <p:cNvSpPr>
            <a:spLocks noGrp="1"/>
          </p:cNvSpPr>
          <p:nvPr>
            <p:ph type="body" sz="quarter" idx="10"/>
          </p:nvPr>
        </p:nvSpPr>
        <p:spPr>
          <a:xfrm>
            <a:off x="8341098" y="1701419"/>
            <a:ext cx="3491100" cy="4911429"/>
          </a:xfrm>
        </p:spPr>
        <p:txBody>
          <a:bodyPr/>
          <a:lstStyle/>
          <a:p>
            <a:pPr>
              <a:lnSpc>
                <a:spcPct val="150000"/>
              </a:lnSpc>
            </a:pPr>
            <a:r>
              <a:rPr lang="en-GB" dirty="0"/>
              <a:t>Plankton are ocean drifters, transported by currents and tides and unable to navigate against these natural forces. Animals (zooplankton) and plant-like algae (phytoplankton) play a key role in supporting the marine food web and the health of our oceans.</a:t>
            </a:r>
          </a:p>
          <a:p>
            <a:pPr>
              <a:lnSpc>
                <a:spcPct val="150000"/>
              </a:lnSpc>
            </a:pPr>
            <a:endParaRPr lang="en-GB" dirty="0"/>
          </a:p>
          <a:p>
            <a:pPr>
              <a:lnSpc>
                <a:spcPct val="150000"/>
              </a:lnSpc>
            </a:pPr>
            <a:r>
              <a:rPr lang="en-GB" dirty="0"/>
              <a:t>The photo on the left shows a sample taken in the Inian Islands, including copepods, sea butterflies, shrimp larvae, and barnacle larvae.</a:t>
            </a:r>
            <a:br>
              <a:rPr lang="en-US" b="0" i="0" dirty="0">
                <a:solidFill>
                  <a:schemeClr val="accent4"/>
                </a:solidFill>
                <a:effectLst/>
              </a:rPr>
            </a:br>
            <a:endParaRPr lang="nb-NO" dirty="0">
              <a:solidFill>
                <a:schemeClr val="accent4"/>
              </a:solidFill>
            </a:endParaRPr>
          </a:p>
          <a:p>
            <a:pPr>
              <a:lnSpc>
                <a:spcPct val="150000"/>
              </a:lnSpc>
            </a:pPr>
            <a:endParaRPr lang="nb-NO" dirty="0">
              <a:solidFill>
                <a:schemeClr val="accent4"/>
              </a:solidFill>
            </a:endParaRPr>
          </a:p>
          <a:p>
            <a:pPr>
              <a:lnSpc>
                <a:spcPct val="150000"/>
              </a:lnSpc>
            </a:pPr>
            <a:endParaRPr lang="en-GB" dirty="0"/>
          </a:p>
        </p:txBody>
      </p:sp>
      <p:sp>
        <p:nvSpPr>
          <p:cNvPr id="6" name="TextBox 5"/>
          <p:cNvSpPr txBox="1"/>
          <p:nvPr/>
        </p:nvSpPr>
        <p:spPr>
          <a:xfrm>
            <a:off x="0" y="6563887"/>
            <a:ext cx="5538355"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100" b="0" i="0" u="none" strike="noStrike" kern="1200" cap="none" spc="0" normalizeH="0" baseline="0" noProof="0" err="1">
                <a:ln>
                  <a:noFill/>
                </a:ln>
                <a:solidFill>
                  <a:srgbClr val="E7E6E6"/>
                </a:solidFill>
                <a:effectLst/>
                <a:uLnTx/>
                <a:uFillTx/>
                <a:latin typeface="Atlas Grotesk Regular" pitchFamily="50" charset="0"/>
                <a:ea typeface="+mn-ea"/>
                <a:cs typeface="+mn-cs"/>
              </a:rPr>
              <a:t>Caprellid</a:t>
            </a:r>
            <a:r>
              <a:rPr kumimoji="0" lang="nb-NO" sz="1100" b="0" i="0" u="none" strike="noStrike" kern="1200" cap="none" spc="0" normalizeH="0" baseline="0" noProof="0">
                <a:ln>
                  <a:noFill/>
                </a:ln>
                <a:solidFill>
                  <a:srgbClr val="E7E6E6"/>
                </a:solidFill>
                <a:effectLst/>
                <a:uLnTx/>
                <a:uFillTx/>
                <a:latin typeface="Atlas Grotesk Regular" pitchFamily="50" charset="0"/>
                <a:ea typeface="+mn-ea"/>
                <a:cs typeface="+mn-cs"/>
              </a:rPr>
              <a:t> </a:t>
            </a:r>
            <a:r>
              <a:rPr kumimoji="0" lang="nb-NO" sz="1100" b="0" i="0" u="none" strike="noStrike" kern="1200" cap="none" spc="0" normalizeH="0" baseline="0" noProof="0" err="1">
                <a:ln>
                  <a:noFill/>
                </a:ln>
                <a:solidFill>
                  <a:srgbClr val="E7E6E6"/>
                </a:solidFill>
                <a:effectLst/>
                <a:uLnTx/>
                <a:uFillTx/>
                <a:latin typeface="Atlas Grotesk Regular" pitchFamily="50" charset="0"/>
                <a:ea typeface="+mn-ea"/>
                <a:cs typeface="+mn-cs"/>
              </a:rPr>
              <a:t>amphipod</a:t>
            </a:r>
            <a:r>
              <a:rPr kumimoji="0" lang="nb-NO" sz="1100" b="0" i="0" u="none" strike="noStrike" kern="1200" cap="none" spc="0" normalizeH="0" baseline="0" noProof="0">
                <a:ln>
                  <a:noFill/>
                </a:ln>
                <a:solidFill>
                  <a:srgbClr val="E7E6E6"/>
                </a:solidFill>
                <a:effectLst/>
                <a:uLnTx/>
                <a:uFillTx/>
                <a:latin typeface="Atlas Grotesk Regular" pitchFamily="50" charset="0"/>
                <a:ea typeface="+mn-ea"/>
                <a:cs typeface="+mn-cs"/>
              </a:rPr>
              <a:t> (Castro, Chile)</a:t>
            </a:r>
            <a:endParaRPr kumimoji="0" lang="en-GB" sz="1100" b="0" i="0" u="none" strike="noStrike" kern="1200" cap="none" spc="0" normalizeH="0" baseline="0" noProof="0">
              <a:ln>
                <a:noFill/>
              </a:ln>
              <a:solidFill>
                <a:srgbClr val="E7E6E6"/>
              </a:solidFill>
              <a:effectLst/>
              <a:uLnTx/>
              <a:uFillTx/>
              <a:latin typeface="Atlas Grotesk Regular" pitchFamily="50" charset="0"/>
              <a:ea typeface="+mn-ea"/>
              <a:cs typeface="+mn-cs"/>
            </a:endParaRPr>
          </a:p>
        </p:txBody>
      </p:sp>
      <p:pic>
        <p:nvPicPr>
          <p:cNvPr id="12" name="Picture Placeholder 11" descr="A group of small animals under a microscope&#10;&#10;AI-generated content may be incorrect.">
            <a:extLst>
              <a:ext uri="{FF2B5EF4-FFF2-40B4-BE49-F238E27FC236}">
                <a16:creationId xmlns:a16="http://schemas.microsoft.com/office/drawing/2014/main" id="{5F8EABD3-DAE5-2316-A16E-6394A6D532D4}"/>
              </a:ext>
            </a:extLst>
          </p:cNvPr>
          <p:cNvPicPr>
            <a:picLocks noGrp="1" noChangeAspect="1"/>
          </p:cNvPicPr>
          <p:nvPr>
            <p:ph type="pic" sz="quarter" idx="11"/>
          </p:nvPr>
        </p:nvPicPr>
        <p:blipFill>
          <a:blip r:embed="rId3"/>
          <a:srcRect l="14375" r="14375"/>
          <a:stretch>
            <a:fillRect/>
          </a:stretch>
        </p:blipFill>
        <p:spPr/>
      </p:pic>
    </p:spTree>
    <p:extLst>
      <p:ext uri="{BB962C8B-B14F-4D97-AF65-F5344CB8AC3E}">
        <p14:creationId xmlns:p14="http://schemas.microsoft.com/office/powerpoint/2010/main" val="3838455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658581-0577-8AFC-4B96-62358EB6568D}"/>
              </a:ext>
            </a:extLst>
          </p:cNvPr>
          <p:cNvSpPr>
            <a:spLocks noGrp="1"/>
          </p:cNvSpPr>
          <p:nvPr>
            <p:ph type="title"/>
          </p:nvPr>
        </p:nvSpPr>
        <p:spPr>
          <a:xfrm>
            <a:off x="302649" y="364088"/>
            <a:ext cx="3754855" cy="696814"/>
          </a:xfrm>
        </p:spPr>
        <p:txBody>
          <a:bodyPr/>
          <a:lstStyle/>
          <a:p>
            <a:r>
              <a:rPr lang="en-GB" dirty="0"/>
              <a:t>Zooplankton</a:t>
            </a:r>
          </a:p>
        </p:txBody>
      </p:sp>
      <p:sp>
        <p:nvSpPr>
          <p:cNvPr id="4" name="Text Placeholder 3">
            <a:extLst>
              <a:ext uri="{FF2B5EF4-FFF2-40B4-BE49-F238E27FC236}">
                <a16:creationId xmlns:a16="http://schemas.microsoft.com/office/drawing/2014/main" id="{E8F0FDBB-FF8C-361E-F064-43410D7C5D4F}"/>
              </a:ext>
            </a:extLst>
          </p:cNvPr>
          <p:cNvSpPr>
            <a:spLocks noGrp="1"/>
          </p:cNvSpPr>
          <p:nvPr>
            <p:ph type="body" sz="quarter" idx="10"/>
          </p:nvPr>
        </p:nvSpPr>
        <p:spPr>
          <a:xfrm>
            <a:off x="302649" y="1141303"/>
            <a:ext cx="3779530" cy="3598966"/>
          </a:xfrm>
        </p:spPr>
        <p:txBody>
          <a:bodyPr/>
          <a:lstStyle/>
          <a:p>
            <a:pPr>
              <a:lnSpc>
                <a:spcPct val="150000"/>
              </a:lnSpc>
            </a:pPr>
            <a:r>
              <a:rPr lang="en-GB" dirty="0"/>
              <a:t>We also collected zooplankton samples at each of our sampling locations. Samples included 'holoplankton' — organisms that remain planktonic through their whole life cycle, such as copepods and arrow worms — and 'meroplankton', which are planktonic for only part of their life cycle, for example crab larvae. The photos taken on our microscopes have also been added to our iNaturalist project, to help monitor plankton biodiversity.</a:t>
            </a:r>
          </a:p>
        </p:txBody>
      </p:sp>
      <p:pic>
        <p:nvPicPr>
          <p:cNvPr id="6" name="Picture 5" descr="A close-up of a transparent jellyfish&#10;&#10;AI-generated content may be incorrect.">
            <a:extLst>
              <a:ext uri="{FF2B5EF4-FFF2-40B4-BE49-F238E27FC236}">
                <a16:creationId xmlns:a16="http://schemas.microsoft.com/office/drawing/2014/main" id="{FB67C942-0F33-84FA-9279-6F8FD2BB332D}"/>
              </a:ext>
            </a:extLst>
          </p:cNvPr>
          <p:cNvPicPr>
            <a:picLocks noChangeAspect="1"/>
          </p:cNvPicPr>
          <p:nvPr/>
        </p:nvPicPr>
        <p:blipFill>
          <a:blip r:embed="rId3"/>
          <a:stretch>
            <a:fillRect/>
          </a:stretch>
        </p:blipFill>
        <p:spPr>
          <a:xfrm>
            <a:off x="2141" y="4462112"/>
            <a:ext cx="4082179" cy="2395888"/>
          </a:xfrm>
          <a:prstGeom prst="rect">
            <a:avLst/>
          </a:prstGeom>
        </p:spPr>
      </p:pic>
      <p:pic>
        <p:nvPicPr>
          <p:cNvPr id="13" name="Picture 12" descr="A close-up of a microscopic view of a spider&#10;&#10;AI-generated content may be incorrect.">
            <a:extLst>
              <a:ext uri="{FF2B5EF4-FFF2-40B4-BE49-F238E27FC236}">
                <a16:creationId xmlns:a16="http://schemas.microsoft.com/office/drawing/2014/main" id="{E10A2CC5-4C70-FE6D-5947-B75E11B1EFBE}"/>
              </a:ext>
            </a:extLst>
          </p:cNvPr>
          <p:cNvPicPr>
            <a:picLocks noChangeAspect="1"/>
          </p:cNvPicPr>
          <p:nvPr/>
        </p:nvPicPr>
        <p:blipFill>
          <a:blip r:embed="rId4"/>
          <a:stretch>
            <a:fillRect/>
          </a:stretch>
        </p:blipFill>
        <p:spPr>
          <a:xfrm>
            <a:off x="7707875" y="4297310"/>
            <a:ext cx="4492861" cy="2527234"/>
          </a:xfrm>
          <a:prstGeom prst="rect">
            <a:avLst/>
          </a:prstGeom>
        </p:spPr>
      </p:pic>
      <p:pic>
        <p:nvPicPr>
          <p:cNvPr id="15" name="Picture 14" descr="A group of small animals under a microscope&#10;&#10;AI-generated content may be incorrect.">
            <a:extLst>
              <a:ext uri="{FF2B5EF4-FFF2-40B4-BE49-F238E27FC236}">
                <a16:creationId xmlns:a16="http://schemas.microsoft.com/office/drawing/2014/main" id="{1F658028-F058-A0E9-FC6C-066079ED62CE}"/>
              </a:ext>
            </a:extLst>
          </p:cNvPr>
          <p:cNvPicPr>
            <a:picLocks noChangeAspect="1"/>
          </p:cNvPicPr>
          <p:nvPr/>
        </p:nvPicPr>
        <p:blipFill>
          <a:blip r:embed="rId5"/>
          <a:srcRect r="45052"/>
          <a:stretch/>
        </p:blipFill>
        <p:spPr>
          <a:xfrm>
            <a:off x="4082179" y="2940786"/>
            <a:ext cx="3793856" cy="3883758"/>
          </a:xfrm>
          <a:prstGeom prst="rect">
            <a:avLst/>
          </a:prstGeom>
        </p:spPr>
      </p:pic>
      <p:sp>
        <p:nvSpPr>
          <p:cNvPr id="23" name="TextBox 22">
            <a:extLst>
              <a:ext uri="{FF2B5EF4-FFF2-40B4-BE49-F238E27FC236}">
                <a16:creationId xmlns:a16="http://schemas.microsoft.com/office/drawing/2014/main" id="{73CBB6EF-2705-27E2-BD0B-8CD1DE350ED0}"/>
              </a:ext>
            </a:extLst>
          </p:cNvPr>
          <p:cNvSpPr txBox="1"/>
          <p:nvPr/>
        </p:nvSpPr>
        <p:spPr>
          <a:xfrm>
            <a:off x="0" y="6451493"/>
            <a:ext cx="131309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400" b="0" i="1" u="none" strike="noStrike" kern="1200" cap="none" spc="0" normalizeH="0" baseline="0" noProof="0">
                <a:ln>
                  <a:noFill/>
                </a:ln>
                <a:solidFill>
                  <a:prstClr val="white"/>
                </a:solidFill>
                <a:effectLst/>
                <a:uLnTx/>
                <a:uFillTx/>
                <a:latin typeface="Atlas Grotesk Regular" pitchFamily="50" charset="0"/>
                <a:ea typeface="+mn-ea"/>
                <a:cs typeface="+mn-cs"/>
              </a:rPr>
              <a:t>Sea Butterfly </a:t>
            </a:r>
            <a:endParaRPr kumimoji="0" lang="en-GB" sz="1400" b="0" i="1" u="none" strike="noStrike" kern="1200" cap="none" spc="0" normalizeH="0" baseline="0" noProof="0">
              <a:ln>
                <a:noFill/>
              </a:ln>
              <a:solidFill>
                <a:prstClr val="white"/>
              </a:solidFill>
              <a:effectLst/>
              <a:uLnTx/>
              <a:uFillTx/>
              <a:latin typeface="Atlas Grotesk Regular" pitchFamily="50" charset="0"/>
              <a:ea typeface="+mn-ea"/>
              <a:cs typeface="+mn-cs"/>
            </a:endParaRPr>
          </a:p>
        </p:txBody>
      </p:sp>
      <p:sp>
        <p:nvSpPr>
          <p:cNvPr id="17" name="TextBox 16">
            <a:extLst>
              <a:ext uri="{FF2B5EF4-FFF2-40B4-BE49-F238E27FC236}">
                <a16:creationId xmlns:a16="http://schemas.microsoft.com/office/drawing/2014/main" id="{50A09816-3A75-2DD5-FB1A-E98F6A8ED124}"/>
              </a:ext>
            </a:extLst>
          </p:cNvPr>
          <p:cNvSpPr txBox="1"/>
          <p:nvPr/>
        </p:nvSpPr>
        <p:spPr>
          <a:xfrm>
            <a:off x="6006595" y="6310984"/>
            <a:ext cx="186944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400" b="0" i="1" u="none" strike="noStrike" kern="1200" cap="none" spc="0" normalizeH="0" baseline="0" noProof="0" err="1">
                <a:ln>
                  <a:noFill/>
                </a:ln>
                <a:solidFill>
                  <a:prstClr val="white"/>
                </a:solidFill>
                <a:effectLst/>
                <a:uLnTx/>
                <a:uFillTx/>
                <a:latin typeface="Atlas Grotesk Regular" pitchFamily="50" charset="0"/>
                <a:ea typeface="+mn-ea"/>
                <a:cs typeface="+mn-cs"/>
              </a:rPr>
              <a:t>Copepods</a:t>
            </a:r>
            <a:r>
              <a:rPr kumimoji="0" lang="nb-NO" sz="1400" b="0" i="1" u="none" strike="noStrike" kern="1200" cap="none" spc="0" normalizeH="0" baseline="0" noProof="0">
                <a:ln>
                  <a:noFill/>
                </a:ln>
                <a:solidFill>
                  <a:prstClr val="white"/>
                </a:solidFill>
                <a:effectLst/>
                <a:uLnTx/>
                <a:uFillTx/>
                <a:latin typeface="Atlas Grotesk Regular" pitchFamily="50" charset="0"/>
                <a:ea typeface="+mn-ea"/>
                <a:cs typeface="+mn-cs"/>
              </a:rPr>
              <a:t> and </a:t>
            </a:r>
            <a:r>
              <a:rPr kumimoji="0" lang="nb-NO" sz="1400" b="0" i="1" u="none" strike="noStrike" kern="1200" cap="none" spc="0" normalizeH="0" baseline="0" noProof="0" err="1">
                <a:ln>
                  <a:noFill/>
                </a:ln>
                <a:solidFill>
                  <a:prstClr val="white"/>
                </a:solidFill>
                <a:effectLst/>
                <a:uLnTx/>
                <a:uFillTx/>
                <a:latin typeface="Atlas Grotesk Regular" pitchFamily="50" charset="0"/>
                <a:ea typeface="+mn-ea"/>
                <a:cs typeface="+mn-cs"/>
              </a:rPr>
              <a:t>crab</a:t>
            </a:r>
            <a:r>
              <a:rPr kumimoji="0" lang="nb-NO" sz="1400" b="0" i="1" u="none" strike="noStrike" kern="1200" cap="none" spc="0" normalizeH="0" baseline="0" noProof="0">
                <a:ln>
                  <a:noFill/>
                </a:ln>
                <a:solidFill>
                  <a:prstClr val="white"/>
                </a:solidFill>
                <a:effectLst/>
                <a:uLnTx/>
                <a:uFillTx/>
                <a:latin typeface="Atlas Grotesk Regular" pitchFamily="50" charset="0"/>
                <a:ea typeface="+mn-ea"/>
                <a:cs typeface="+mn-cs"/>
              </a:rPr>
              <a:t> </a:t>
            </a:r>
            <a:r>
              <a:rPr kumimoji="0" lang="nb-NO" sz="1400" b="0" i="1" u="none" strike="noStrike" kern="1200" cap="none" spc="0" normalizeH="0" baseline="0" noProof="0" err="1">
                <a:ln>
                  <a:noFill/>
                </a:ln>
                <a:solidFill>
                  <a:prstClr val="white"/>
                </a:solidFill>
                <a:effectLst/>
                <a:uLnTx/>
                <a:uFillTx/>
                <a:latin typeface="Atlas Grotesk Regular" pitchFamily="50" charset="0"/>
                <a:ea typeface="+mn-ea"/>
                <a:cs typeface="+mn-cs"/>
              </a:rPr>
              <a:t>zoea</a:t>
            </a:r>
            <a:r>
              <a:rPr kumimoji="0" lang="nb-NO" sz="1400" b="0" i="1" u="none" strike="noStrike" kern="1200" cap="none" spc="0" normalizeH="0" baseline="0" noProof="0">
                <a:ln>
                  <a:noFill/>
                </a:ln>
                <a:solidFill>
                  <a:prstClr val="white"/>
                </a:solidFill>
                <a:effectLst/>
                <a:uLnTx/>
                <a:uFillTx/>
                <a:latin typeface="Atlas Grotesk Regular" pitchFamily="50" charset="0"/>
                <a:ea typeface="+mn-ea"/>
                <a:cs typeface="+mn-cs"/>
              </a:rPr>
              <a:t> </a:t>
            </a:r>
            <a:r>
              <a:rPr kumimoji="0" lang="nb-NO" sz="1400" b="0" i="1" u="none" strike="noStrike" kern="1200" cap="none" spc="0" normalizeH="0" baseline="0" noProof="0" err="1">
                <a:ln>
                  <a:noFill/>
                </a:ln>
                <a:solidFill>
                  <a:prstClr val="white"/>
                </a:solidFill>
                <a:effectLst/>
                <a:uLnTx/>
                <a:uFillTx/>
                <a:latin typeface="Atlas Grotesk Regular" pitchFamily="50" charset="0"/>
                <a:ea typeface="+mn-ea"/>
                <a:cs typeface="+mn-cs"/>
              </a:rPr>
              <a:t>larvae</a:t>
            </a:r>
            <a:endParaRPr kumimoji="0" lang="en-GB" sz="1400" b="0" i="1" u="none" strike="noStrike" kern="1200" cap="none" spc="0" normalizeH="0" baseline="0" noProof="0">
              <a:ln>
                <a:noFill/>
              </a:ln>
              <a:solidFill>
                <a:prstClr val="white"/>
              </a:solidFill>
              <a:effectLst/>
              <a:uLnTx/>
              <a:uFillTx/>
              <a:latin typeface="Atlas Grotesk Regular" pitchFamily="50" charset="0"/>
              <a:ea typeface="+mn-ea"/>
              <a:cs typeface="+mn-cs"/>
            </a:endParaRPr>
          </a:p>
        </p:txBody>
      </p:sp>
      <p:sp>
        <p:nvSpPr>
          <p:cNvPr id="18" name="TextBox 17">
            <a:extLst>
              <a:ext uri="{FF2B5EF4-FFF2-40B4-BE49-F238E27FC236}">
                <a16:creationId xmlns:a16="http://schemas.microsoft.com/office/drawing/2014/main" id="{F6F80D2F-391B-8893-B8AA-A8D70593345C}"/>
              </a:ext>
            </a:extLst>
          </p:cNvPr>
          <p:cNvSpPr txBox="1"/>
          <p:nvPr/>
        </p:nvSpPr>
        <p:spPr>
          <a:xfrm>
            <a:off x="7922516" y="6525601"/>
            <a:ext cx="186944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400" b="0" i="1" u="none" strike="noStrike" kern="1200" cap="none" spc="0" normalizeH="0" baseline="0" noProof="0" err="1">
                <a:ln>
                  <a:noFill/>
                </a:ln>
                <a:solidFill>
                  <a:prstClr val="white"/>
                </a:solidFill>
                <a:effectLst/>
                <a:uLnTx/>
                <a:uFillTx/>
                <a:latin typeface="Atlas Grotesk Regular" pitchFamily="50" charset="0"/>
                <a:ea typeface="+mn-ea"/>
                <a:cs typeface="+mn-cs"/>
              </a:rPr>
              <a:t>Copepod</a:t>
            </a:r>
            <a:r>
              <a:rPr kumimoji="0" lang="nb-NO" sz="1400" b="0" i="1" u="none" strike="noStrike" kern="1200" cap="none" spc="0" normalizeH="0" baseline="0" noProof="0">
                <a:ln>
                  <a:noFill/>
                </a:ln>
                <a:solidFill>
                  <a:prstClr val="white"/>
                </a:solidFill>
                <a:effectLst/>
                <a:uLnTx/>
                <a:uFillTx/>
                <a:latin typeface="Atlas Grotesk Regular" pitchFamily="50" charset="0"/>
                <a:ea typeface="+mn-ea"/>
                <a:cs typeface="+mn-cs"/>
              </a:rPr>
              <a:t> </a:t>
            </a:r>
            <a:r>
              <a:rPr kumimoji="0" lang="nb-NO" sz="1400" b="0" i="1" u="none" strike="noStrike" kern="1200" cap="none" spc="0" normalizeH="0" baseline="0" noProof="0" err="1">
                <a:ln>
                  <a:noFill/>
                </a:ln>
                <a:solidFill>
                  <a:prstClr val="white"/>
                </a:solidFill>
                <a:effectLst/>
                <a:uLnTx/>
                <a:uFillTx/>
                <a:latin typeface="Atlas Grotesk Regular" pitchFamily="50" charset="0"/>
                <a:ea typeface="+mn-ea"/>
                <a:cs typeface="+mn-cs"/>
              </a:rPr>
              <a:t>eye</a:t>
            </a:r>
            <a:endParaRPr kumimoji="0" lang="en-GB" sz="1400" b="0" i="1" u="none" strike="noStrike" kern="1200" cap="none" spc="0" normalizeH="0" baseline="0" noProof="0">
              <a:ln>
                <a:noFill/>
              </a:ln>
              <a:solidFill>
                <a:prstClr val="white"/>
              </a:solidFill>
              <a:effectLst/>
              <a:uLnTx/>
              <a:uFillTx/>
              <a:latin typeface="Atlas Grotesk Regular" pitchFamily="50" charset="0"/>
              <a:ea typeface="+mn-ea"/>
              <a:cs typeface="+mn-cs"/>
            </a:endParaRPr>
          </a:p>
        </p:txBody>
      </p:sp>
    </p:spTree>
    <p:extLst>
      <p:ext uri="{BB962C8B-B14F-4D97-AF65-F5344CB8AC3E}">
        <p14:creationId xmlns:p14="http://schemas.microsoft.com/office/powerpoint/2010/main" val="1696930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BF9628-AA06-B052-A4DE-154F19416F06}"/>
              </a:ext>
            </a:extLst>
          </p:cNvPr>
          <p:cNvPicPr>
            <a:picLocks noChangeAspect="1"/>
          </p:cNvPicPr>
          <p:nvPr/>
        </p:nvPicPr>
        <p:blipFill>
          <a:blip r:embed="rId3"/>
          <a:stretch>
            <a:fillRect/>
          </a:stretch>
        </p:blipFill>
        <p:spPr>
          <a:xfrm>
            <a:off x="0" y="6740"/>
            <a:ext cx="3861054" cy="6858000"/>
          </a:xfrm>
          <a:prstGeom prst="rect">
            <a:avLst/>
          </a:prstGeom>
        </p:spPr>
      </p:pic>
      <p:pic>
        <p:nvPicPr>
          <p:cNvPr id="2" name="Picture 1">
            <a:extLst>
              <a:ext uri="{FF2B5EF4-FFF2-40B4-BE49-F238E27FC236}">
                <a16:creationId xmlns:a16="http://schemas.microsoft.com/office/drawing/2014/main" id="{BD987960-0082-37E0-3CF3-18301E5EE075}"/>
              </a:ext>
            </a:extLst>
          </p:cNvPr>
          <p:cNvPicPr>
            <a:picLocks noChangeAspect="1"/>
          </p:cNvPicPr>
          <p:nvPr/>
        </p:nvPicPr>
        <p:blipFill>
          <a:blip r:embed="rId4"/>
          <a:stretch>
            <a:fillRect/>
          </a:stretch>
        </p:blipFill>
        <p:spPr>
          <a:xfrm>
            <a:off x="4165473" y="0"/>
            <a:ext cx="3861054" cy="6858000"/>
          </a:xfrm>
          <a:prstGeom prst="rect">
            <a:avLst/>
          </a:prstGeom>
        </p:spPr>
      </p:pic>
      <p:sp>
        <p:nvSpPr>
          <p:cNvPr id="3" name="Title 2">
            <a:extLst>
              <a:ext uri="{FF2B5EF4-FFF2-40B4-BE49-F238E27FC236}">
                <a16:creationId xmlns:a16="http://schemas.microsoft.com/office/drawing/2014/main" id="{346D7539-814F-1A35-BAA3-E96FC342067D}"/>
              </a:ext>
            </a:extLst>
          </p:cNvPr>
          <p:cNvSpPr>
            <a:spLocks noGrp="1"/>
          </p:cNvSpPr>
          <p:nvPr>
            <p:ph type="title"/>
          </p:nvPr>
        </p:nvSpPr>
        <p:spPr>
          <a:xfrm>
            <a:off x="8094389" y="6740"/>
            <a:ext cx="4035735" cy="1856106"/>
          </a:xfrm>
        </p:spPr>
        <p:txBody>
          <a:bodyPr/>
          <a:lstStyle/>
          <a:p>
            <a:r>
              <a:rPr lang="en-GB" sz="2800" b="0" dirty="0"/>
              <a:t>Citizen Science: NASA's GLOBE Cloud Observer</a:t>
            </a:r>
            <a:endParaRPr lang="en-GB" dirty="0"/>
          </a:p>
        </p:txBody>
      </p:sp>
      <p:sp>
        <p:nvSpPr>
          <p:cNvPr id="7" name="Text Placeholder 6">
            <a:extLst>
              <a:ext uri="{FF2B5EF4-FFF2-40B4-BE49-F238E27FC236}">
                <a16:creationId xmlns:a16="http://schemas.microsoft.com/office/drawing/2014/main" id="{3F217A73-E518-37EC-A161-0AF78B0A52EF}"/>
              </a:ext>
            </a:extLst>
          </p:cNvPr>
          <p:cNvSpPr>
            <a:spLocks noGrp="1"/>
          </p:cNvSpPr>
          <p:nvPr>
            <p:ph type="body" sz="quarter" idx="10"/>
          </p:nvPr>
        </p:nvSpPr>
        <p:spPr>
          <a:xfrm>
            <a:off x="8094389" y="2000267"/>
            <a:ext cx="3438469" cy="4402316"/>
          </a:xfrm>
        </p:spPr>
        <p:txBody>
          <a:bodyPr/>
          <a:lstStyle/>
          <a:p>
            <a:r>
              <a:rPr lang="en-GB" dirty="0"/>
              <a:t>Clouds are not just shapes in the sky; they are important components of Earth's heat budget and balance. Information about when, where, and what types of clouds are forming helps scientists understand more about Earth's climate and climate change. Through NASA's GLOBE Cloud Observer programme, we help contribute such data.</a:t>
            </a:r>
          </a:p>
          <a:p>
            <a:endParaRPr lang="en-GB" dirty="0"/>
          </a:p>
          <a:p>
            <a:r>
              <a:rPr lang="en-GB" dirty="0"/>
              <a:t>Our Citizen Scientists submitted three observations across three sessions to the global database run by NASA. So far, two of these observations have been matched to data from weather satellites. Observations that are not matched still contribute to the growing baseline data for these remote regions.</a:t>
            </a:r>
          </a:p>
          <a:p>
            <a:endParaRPr lang="en-GB" dirty="0"/>
          </a:p>
          <a:p>
            <a:r>
              <a:rPr lang="en-GB" dirty="0"/>
              <a:t>If you would like to continue cloud observations at home, you can download the GLOBE Observer app.</a:t>
            </a:r>
            <a:endParaRPr lang="et-EE" dirty="0">
              <a:solidFill>
                <a:schemeClr val="bg1"/>
              </a:solidFill>
            </a:endParaRPr>
          </a:p>
        </p:txBody>
      </p:sp>
      <p:sp>
        <p:nvSpPr>
          <p:cNvPr id="9" name="Text Placeholder 6">
            <a:extLst>
              <a:ext uri="{FF2B5EF4-FFF2-40B4-BE49-F238E27FC236}">
                <a16:creationId xmlns:a16="http://schemas.microsoft.com/office/drawing/2014/main" id="{57AC7AF1-AB27-9FEE-00C7-5261BBDEB065}"/>
              </a:ext>
            </a:extLst>
          </p:cNvPr>
          <p:cNvSpPr txBox="1">
            <a:spLocks/>
          </p:cNvSpPr>
          <p:nvPr/>
        </p:nvSpPr>
        <p:spPr>
          <a:xfrm>
            <a:off x="8094389" y="6394618"/>
            <a:ext cx="3438469" cy="296063"/>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ts val="1600"/>
              </a:lnSpc>
              <a:spcBef>
                <a:spcPts val="0"/>
              </a:spcBef>
              <a:spcAft>
                <a:spcPts val="0"/>
              </a:spcAft>
              <a:buClr>
                <a:prstClr val="black"/>
              </a:buClr>
              <a:buSzPct val="100000"/>
              <a:buFont typeface="Arial" panose="020B0604020202020204" pitchFamily="34" charset="0"/>
              <a:buNone/>
              <a:tabLst/>
              <a:defRPr/>
            </a:pPr>
            <a:r>
              <a:rPr kumimoji="0" lang="en-US" sz="1400" b="0" i="0" u="none" strike="noStrike" kern="1200" cap="none" spc="0" normalizeH="0" baseline="0" noProof="0" dirty="0">
                <a:ln>
                  <a:noFill/>
                </a:ln>
                <a:solidFill>
                  <a:prstClr val="white">
                    <a:lumMod val="85000"/>
                  </a:prstClr>
                </a:solidFill>
                <a:effectLst/>
                <a:uLnTx/>
                <a:uFillTx/>
                <a:latin typeface="Atlas Grotesk Regular" pitchFamily="50" charset="0"/>
                <a:ea typeface="+mn-ea"/>
                <a:cs typeface="+mn-cs"/>
                <a:hlinkClick r:id="rId5">
                  <a:extLst>
                    <a:ext uri="{A12FA001-AC4F-418D-AE19-62706E023703}">
                      <ahyp:hlinkClr xmlns:ahyp="http://schemas.microsoft.com/office/drawing/2018/hyperlinkcolor" val="tx"/>
                    </a:ext>
                  </a:extLst>
                </a:hlinkClick>
              </a:rPr>
              <a:t>View our data </a:t>
            </a:r>
            <a:r>
              <a:rPr kumimoji="0" lang="en-US" sz="1400" b="0" i="0" u="none" strike="noStrike" kern="1200" cap="none" spc="0" normalizeH="0" baseline="0" noProof="0" dirty="0">
                <a:ln>
                  <a:noFill/>
                </a:ln>
                <a:solidFill>
                  <a:prstClr val="white">
                    <a:lumMod val="85000"/>
                  </a:prstClr>
                </a:solidFill>
                <a:effectLst/>
                <a:uLnTx/>
                <a:uFillTx/>
                <a:latin typeface="Atlas Grotesk Regular" pitchFamily="50" charset="0"/>
                <a:ea typeface="+mn-ea"/>
                <a:cs typeface="+mn-cs"/>
              </a:rPr>
              <a:t>on the global map</a:t>
            </a:r>
            <a:endParaRPr kumimoji="0" lang="et-EE" sz="1400" b="0" i="0" u="sng" strike="noStrike" kern="1200" cap="none" spc="0" normalizeH="0" baseline="0" noProof="0" dirty="0">
              <a:ln>
                <a:noFill/>
              </a:ln>
              <a:solidFill>
                <a:prstClr val="white">
                  <a:lumMod val="85000"/>
                </a:prstClr>
              </a:solidFill>
              <a:effectLst/>
              <a:uLnTx/>
              <a:uFillTx/>
              <a:ea typeface="+mn-ea"/>
              <a:cs typeface="+mn-cs"/>
            </a:endParaRPr>
          </a:p>
        </p:txBody>
      </p:sp>
      <p:sp>
        <p:nvSpPr>
          <p:cNvPr id="11" name="TextBox 10">
            <a:extLst>
              <a:ext uri="{FF2B5EF4-FFF2-40B4-BE49-F238E27FC236}">
                <a16:creationId xmlns:a16="http://schemas.microsoft.com/office/drawing/2014/main" id="{E05CD5F4-1F76-3B68-E540-6F6937E9972B}"/>
              </a:ext>
            </a:extLst>
          </p:cNvPr>
          <p:cNvSpPr txBox="1"/>
          <p:nvPr/>
        </p:nvSpPr>
        <p:spPr>
          <a:xfrm>
            <a:off x="4165473" y="6427113"/>
            <a:ext cx="3861054" cy="430887"/>
          </a:xfrm>
          <a:prstGeom prst="rect">
            <a:avLst/>
          </a:prstGeom>
          <a:solidFill>
            <a:schemeClr val="accent2">
              <a:lumMod val="40000"/>
              <a:lumOff val="60000"/>
              <a:alpha val="69804"/>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Jost"/>
                <a:ea typeface="+mn-ea"/>
                <a:cs typeface="+mn-cs"/>
              </a:rPr>
              <a:t>Altocumulus clouds in Icy Bay, 19.06.2026. Photo by Jenna Silk, HX Marine Biologist Expedition Guide</a:t>
            </a:r>
          </a:p>
        </p:txBody>
      </p:sp>
      <p:sp>
        <p:nvSpPr>
          <p:cNvPr id="12" name="TextBox 11">
            <a:extLst>
              <a:ext uri="{FF2B5EF4-FFF2-40B4-BE49-F238E27FC236}">
                <a16:creationId xmlns:a16="http://schemas.microsoft.com/office/drawing/2014/main" id="{10396255-E2D3-270B-30E5-8A6CCD6F485C}"/>
              </a:ext>
            </a:extLst>
          </p:cNvPr>
          <p:cNvSpPr txBox="1"/>
          <p:nvPr/>
        </p:nvSpPr>
        <p:spPr>
          <a:xfrm>
            <a:off x="0" y="6402583"/>
            <a:ext cx="3861054"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Jost"/>
                <a:ea typeface="+mn-ea"/>
                <a:cs typeface="+mn-cs"/>
              </a:rPr>
              <a:t>Stratus/fog in Misty Fjords, Alaska 15.06.2026. Photo by Jenna Silk, HX Marine Biologist Expedition Guide</a:t>
            </a:r>
          </a:p>
        </p:txBody>
      </p:sp>
    </p:spTree>
    <p:extLst>
      <p:ext uri="{BB962C8B-B14F-4D97-AF65-F5344CB8AC3E}">
        <p14:creationId xmlns:p14="http://schemas.microsoft.com/office/powerpoint/2010/main" val="3235685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46D7539-814F-1A35-BAA3-E96FC342067D}"/>
              </a:ext>
            </a:extLst>
          </p:cNvPr>
          <p:cNvSpPr>
            <a:spLocks noGrp="1"/>
          </p:cNvSpPr>
          <p:nvPr>
            <p:ph type="title"/>
          </p:nvPr>
        </p:nvSpPr>
        <p:spPr>
          <a:xfrm>
            <a:off x="7276525" y="106596"/>
            <a:ext cx="5014229" cy="681425"/>
          </a:xfrm>
        </p:spPr>
        <p:txBody>
          <a:bodyPr/>
          <a:lstStyle/>
          <a:p>
            <a:r>
              <a:rPr lang="en-GB" sz="3600" dirty="0"/>
              <a:t>NASA Cloud Observer</a:t>
            </a:r>
          </a:p>
        </p:txBody>
      </p:sp>
      <p:sp>
        <p:nvSpPr>
          <p:cNvPr id="8" name="Text Placeholder 6">
            <a:extLst>
              <a:ext uri="{FF2B5EF4-FFF2-40B4-BE49-F238E27FC236}">
                <a16:creationId xmlns:a16="http://schemas.microsoft.com/office/drawing/2014/main" id="{E4F21C87-1949-348F-A924-D4FE82F8910C}"/>
              </a:ext>
            </a:extLst>
          </p:cNvPr>
          <p:cNvSpPr txBox="1">
            <a:spLocks/>
          </p:cNvSpPr>
          <p:nvPr/>
        </p:nvSpPr>
        <p:spPr>
          <a:xfrm>
            <a:off x="9776518" y="5742347"/>
            <a:ext cx="2273114" cy="501248"/>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1600"/>
              </a:lnSpc>
              <a:spcBef>
                <a:spcPts val="0"/>
              </a:spcBef>
              <a:spcAft>
                <a:spcPts val="0"/>
              </a:spcAft>
              <a:buClr>
                <a:prstClr val="black"/>
              </a:buClr>
              <a:buSzPct val="100000"/>
              <a:buFont typeface="Arial" panose="020B0604020202020204" pitchFamily="34" charset="0"/>
              <a:buNone/>
              <a:tabLst/>
              <a:defRPr/>
            </a:pPr>
            <a:r>
              <a:rPr kumimoji="0" lang="en-US" sz="1400" b="0" i="0" u="none" strike="noStrike" kern="1200" cap="none" spc="0" normalizeH="0" baseline="0" noProof="0" dirty="0">
                <a:ln>
                  <a:noFill/>
                </a:ln>
                <a:solidFill>
                  <a:prstClr val="white">
                    <a:lumMod val="85000"/>
                  </a:prstClr>
                </a:solidFill>
                <a:effectLst/>
                <a:uLnTx/>
                <a:uFillTx/>
                <a:latin typeface="Atlas Grotesk Regular" pitchFamily="50" charset="0"/>
                <a:ea typeface="+mn-ea"/>
                <a:cs typeface="+mn-cs"/>
                <a:hlinkClick r:id="rId3">
                  <a:extLst>
                    <a:ext uri="{A12FA001-AC4F-418D-AE19-62706E023703}">
                      <ahyp:hlinkClr xmlns:ahyp="http://schemas.microsoft.com/office/drawing/2018/hyperlinkcolor" val="tx"/>
                    </a:ext>
                  </a:extLst>
                </a:hlinkClick>
              </a:rPr>
              <a:t>View our data </a:t>
            </a:r>
            <a:r>
              <a:rPr kumimoji="0" lang="en-US" sz="1400" b="0" i="0" u="none" strike="noStrike" kern="1200" cap="none" spc="0" normalizeH="0" baseline="0" noProof="0" dirty="0">
                <a:ln>
                  <a:noFill/>
                </a:ln>
                <a:solidFill>
                  <a:prstClr val="white">
                    <a:lumMod val="85000"/>
                  </a:prstClr>
                </a:solidFill>
                <a:effectLst/>
                <a:uLnTx/>
                <a:uFillTx/>
                <a:latin typeface="Atlas Grotesk Regular" pitchFamily="50" charset="0"/>
                <a:ea typeface="+mn-ea"/>
                <a:cs typeface="+mn-cs"/>
              </a:rPr>
              <a:t>on the global map</a:t>
            </a:r>
            <a:endParaRPr kumimoji="0" lang="et-EE" sz="1400" b="0" i="0" u="sng" strike="noStrike" kern="1200" cap="none" spc="0" normalizeH="0" baseline="0" noProof="0" dirty="0">
              <a:ln>
                <a:noFill/>
              </a:ln>
              <a:solidFill>
                <a:prstClr val="white">
                  <a:lumMod val="85000"/>
                </a:prstClr>
              </a:solidFill>
              <a:effectLst/>
              <a:uLnTx/>
              <a:uFillTx/>
              <a:ea typeface="+mn-ea"/>
              <a:cs typeface="+mn-cs"/>
            </a:endParaRPr>
          </a:p>
        </p:txBody>
      </p:sp>
      <p:pic>
        <p:nvPicPr>
          <p:cNvPr id="12" name="Picture 11">
            <a:extLst>
              <a:ext uri="{FF2B5EF4-FFF2-40B4-BE49-F238E27FC236}">
                <a16:creationId xmlns:a16="http://schemas.microsoft.com/office/drawing/2014/main" id="{65957279-51BF-9FD7-88D6-28615B4EFEC2}"/>
              </a:ext>
            </a:extLst>
          </p:cNvPr>
          <p:cNvPicPr>
            <a:picLocks noChangeAspect="1"/>
          </p:cNvPicPr>
          <p:nvPr/>
        </p:nvPicPr>
        <p:blipFill>
          <a:blip r:embed="rId4"/>
          <a:stretch>
            <a:fillRect/>
          </a:stretch>
        </p:blipFill>
        <p:spPr>
          <a:xfrm>
            <a:off x="-804" y="-5380"/>
            <a:ext cx="7260336" cy="793401"/>
          </a:xfrm>
          <a:prstGeom prst="rect">
            <a:avLst/>
          </a:prstGeom>
        </p:spPr>
      </p:pic>
      <p:sp>
        <p:nvSpPr>
          <p:cNvPr id="7" name="Text Placeholder 6">
            <a:extLst>
              <a:ext uri="{FF2B5EF4-FFF2-40B4-BE49-F238E27FC236}">
                <a16:creationId xmlns:a16="http://schemas.microsoft.com/office/drawing/2014/main" id="{3F217A73-E518-37EC-A161-0AF78B0A52EF}"/>
              </a:ext>
            </a:extLst>
          </p:cNvPr>
          <p:cNvSpPr>
            <a:spLocks noGrp="1"/>
          </p:cNvSpPr>
          <p:nvPr>
            <p:ph type="body" sz="quarter" idx="10"/>
          </p:nvPr>
        </p:nvSpPr>
        <p:spPr>
          <a:xfrm>
            <a:off x="9776517" y="1115653"/>
            <a:ext cx="2273114" cy="4197131"/>
          </a:xfrm>
        </p:spPr>
        <p:txBody>
          <a:bodyPr/>
          <a:lstStyle/>
          <a:p>
            <a:r>
              <a:rPr lang="en-GB" dirty="0"/>
              <a:t>The light blue column shows our observation from Misty Fjords, which was matched with satellite data taken from above at the same time. The white columns mark the data collected by the satellites 'GOES-18' and 'NOAA-20'. On this day we experienced consistent rain, and the satellite view also showed heavy uniform cloud cover in this area.</a:t>
            </a:r>
          </a:p>
          <a:p>
            <a:endParaRPr lang="en-GB" dirty="0"/>
          </a:p>
          <a:p>
            <a:r>
              <a:rPr lang="en-GB" dirty="0"/>
              <a:t>Thank you for helping to collect our cloud observation data together on board. We hope you continue this work at home by downloading the free GLOBE Observer app.</a:t>
            </a:r>
            <a:endParaRPr kumimoji="0" lang="et-EE" sz="1400" b="0" i="0" u="none" strike="noStrike" kern="1200" cap="none" spc="0" normalizeH="0" baseline="0" noProof="0" dirty="0">
              <a:ln>
                <a:noFill/>
              </a:ln>
              <a:solidFill>
                <a:prstClr val="white"/>
              </a:solidFill>
              <a:effectLst/>
              <a:uLnTx/>
              <a:uFillTx/>
              <a:latin typeface="Jost"/>
              <a:ea typeface="Jost" pitchFamily="2" charset="0"/>
              <a:cs typeface="+mn-cs"/>
            </a:endParaRPr>
          </a:p>
        </p:txBody>
      </p:sp>
      <p:pic>
        <p:nvPicPr>
          <p:cNvPr id="1026" name="Picture 2" descr="NASA Logo">
            <a:extLst>
              <a:ext uri="{FF2B5EF4-FFF2-40B4-BE49-F238E27FC236}">
                <a16:creationId xmlns:a16="http://schemas.microsoft.com/office/drawing/2014/main" id="{574EB6FD-023A-B079-6694-01339AF0D1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2556" y="-5380"/>
            <a:ext cx="792498" cy="66805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white letter on a black background&#10;&#10;AI-generated content may be incorrect.">
            <a:extLst>
              <a:ext uri="{FF2B5EF4-FFF2-40B4-BE49-F238E27FC236}">
                <a16:creationId xmlns:a16="http://schemas.microsoft.com/office/drawing/2014/main" id="{67D23671-C88E-8956-1E4B-FD351AAF6D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54859" y="48329"/>
            <a:ext cx="387506" cy="555424"/>
          </a:xfrm>
          <a:prstGeom prst="rect">
            <a:avLst/>
          </a:prstGeom>
        </p:spPr>
      </p:pic>
      <p:pic>
        <p:nvPicPr>
          <p:cNvPr id="5" name="Picture 4">
            <a:extLst>
              <a:ext uri="{FF2B5EF4-FFF2-40B4-BE49-F238E27FC236}">
                <a16:creationId xmlns:a16="http://schemas.microsoft.com/office/drawing/2014/main" id="{2306C483-96B8-32E6-B1F3-43F0BC49FB41}"/>
              </a:ext>
            </a:extLst>
          </p:cNvPr>
          <p:cNvPicPr>
            <a:picLocks noChangeAspect="1"/>
          </p:cNvPicPr>
          <p:nvPr/>
        </p:nvPicPr>
        <p:blipFill>
          <a:blip r:embed="rId7"/>
          <a:srcRect t="11490" b="43973"/>
          <a:stretch/>
        </p:blipFill>
        <p:spPr>
          <a:xfrm>
            <a:off x="16189" y="788021"/>
            <a:ext cx="5780599" cy="5578021"/>
          </a:xfrm>
          <a:prstGeom prst="rect">
            <a:avLst/>
          </a:prstGeom>
        </p:spPr>
      </p:pic>
      <p:pic>
        <p:nvPicPr>
          <p:cNvPr id="6" name="Picture 5">
            <a:extLst>
              <a:ext uri="{FF2B5EF4-FFF2-40B4-BE49-F238E27FC236}">
                <a16:creationId xmlns:a16="http://schemas.microsoft.com/office/drawing/2014/main" id="{95FD2AAD-4E05-BE7F-D35F-55AAF6B0ACE4}"/>
              </a:ext>
            </a:extLst>
          </p:cNvPr>
          <p:cNvPicPr>
            <a:picLocks noChangeAspect="1"/>
          </p:cNvPicPr>
          <p:nvPr/>
        </p:nvPicPr>
        <p:blipFill>
          <a:blip r:embed="rId8"/>
          <a:srcRect t="26415" b="27407"/>
          <a:stretch/>
        </p:blipFill>
        <p:spPr>
          <a:xfrm>
            <a:off x="5886068" y="1563564"/>
            <a:ext cx="3728987" cy="3730871"/>
          </a:xfrm>
          <a:prstGeom prst="rect">
            <a:avLst/>
          </a:prstGeom>
        </p:spPr>
      </p:pic>
    </p:spTree>
    <p:extLst>
      <p:ext uri="{BB962C8B-B14F-4D97-AF65-F5344CB8AC3E}">
        <p14:creationId xmlns:p14="http://schemas.microsoft.com/office/powerpoint/2010/main" val="2059371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46D7539-814F-1A35-BAA3-E96FC342067D}"/>
              </a:ext>
            </a:extLst>
          </p:cNvPr>
          <p:cNvSpPr>
            <a:spLocks noGrp="1"/>
          </p:cNvSpPr>
          <p:nvPr>
            <p:ph type="title"/>
          </p:nvPr>
        </p:nvSpPr>
        <p:spPr>
          <a:xfrm>
            <a:off x="7259532" y="106596"/>
            <a:ext cx="5014229" cy="681425"/>
          </a:xfrm>
        </p:spPr>
        <p:txBody>
          <a:bodyPr/>
          <a:lstStyle/>
          <a:p>
            <a:r>
              <a:rPr lang="en-GB" sz="3600" dirty="0"/>
              <a:t>NASA Cloud Observer</a:t>
            </a:r>
          </a:p>
        </p:txBody>
      </p:sp>
      <p:pic>
        <p:nvPicPr>
          <p:cNvPr id="12" name="Picture 11">
            <a:extLst>
              <a:ext uri="{FF2B5EF4-FFF2-40B4-BE49-F238E27FC236}">
                <a16:creationId xmlns:a16="http://schemas.microsoft.com/office/drawing/2014/main" id="{65957279-51BF-9FD7-88D6-28615B4EFEC2}"/>
              </a:ext>
            </a:extLst>
          </p:cNvPr>
          <p:cNvPicPr>
            <a:picLocks noChangeAspect="1"/>
          </p:cNvPicPr>
          <p:nvPr/>
        </p:nvPicPr>
        <p:blipFill>
          <a:blip r:embed="rId3"/>
          <a:stretch>
            <a:fillRect/>
          </a:stretch>
        </p:blipFill>
        <p:spPr>
          <a:xfrm>
            <a:off x="-804" y="-5380"/>
            <a:ext cx="7260336" cy="793401"/>
          </a:xfrm>
          <a:prstGeom prst="rect">
            <a:avLst/>
          </a:prstGeom>
        </p:spPr>
      </p:pic>
      <p:sp>
        <p:nvSpPr>
          <p:cNvPr id="7" name="Text Placeholder 6">
            <a:extLst>
              <a:ext uri="{FF2B5EF4-FFF2-40B4-BE49-F238E27FC236}">
                <a16:creationId xmlns:a16="http://schemas.microsoft.com/office/drawing/2014/main" id="{3F217A73-E518-37EC-A161-0AF78B0A52EF}"/>
              </a:ext>
            </a:extLst>
          </p:cNvPr>
          <p:cNvSpPr>
            <a:spLocks noGrp="1"/>
          </p:cNvSpPr>
          <p:nvPr>
            <p:ph type="body" sz="quarter" idx="10"/>
          </p:nvPr>
        </p:nvSpPr>
        <p:spPr>
          <a:xfrm>
            <a:off x="8868313" y="990861"/>
            <a:ext cx="3165231" cy="5169308"/>
          </a:xfrm>
        </p:spPr>
        <p:txBody>
          <a:bodyPr/>
          <a:lstStyle/>
          <a:p>
            <a:r>
              <a:rPr lang="en-GB" dirty="0"/>
              <a:t>The light blue column shows our observation from the Inian Islands, which was matched with satellite data taken from above at the same time. The white column marks the data collected by the satellite 'GOES-18'.</a:t>
            </a:r>
          </a:p>
          <a:p>
            <a:endParaRPr lang="en-GB" dirty="0"/>
          </a:p>
          <a:p>
            <a:r>
              <a:rPr lang="en-GB" dirty="0"/>
              <a:t>When we have both observations side by side, we can fill in the gaps between ground-based observations and space-orbital observations. This helps improve satellite accuracy and the validity of data, analysis, and weather forecasts.</a:t>
            </a:r>
          </a:p>
          <a:p>
            <a:endParaRPr lang="en-GB" dirty="0"/>
          </a:p>
          <a:p>
            <a:r>
              <a:rPr lang="en-GB" dirty="0"/>
              <a:t>On this day, the sky was very overcast. We could mostly see only the low-level clouds and had little view above them. For the satellite it was the opposite: it could see the mid-level clouds but had no view of what was happening at lower levels. Together, our data added information about clouds in that area on that day that the satellite could not have gathered otherwise.</a:t>
            </a:r>
            <a:endParaRPr lang="en-US" dirty="0"/>
          </a:p>
        </p:txBody>
      </p:sp>
      <p:pic>
        <p:nvPicPr>
          <p:cNvPr id="1026" name="Picture 2" descr="NASA Logo">
            <a:extLst>
              <a:ext uri="{FF2B5EF4-FFF2-40B4-BE49-F238E27FC236}">
                <a16:creationId xmlns:a16="http://schemas.microsoft.com/office/drawing/2014/main" id="{574EB6FD-023A-B079-6694-01339AF0D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2556" y="-5380"/>
            <a:ext cx="792498" cy="66805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white letter on a black background&#10;&#10;AI-generated content may be incorrect.">
            <a:extLst>
              <a:ext uri="{FF2B5EF4-FFF2-40B4-BE49-F238E27FC236}">
                <a16:creationId xmlns:a16="http://schemas.microsoft.com/office/drawing/2014/main" id="{67D23671-C88E-8956-1E4B-FD351AAF6D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54859" y="48329"/>
            <a:ext cx="387506" cy="555424"/>
          </a:xfrm>
          <a:prstGeom prst="rect">
            <a:avLst/>
          </a:prstGeom>
        </p:spPr>
      </p:pic>
      <p:pic>
        <p:nvPicPr>
          <p:cNvPr id="2" name="Picture 1">
            <a:extLst>
              <a:ext uri="{FF2B5EF4-FFF2-40B4-BE49-F238E27FC236}">
                <a16:creationId xmlns:a16="http://schemas.microsoft.com/office/drawing/2014/main" id="{1B53DCF8-864C-317B-8F60-29DD18C5DF91}"/>
              </a:ext>
            </a:extLst>
          </p:cNvPr>
          <p:cNvPicPr>
            <a:picLocks noChangeAspect="1"/>
          </p:cNvPicPr>
          <p:nvPr/>
        </p:nvPicPr>
        <p:blipFill>
          <a:blip r:embed="rId6"/>
          <a:srcRect t="11232" r="17102" b="45132"/>
          <a:stretch/>
        </p:blipFill>
        <p:spPr>
          <a:xfrm>
            <a:off x="0" y="788021"/>
            <a:ext cx="5235703" cy="5962064"/>
          </a:xfrm>
          <a:prstGeom prst="rect">
            <a:avLst/>
          </a:prstGeom>
        </p:spPr>
      </p:pic>
      <p:pic>
        <p:nvPicPr>
          <p:cNvPr id="4" name="Picture 3">
            <a:extLst>
              <a:ext uri="{FF2B5EF4-FFF2-40B4-BE49-F238E27FC236}">
                <a16:creationId xmlns:a16="http://schemas.microsoft.com/office/drawing/2014/main" id="{8644CDA0-EBBF-DC20-E116-AFDC4E567D4A}"/>
              </a:ext>
            </a:extLst>
          </p:cNvPr>
          <p:cNvPicPr>
            <a:picLocks noChangeAspect="1"/>
          </p:cNvPicPr>
          <p:nvPr/>
        </p:nvPicPr>
        <p:blipFill>
          <a:blip r:embed="rId7"/>
          <a:srcRect t="26262" b="27676"/>
          <a:stretch/>
        </p:blipFill>
        <p:spPr>
          <a:xfrm>
            <a:off x="5261976" y="1642584"/>
            <a:ext cx="3580064" cy="3572832"/>
          </a:xfrm>
          <a:prstGeom prst="rect">
            <a:avLst/>
          </a:prstGeom>
        </p:spPr>
      </p:pic>
    </p:spTree>
    <p:extLst>
      <p:ext uri="{BB962C8B-B14F-4D97-AF65-F5344CB8AC3E}">
        <p14:creationId xmlns:p14="http://schemas.microsoft.com/office/powerpoint/2010/main" val="38710668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86C5CC-217B-B933-9AAD-92F02D1C4162}"/>
              </a:ext>
            </a:extLst>
          </p:cNvPr>
          <p:cNvPicPr>
            <a:picLocks noChangeAspect="1"/>
          </p:cNvPicPr>
          <p:nvPr/>
        </p:nvPicPr>
        <p:blipFill>
          <a:blip r:embed="rId3"/>
          <a:srcRect t="9832" b="6263"/>
          <a:stretch/>
        </p:blipFill>
        <p:spPr>
          <a:xfrm>
            <a:off x="609599" y="1050418"/>
            <a:ext cx="10972800" cy="5754255"/>
          </a:xfrm>
          <a:prstGeom prst="rect">
            <a:avLst/>
          </a:prstGeom>
        </p:spPr>
      </p:pic>
      <p:sp>
        <p:nvSpPr>
          <p:cNvPr id="7" name="Title 2">
            <a:extLst>
              <a:ext uri="{FF2B5EF4-FFF2-40B4-BE49-F238E27FC236}">
                <a16:creationId xmlns:a16="http://schemas.microsoft.com/office/drawing/2014/main" id="{32628203-8986-0D03-B18A-214DF7C49724}"/>
              </a:ext>
            </a:extLst>
          </p:cNvPr>
          <p:cNvSpPr>
            <a:spLocks noGrp="1"/>
          </p:cNvSpPr>
          <p:nvPr>
            <p:ph type="title"/>
          </p:nvPr>
        </p:nvSpPr>
        <p:spPr>
          <a:xfrm>
            <a:off x="-1" y="80736"/>
            <a:ext cx="12191999" cy="666036"/>
          </a:xfrm>
        </p:spPr>
        <p:txBody>
          <a:bodyPr anchor="ctr"/>
          <a:lstStyle/>
          <a:p>
            <a:pPr algn="ctr"/>
            <a:r>
              <a:rPr lang="en-GB" sz="3200" dirty="0"/>
              <a:t>NASA's GLOBE Cloud Observer data worldwide, 18 June 2026</a:t>
            </a:r>
          </a:p>
        </p:txBody>
      </p:sp>
      <p:sp>
        <p:nvSpPr>
          <p:cNvPr id="8" name="Title 2">
            <a:extLst>
              <a:ext uri="{FF2B5EF4-FFF2-40B4-BE49-F238E27FC236}">
                <a16:creationId xmlns:a16="http://schemas.microsoft.com/office/drawing/2014/main" id="{2D7D9C0B-052A-77C0-4A6E-CBFA399A965B}"/>
              </a:ext>
            </a:extLst>
          </p:cNvPr>
          <p:cNvSpPr txBox="1">
            <a:spLocks/>
          </p:cNvSpPr>
          <p:nvPr/>
        </p:nvSpPr>
        <p:spPr>
          <a:xfrm>
            <a:off x="3061524" y="3150328"/>
            <a:ext cx="12286898" cy="635259"/>
          </a:xfrm>
          <a:prstGeom prst="rect">
            <a:avLst/>
          </a:prstGeom>
        </p:spPr>
        <p:txBody>
          <a:bodyPr vert="horz" lIns="91440" tIns="90000" rIns="91440" bIns="0" rtlCol="0" anchor="b" anchorCtr="0">
            <a:spAutoFit/>
          </a:bodyPr>
          <a:lstStyle>
            <a:lvl1pPr algn="l" defTabSz="914400" rtl="0" eaLnBrk="1" latinLnBrk="0" hangingPunct="1">
              <a:lnSpc>
                <a:spcPts val="4667"/>
              </a:lnSpc>
              <a:spcBef>
                <a:spcPct val="0"/>
              </a:spcBef>
              <a:buNone/>
              <a:defRPr sz="4000" b="1" i="0" kern="1200">
                <a:solidFill>
                  <a:schemeClr val="bg1"/>
                </a:solidFill>
                <a:latin typeface="+mj-lt"/>
                <a:ea typeface="Jost SemiBold" pitchFamily="2" charset="0"/>
                <a:cs typeface="+mj-cs"/>
              </a:defRPr>
            </a:lvl1pPr>
          </a:lstStyle>
          <a:p>
            <a:pPr marL="0" marR="0" lvl="0" indent="0" algn="l" defTabSz="914400" rtl="0" eaLnBrk="1" fontAlgn="auto" latinLnBrk="0" hangingPunct="1">
              <a:lnSpc>
                <a:spcPts val="4667"/>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Jost SemiBold"/>
                <a:ea typeface="Jost SemiBold" pitchFamily="2" charset="0"/>
                <a:cs typeface="+mj-cs"/>
              </a:rPr>
              <a:t>Our observation</a:t>
            </a:r>
          </a:p>
        </p:txBody>
      </p:sp>
      <p:sp>
        <p:nvSpPr>
          <p:cNvPr id="9" name="Arrow: Down 8">
            <a:extLst>
              <a:ext uri="{FF2B5EF4-FFF2-40B4-BE49-F238E27FC236}">
                <a16:creationId xmlns:a16="http://schemas.microsoft.com/office/drawing/2014/main" id="{6F3012C7-4F3B-F3A9-BEEF-267E57538044}"/>
              </a:ext>
            </a:extLst>
          </p:cNvPr>
          <p:cNvSpPr/>
          <p:nvPr/>
        </p:nvSpPr>
        <p:spPr>
          <a:xfrm rot="13147815">
            <a:off x="4482605" y="3190949"/>
            <a:ext cx="217715" cy="250371"/>
          </a:xfrm>
          <a:prstGeom prst="downArrow">
            <a:avLst/>
          </a:prstGeom>
          <a:solidFill>
            <a:schemeClr val="accent5">
              <a:lumMod val="60000"/>
              <a:lumOff val="4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Jost"/>
              <a:ea typeface="+mn-ea"/>
              <a:cs typeface="+mn-cs"/>
            </a:endParaRPr>
          </a:p>
        </p:txBody>
      </p:sp>
    </p:spTree>
    <p:extLst>
      <p:ext uri="{BB962C8B-B14F-4D97-AF65-F5344CB8AC3E}">
        <p14:creationId xmlns:p14="http://schemas.microsoft.com/office/powerpoint/2010/main" val="3576095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FEF9CE4-45BD-A0A6-3834-B7A3A7525D82}"/>
              </a:ext>
            </a:extLst>
          </p:cNvPr>
          <p:cNvPicPr>
            <a:picLocks noChangeAspect="1"/>
          </p:cNvPicPr>
          <p:nvPr/>
        </p:nvPicPr>
        <p:blipFill>
          <a:blip r:embed="rId3"/>
          <a:srcRect t="10101" b="6667"/>
          <a:stretch/>
        </p:blipFill>
        <p:spPr>
          <a:xfrm>
            <a:off x="734291" y="889000"/>
            <a:ext cx="10723418" cy="5578345"/>
          </a:xfrm>
          <a:prstGeom prst="rect">
            <a:avLst/>
          </a:prstGeom>
        </p:spPr>
      </p:pic>
      <p:sp>
        <p:nvSpPr>
          <p:cNvPr id="11" name="Title 2">
            <a:extLst>
              <a:ext uri="{FF2B5EF4-FFF2-40B4-BE49-F238E27FC236}">
                <a16:creationId xmlns:a16="http://schemas.microsoft.com/office/drawing/2014/main" id="{51EB6D91-4A75-7C19-7E45-89CD9E73AECE}"/>
              </a:ext>
            </a:extLst>
          </p:cNvPr>
          <p:cNvSpPr>
            <a:spLocks noGrp="1"/>
          </p:cNvSpPr>
          <p:nvPr>
            <p:ph type="title"/>
          </p:nvPr>
        </p:nvSpPr>
        <p:spPr>
          <a:xfrm>
            <a:off x="2569371" y="57637"/>
            <a:ext cx="7053258" cy="666036"/>
          </a:xfrm>
        </p:spPr>
        <p:txBody>
          <a:bodyPr/>
          <a:lstStyle/>
          <a:p>
            <a:pPr algn="ctr"/>
            <a:r>
              <a:rPr lang="en-GB" sz="3200" dirty="0"/>
              <a:t>NASA Cloud Observer</a:t>
            </a:r>
          </a:p>
        </p:txBody>
      </p:sp>
      <p:sp>
        <p:nvSpPr>
          <p:cNvPr id="12" name="Text Placeholder 6">
            <a:extLst>
              <a:ext uri="{FF2B5EF4-FFF2-40B4-BE49-F238E27FC236}">
                <a16:creationId xmlns:a16="http://schemas.microsoft.com/office/drawing/2014/main" id="{68D6B0A9-0615-47D1-13C6-883D03EB6CB7}"/>
              </a:ext>
            </a:extLst>
          </p:cNvPr>
          <p:cNvSpPr txBox="1">
            <a:spLocks/>
          </p:cNvSpPr>
          <p:nvPr/>
        </p:nvSpPr>
        <p:spPr>
          <a:xfrm>
            <a:off x="9243151" y="6561766"/>
            <a:ext cx="3089819" cy="296063"/>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ts val="1600"/>
              </a:lnSpc>
              <a:spcBef>
                <a:spcPts val="0"/>
              </a:spcBef>
              <a:spcAft>
                <a:spcPts val="0"/>
              </a:spcAft>
              <a:buClr>
                <a:prstClr val="black"/>
              </a:buClr>
              <a:buSzPct val="100000"/>
              <a:buFont typeface="Arial" panose="020B0604020202020204" pitchFamily="34" charset="0"/>
              <a:buNone/>
              <a:tabLst/>
              <a:defRPr/>
            </a:pPr>
            <a:r>
              <a:rPr kumimoji="0" lang="en-US" sz="1400" b="0" i="0" u="none" strike="noStrike" kern="1200" cap="none" spc="0" normalizeH="0" baseline="0" noProof="0" dirty="0">
                <a:ln>
                  <a:noFill/>
                </a:ln>
                <a:solidFill>
                  <a:srgbClr val="FFFFFF"/>
                </a:solidFill>
                <a:effectLst/>
                <a:uLnTx/>
                <a:uFillTx/>
                <a:latin typeface="Atlas Grotesk Regular" pitchFamily="50" charset="0"/>
                <a:ea typeface="+mn-ea"/>
                <a:cs typeface="+mn-cs"/>
                <a:hlinkClick r:id="rId4">
                  <a:extLst>
                    <a:ext uri="{A12FA001-AC4F-418D-AE19-62706E023703}">
                      <ahyp:hlinkClr xmlns:ahyp="http://schemas.microsoft.com/office/drawing/2018/hyperlinkcolor" val="tx"/>
                    </a:ext>
                  </a:extLst>
                </a:hlinkClick>
              </a:rPr>
              <a:t>View cloud data </a:t>
            </a:r>
            <a:r>
              <a:rPr kumimoji="0" lang="en-US" sz="1400" b="0" i="0" u="none" strike="noStrike" kern="1200" cap="none" spc="0" normalizeH="0" baseline="0" noProof="0" dirty="0">
                <a:ln>
                  <a:noFill/>
                </a:ln>
                <a:solidFill>
                  <a:prstClr val="white">
                    <a:lumMod val="85000"/>
                  </a:prstClr>
                </a:solidFill>
                <a:effectLst/>
                <a:uLnTx/>
                <a:uFillTx/>
                <a:latin typeface="Atlas Grotesk Regular" pitchFamily="50" charset="0"/>
                <a:ea typeface="+mn-ea"/>
                <a:cs typeface="+mn-cs"/>
              </a:rPr>
              <a:t>on the global map</a:t>
            </a:r>
            <a:endParaRPr kumimoji="0" lang="et-EE" sz="1400" b="0" i="0" u="sng" strike="noStrike" kern="1200" cap="none" spc="0" normalizeH="0" baseline="0" noProof="0" dirty="0">
              <a:ln>
                <a:noFill/>
              </a:ln>
              <a:solidFill>
                <a:prstClr val="white">
                  <a:lumMod val="85000"/>
                </a:prstClr>
              </a:solidFill>
              <a:effectLst/>
              <a:uLnTx/>
              <a:uFillTx/>
              <a:ea typeface="+mn-ea"/>
              <a:cs typeface="+mn-cs"/>
            </a:endParaRPr>
          </a:p>
        </p:txBody>
      </p:sp>
      <p:sp>
        <p:nvSpPr>
          <p:cNvPr id="5" name="Isosceles Triangle 4">
            <a:extLst>
              <a:ext uri="{FF2B5EF4-FFF2-40B4-BE49-F238E27FC236}">
                <a16:creationId xmlns:a16="http://schemas.microsoft.com/office/drawing/2014/main" id="{1DD0C4E4-BE09-2EBF-B3A2-F8329478A480}"/>
              </a:ext>
            </a:extLst>
          </p:cNvPr>
          <p:cNvSpPr/>
          <p:nvPr/>
        </p:nvSpPr>
        <p:spPr>
          <a:xfrm rot="8909001">
            <a:off x="7433524" y="2431257"/>
            <a:ext cx="333814" cy="386416"/>
          </a:xfrm>
          <a:prstGeom prst="triangle">
            <a:avLst/>
          </a:prstGeom>
          <a:solidFill>
            <a:schemeClr val="accent5">
              <a:lumMod val="60000"/>
              <a:lumOff val="40000"/>
            </a:schemeClr>
          </a:solid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solidFill>
                  <a:srgbClr val="A3002B">
                    <a:lumMod val="60000"/>
                    <a:lumOff val="40000"/>
                  </a:srgbClr>
                </a:solidFill>
              </a:ln>
              <a:solidFill>
                <a:srgbClr val="A3002B">
                  <a:lumMod val="60000"/>
                  <a:lumOff val="40000"/>
                </a:srgbClr>
              </a:solidFill>
              <a:effectLst/>
              <a:uLnTx/>
              <a:uFillTx/>
              <a:latin typeface="Jost"/>
              <a:ea typeface="+mn-ea"/>
              <a:cs typeface="+mn-cs"/>
            </a:endParaRPr>
          </a:p>
        </p:txBody>
      </p:sp>
    </p:spTree>
    <p:extLst>
      <p:ext uri="{BB962C8B-B14F-4D97-AF65-F5344CB8AC3E}">
        <p14:creationId xmlns:p14="http://schemas.microsoft.com/office/powerpoint/2010/main" val="947753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217A73-E518-37EC-A161-0AF78B0A52EF}"/>
              </a:ext>
            </a:extLst>
          </p:cNvPr>
          <p:cNvSpPr>
            <a:spLocks noGrp="1"/>
          </p:cNvSpPr>
          <p:nvPr>
            <p:ph type="body" sz="quarter" idx="10"/>
          </p:nvPr>
        </p:nvSpPr>
        <p:spPr>
          <a:xfrm>
            <a:off x="5761739" y="1380534"/>
            <a:ext cx="6248910" cy="5250048"/>
          </a:xfrm>
        </p:spPr>
        <p:txBody>
          <a:bodyPr/>
          <a:lstStyle/>
          <a:p>
            <a:r>
              <a:rPr lang="en-GB" b="1" dirty="0">
                <a:solidFill>
                  <a:schemeClr val="bg1"/>
                </a:solidFill>
                <a:latin typeface="Jost" pitchFamily="2" charset="0"/>
                <a:ea typeface="Jost" pitchFamily="2" charset="0"/>
              </a:rPr>
              <a:t>High Clouds</a:t>
            </a:r>
            <a:r>
              <a:rPr lang="en-GB" dirty="0">
                <a:solidFill>
                  <a:schemeClr val="bg1"/>
                </a:solidFill>
                <a:latin typeface="Jost" pitchFamily="2" charset="0"/>
                <a:ea typeface="Jost" pitchFamily="2" charset="0"/>
              </a:rPr>
              <a:t> </a:t>
            </a:r>
            <a:r>
              <a:rPr lang="en-GB" i="1" dirty="0">
                <a:solidFill>
                  <a:schemeClr val="bg1"/>
                </a:solidFill>
                <a:latin typeface="Jost" pitchFamily="2" charset="0"/>
                <a:ea typeface="Jost" pitchFamily="2" charset="0"/>
              </a:rPr>
              <a:t>(Base above 6,000 meters):</a:t>
            </a:r>
          </a:p>
          <a:p>
            <a:pPr marL="239178" lvl="1" indent="0">
              <a:buNone/>
            </a:pPr>
            <a:r>
              <a:rPr lang="en-GB" b="1" dirty="0">
                <a:solidFill>
                  <a:schemeClr val="bg1"/>
                </a:solidFill>
                <a:latin typeface="Jost" pitchFamily="2" charset="0"/>
                <a:ea typeface="Jost" pitchFamily="2" charset="0"/>
              </a:rPr>
              <a:t>Cirrus</a:t>
            </a:r>
            <a:r>
              <a:rPr lang="en-GB" dirty="0">
                <a:solidFill>
                  <a:schemeClr val="bg1"/>
                </a:solidFill>
                <a:latin typeface="Jost" pitchFamily="2" charset="0"/>
                <a:ea typeface="Jost" pitchFamily="2" charset="0"/>
              </a:rPr>
              <a:t>: thin, wispy clouds composed of ice crystals, often appearing as delicate streaks or feathery wisps high in the sky.</a:t>
            </a:r>
          </a:p>
          <a:p>
            <a:pPr marL="239178" lvl="1" indent="0">
              <a:buNone/>
            </a:pPr>
            <a:r>
              <a:rPr lang="en-GB" b="1" dirty="0">
                <a:solidFill>
                  <a:schemeClr val="bg1"/>
                </a:solidFill>
                <a:latin typeface="Jost" pitchFamily="2" charset="0"/>
                <a:ea typeface="Jost" pitchFamily="2" charset="0"/>
              </a:rPr>
              <a:t>Cirrostratus</a:t>
            </a:r>
            <a:r>
              <a:rPr lang="en-GB" dirty="0">
                <a:solidFill>
                  <a:schemeClr val="bg1"/>
                </a:solidFill>
                <a:latin typeface="Jost" pitchFamily="2" charset="0"/>
                <a:ea typeface="Jost" pitchFamily="2" charset="0"/>
              </a:rPr>
              <a:t>: thin sheet clouds that cover large portions of the sky and can create a halo around the sun or moon.</a:t>
            </a:r>
          </a:p>
          <a:p>
            <a:pPr marL="239178" lvl="1" indent="0">
              <a:buNone/>
            </a:pPr>
            <a:r>
              <a:rPr lang="en-GB" b="1" dirty="0">
                <a:solidFill>
                  <a:schemeClr val="bg1"/>
                </a:solidFill>
                <a:latin typeface="Jost" pitchFamily="2" charset="0"/>
                <a:ea typeface="Jost" pitchFamily="2" charset="0"/>
              </a:rPr>
              <a:t>Cirrocumulus</a:t>
            </a:r>
            <a:r>
              <a:rPr lang="en-GB" dirty="0">
                <a:solidFill>
                  <a:schemeClr val="bg1"/>
                </a:solidFill>
                <a:latin typeface="Jost" pitchFamily="2" charset="0"/>
                <a:ea typeface="Jost" pitchFamily="2" charset="0"/>
              </a:rPr>
              <a:t>: small, fluffy clouds resembling fish scales or ripples.</a:t>
            </a:r>
            <a:br>
              <a:rPr lang="en-GB" dirty="0">
                <a:solidFill>
                  <a:schemeClr val="bg1"/>
                </a:solidFill>
                <a:latin typeface="Jost" pitchFamily="2" charset="0"/>
                <a:ea typeface="Jost" pitchFamily="2" charset="0"/>
              </a:rPr>
            </a:br>
            <a:br>
              <a:rPr lang="en-GB" dirty="0">
                <a:solidFill>
                  <a:schemeClr val="bg1"/>
                </a:solidFill>
                <a:latin typeface="Jost" pitchFamily="2" charset="0"/>
                <a:ea typeface="Jost" pitchFamily="2" charset="0"/>
              </a:rPr>
            </a:br>
            <a:endParaRPr lang="en-GB" dirty="0">
              <a:solidFill>
                <a:schemeClr val="bg1"/>
              </a:solidFill>
              <a:latin typeface="Jost" pitchFamily="2" charset="0"/>
              <a:ea typeface="Jost" pitchFamily="2" charset="0"/>
            </a:endParaRPr>
          </a:p>
          <a:p>
            <a:r>
              <a:rPr lang="en-GB" b="1" dirty="0">
                <a:solidFill>
                  <a:schemeClr val="bg1"/>
                </a:solidFill>
                <a:latin typeface="Jost" pitchFamily="2" charset="0"/>
                <a:ea typeface="Jost" pitchFamily="2" charset="0"/>
              </a:rPr>
              <a:t>Medium Clouds</a:t>
            </a:r>
            <a:r>
              <a:rPr lang="en-GB" dirty="0">
                <a:solidFill>
                  <a:schemeClr val="bg1"/>
                </a:solidFill>
                <a:latin typeface="Jost" pitchFamily="2" charset="0"/>
                <a:ea typeface="Jost" pitchFamily="2" charset="0"/>
              </a:rPr>
              <a:t> </a:t>
            </a:r>
            <a:r>
              <a:rPr lang="en-GB" i="1" dirty="0">
                <a:solidFill>
                  <a:schemeClr val="bg1"/>
                </a:solidFill>
                <a:latin typeface="Jost" pitchFamily="2" charset="0"/>
                <a:ea typeface="Jost" pitchFamily="2" charset="0"/>
              </a:rPr>
              <a:t>(Base between 2,000 and 6,000 meters):</a:t>
            </a:r>
          </a:p>
          <a:p>
            <a:pPr marL="239178" lvl="1" indent="0">
              <a:buNone/>
            </a:pPr>
            <a:r>
              <a:rPr lang="en-GB" b="1" dirty="0">
                <a:solidFill>
                  <a:schemeClr val="bg1"/>
                </a:solidFill>
                <a:latin typeface="Jost" pitchFamily="2" charset="0"/>
                <a:ea typeface="Jost" pitchFamily="2" charset="0"/>
              </a:rPr>
              <a:t>Altocumulus</a:t>
            </a:r>
            <a:r>
              <a:rPr lang="en-GB" dirty="0">
                <a:solidFill>
                  <a:schemeClr val="bg1"/>
                </a:solidFill>
                <a:latin typeface="Jost" pitchFamily="2" charset="0"/>
                <a:ea typeface="Jost" pitchFamily="2" charset="0"/>
              </a:rPr>
              <a:t>: puffy, greyish-white clouds with rounded edges, often forming parallel rows or patches.</a:t>
            </a:r>
          </a:p>
          <a:p>
            <a:pPr marL="239178" lvl="1" indent="0">
              <a:buNone/>
            </a:pPr>
            <a:r>
              <a:rPr lang="en-GB" b="1" dirty="0">
                <a:solidFill>
                  <a:schemeClr val="bg1"/>
                </a:solidFill>
                <a:latin typeface="Jost" pitchFamily="2" charset="0"/>
                <a:ea typeface="Jost" pitchFamily="2" charset="0"/>
              </a:rPr>
              <a:t>Altostratus</a:t>
            </a:r>
            <a:r>
              <a:rPr lang="en-GB" dirty="0">
                <a:solidFill>
                  <a:schemeClr val="bg1"/>
                </a:solidFill>
                <a:latin typeface="Jost" pitchFamily="2" charset="0"/>
                <a:ea typeface="Jost" pitchFamily="2" charset="0"/>
              </a:rPr>
              <a:t>: thick, greyish clouds that partially obscure the sun or moon and lack the distinct features of cirrostratus.</a:t>
            </a:r>
            <a:br>
              <a:rPr lang="en-GB" dirty="0">
                <a:solidFill>
                  <a:schemeClr val="bg1"/>
                </a:solidFill>
                <a:latin typeface="Jost" pitchFamily="2" charset="0"/>
                <a:ea typeface="Jost" pitchFamily="2" charset="0"/>
              </a:rPr>
            </a:br>
            <a:br>
              <a:rPr lang="en-GB" dirty="0">
                <a:solidFill>
                  <a:schemeClr val="bg1"/>
                </a:solidFill>
                <a:latin typeface="Jost" pitchFamily="2" charset="0"/>
                <a:ea typeface="Jost" pitchFamily="2" charset="0"/>
              </a:rPr>
            </a:br>
            <a:endParaRPr lang="en-GB" dirty="0">
              <a:solidFill>
                <a:schemeClr val="bg1"/>
              </a:solidFill>
              <a:latin typeface="Jost" pitchFamily="2" charset="0"/>
              <a:ea typeface="Jost" pitchFamily="2" charset="0"/>
            </a:endParaRPr>
          </a:p>
          <a:p>
            <a:r>
              <a:rPr lang="en-GB" b="1" dirty="0">
                <a:solidFill>
                  <a:schemeClr val="bg1"/>
                </a:solidFill>
                <a:latin typeface="Jost" pitchFamily="2" charset="0"/>
                <a:ea typeface="Jost" pitchFamily="2" charset="0"/>
              </a:rPr>
              <a:t>Low Clouds</a:t>
            </a:r>
            <a:r>
              <a:rPr lang="en-GB" i="1" dirty="0">
                <a:solidFill>
                  <a:schemeClr val="bg1"/>
                </a:solidFill>
                <a:latin typeface="Jost" pitchFamily="2" charset="0"/>
                <a:ea typeface="Jost" pitchFamily="2" charset="0"/>
              </a:rPr>
              <a:t> (Base below 2,000 meters):</a:t>
            </a:r>
          </a:p>
          <a:p>
            <a:pPr marL="239178" lvl="1" indent="0">
              <a:buNone/>
            </a:pPr>
            <a:r>
              <a:rPr lang="en-GB" b="1" dirty="0">
                <a:solidFill>
                  <a:schemeClr val="bg1"/>
                </a:solidFill>
                <a:latin typeface="Jost" pitchFamily="2" charset="0"/>
                <a:ea typeface="Jost" pitchFamily="2" charset="0"/>
              </a:rPr>
              <a:t>Stratus: </a:t>
            </a:r>
            <a:r>
              <a:rPr lang="en-GB" dirty="0">
                <a:solidFill>
                  <a:schemeClr val="bg1"/>
                </a:solidFill>
                <a:latin typeface="Jost" pitchFamily="2" charset="0"/>
                <a:ea typeface="Jost" pitchFamily="2" charset="0"/>
              </a:rPr>
              <a:t>uniform, grey clouds that cover the sky like a blanket and can bring drizzle or light rain.</a:t>
            </a:r>
          </a:p>
          <a:p>
            <a:pPr marL="239178" lvl="1" indent="0">
              <a:buNone/>
            </a:pPr>
            <a:r>
              <a:rPr lang="en-GB" b="1" dirty="0">
                <a:solidFill>
                  <a:schemeClr val="bg1"/>
                </a:solidFill>
                <a:latin typeface="Jost" pitchFamily="2" charset="0"/>
                <a:ea typeface="Jost" pitchFamily="2" charset="0"/>
              </a:rPr>
              <a:t>Stratocumulus: </a:t>
            </a:r>
            <a:r>
              <a:rPr lang="en-GB" dirty="0">
                <a:solidFill>
                  <a:schemeClr val="bg1"/>
                </a:solidFill>
                <a:latin typeface="Jost" pitchFamily="2" charset="0"/>
                <a:ea typeface="Jost" pitchFamily="2" charset="0"/>
              </a:rPr>
              <a:t>low, lumpy clouds with defined edges, often appearing in rows or patches.</a:t>
            </a:r>
          </a:p>
          <a:p>
            <a:pPr marL="239178" lvl="1" indent="0">
              <a:buNone/>
            </a:pPr>
            <a:r>
              <a:rPr lang="en-GB" b="1" dirty="0">
                <a:solidFill>
                  <a:schemeClr val="bg1"/>
                </a:solidFill>
                <a:latin typeface="Jost" pitchFamily="2" charset="0"/>
                <a:ea typeface="Jost" pitchFamily="2" charset="0"/>
              </a:rPr>
              <a:t>Nimbostratus: </a:t>
            </a:r>
            <a:r>
              <a:rPr lang="en-GB" dirty="0">
                <a:solidFill>
                  <a:schemeClr val="bg1"/>
                </a:solidFill>
                <a:latin typeface="Jost" pitchFamily="2" charset="0"/>
                <a:ea typeface="Jost" pitchFamily="2" charset="0"/>
              </a:rPr>
              <a:t>thick, dark grey clouds associated with steady rain or snow.</a:t>
            </a:r>
            <a:br>
              <a:rPr lang="en-GB" dirty="0">
                <a:solidFill>
                  <a:schemeClr val="bg1"/>
                </a:solidFill>
                <a:latin typeface="Jost" pitchFamily="2" charset="0"/>
                <a:ea typeface="Jost" pitchFamily="2" charset="0"/>
              </a:rPr>
            </a:br>
            <a:endParaRPr lang="en-GB" dirty="0">
              <a:solidFill>
                <a:schemeClr val="bg1"/>
              </a:solidFill>
              <a:latin typeface="Jost" pitchFamily="2" charset="0"/>
              <a:ea typeface="Jost" pitchFamily="2" charset="0"/>
            </a:endParaRPr>
          </a:p>
          <a:p>
            <a:pPr marL="239178" lvl="1" indent="0">
              <a:buNone/>
            </a:pPr>
            <a:endParaRPr lang="en-GB" sz="1400" dirty="0">
              <a:solidFill>
                <a:schemeClr val="bg1"/>
              </a:solidFill>
              <a:latin typeface="Jost" pitchFamily="2" charset="0"/>
              <a:ea typeface="Jost" pitchFamily="2" charset="0"/>
            </a:endParaRPr>
          </a:p>
          <a:p>
            <a:pPr marL="239178" lvl="1" indent="0">
              <a:buNone/>
            </a:pPr>
            <a:r>
              <a:rPr lang="en-GB" sz="1400" dirty="0">
                <a:solidFill>
                  <a:schemeClr val="bg1"/>
                </a:solidFill>
                <a:latin typeface="Jost" pitchFamily="2" charset="0"/>
                <a:ea typeface="Jost" pitchFamily="2" charset="0"/>
              </a:rPr>
              <a:t>If you would like to explore more examples, you can view NASA's </a:t>
            </a:r>
            <a:r>
              <a:rPr lang="en-GB" sz="1400" dirty="0">
                <a:solidFill>
                  <a:schemeClr val="bg1"/>
                </a:solidFill>
                <a:latin typeface="Jost" pitchFamily="2" charset="0"/>
                <a:ea typeface="Jost" pitchFamily="2" charset="0"/>
                <a:hlinkClick r:id="rId3"/>
              </a:rPr>
              <a:t>online Cloud Chart</a:t>
            </a:r>
            <a:r>
              <a:rPr lang="en-GB" sz="1400" dirty="0">
                <a:solidFill>
                  <a:schemeClr val="bg1"/>
                </a:solidFill>
                <a:latin typeface="Jost" pitchFamily="2" charset="0"/>
                <a:ea typeface="Jost" pitchFamily="2" charset="0"/>
              </a:rPr>
              <a:t>. </a:t>
            </a:r>
            <a:r>
              <a:rPr lang="en-GB" sz="1400" dirty="0">
                <a:solidFill>
                  <a:srgbClr val="0070C0"/>
                </a:solidFill>
                <a:latin typeface="Jost" pitchFamily="2" charset="0"/>
                <a:ea typeface="Jost" pitchFamily="2" charset="0"/>
                <a:hlinkClick r:id="rId4">
                  <a:extLst>
                    <a:ext uri="{A12FA001-AC4F-418D-AE19-62706E023703}">
                      <ahyp:hlinkClr xmlns:ahyp="http://schemas.microsoft.com/office/drawing/2018/hyperlinkcolor" val="tx"/>
                    </a:ext>
                  </a:extLst>
                </a:hlinkClick>
              </a:rPr>
              <a:t>View our data </a:t>
            </a:r>
            <a:r>
              <a:rPr lang="en-GB" sz="1400" dirty="0">
                <a:solidFill>
                  <a:schemeClr val="bg1"/>
                </a:solidFill>
                <a:latin typeface="Jost" pitchFamily="2" charset="0"/>
                <a:ea typeface="Jost" pitchFamily="2" charset="0"/>
              </a:rPr>
              <a:t>on the global map.</a:t>
            </a:r>
          </a:p>
        </p:txBody>
      </p:sp>
      <p:pic>
        <p:nvPicPr>
          <p:cNvPr id="10" name="Picture Placeholder 3"/>
          <p:cNvPicPr>
            <a:picLocks noGrp="1" noChangeAspect="1"/>
          </p:cNvPicPr>
          <p:nvPr>
            <p:ph type="pic" sz="quarter" idx="11"/>
          </p:nvPr>
        </p:nvPicPr>
        <p:blipFill rotWithShape="1">
          <a:blip r:embed="rId5">
            <a:extLst>
              <a:ext uri="{28A0092B-C50C-407E-A947-70E740481C1C}">
                <a14:useLocalDpi xmlns:a14="http://schemas.microsoft.com/office/drawing/2010/main" val="0"/>
              </a:ext>
            </a:extLst>
          </a:blip>
          <a:srcRect t="18613" r="38164" b="25581"/>
          <a:stretch/>
        </p:blipFill>
        <p:spPr>
          <a:xfrm>
            <a:off x="0" y="0"/>
            <a:ext cx="5536553" cy="6896100"/>
          </a:xfrm>
        </p:spPr>
      </p:pic>
      <p:pic>
        <p:nvPicPr>
          <p:cNvPr id="2" name="Picture 1"/>
          <p:cNvPicPr>
            <a:picLocks noChangeAspect="1"/>
          </p:cNvPicPr>
          <p:nvPr/>
        </p:nvPicPr>
        <p:blipFill>
          <a:blip r:embed="rId6"/>
          <a:stretch>
            <a:fillRect/>
          </a:stretch>
        </p:blipFill>
        <p:spPr>
          <a:xfrm>
            <a:off x="197430" y="194122"/>
            <a:ext cx="5047670" cy="6529052"/>
          </a:xfrm>
          <a:prstGeom prst="rect">
            <a:avLst/>
          </a:prstGeom>
          <a:ln w="19050">
            <a:solidFill>
              <a:schemeClr val="bg1"/>
            </a:solidFill>
          </a:ln>
        </p:spPr>
      </p:pic>
      <p:sp>
        <p:nvSpPr>
          <p:cNvPr id="6" name="Rectangle 5"/>
          <p:cNvSpPr/>
          <p:nvPr/>
        </p:nvSpPr>
        <p:spPr>
          <a:xfrm>
            <a:off x="402028" y="5235747"/>
            <a:ext cx="28886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800" b="0" i="0" u="none" strike="noStrike" kern="1200" cap="none" spc="0" normalizeH="0" baseline="0" noProof="0">
                <a:ln>
                  <a:noFill/>
                </a:ln>
                <a:solidFill>
                  <a:prstClr val="white"/>
                </a:solidFill>
                <a:effectLst/>
                <a:uLnTx/>
                <a:uFillTx/>
                <a:latin typeface="Jost" pitchFamily="2" charset="0"/>
                <a:ea typeface="Jost" pitchFamily="2" charset="0"/>
                <a:cs typeface="+mn-cs"/>
              </a:rPr>
              <a:t>1</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p:cNvSpPr/>
          <p:nvPr/>
        </p:nvSpPr>
        <p:spPr>
          <a:xfrm>
            <a:off x="402028" y="4046289"/>
            <a:ext cx="31611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800" b="0" i="0" u="none" strike="noStrike" kern="1200" cap="none" spc="0" normalizeH="0" baseline="0" noProof="0">
                <a:ln>
                  <a:noFill/>
                </a:ln>
                <a:solidFill>
                  <a:prstClr val="white"/>
                </a:solidFill>
                <a:effectLst/>
                <a:uLnTx/>
                <a:uFillTx/>
                <a:latin typeface="Jost" pitchFamily="2" charset="0"/>
                <a:ea typeface="Jost" pitchFamily="2" charset="0"/>
                <a:cs typeface="+mn-cs"/>
              </a:rPr>
              <a:t>2</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Rectangle 16"/>
          <p:cNvSpPr/>
          <p:nvPr/>
        </p:nvSpPr>
        <p:spPr>
          <a:xfrm>
            <a:off x="422616" y="3636226"/>
            <a:ext cx="31130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800" b="0" i="0" u="none" strike="noStrike" kern="1200" cap="none" spc="0" normalizeH="0" baseline="0" noProof="0">
                <a:ln>
                  <a:noFill/>
                </a:ln>
                <a:solidFill>
                  <a:prstClr val="white"/>
                </a:solidFill>
                <a:effectLst/>
                <a:uLnTx/>
                <a:uFillTx/>
                <a:latin typeface="Jost" pitchFamily="2" charset="0"/>
                <a:ea typeface="Jost" pitchFamily="2" charset="0"/>
                <a:cs typeface="+mn-cs"/>
              </a:rPr>
              <a:t>3</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Rectangle 17"/>
          <p:cNvSpPr/>
          <p:nvPr/>
        </p:nvSpPr>
        <p:spPr>
          <a:xfrm>
            <a:off x="414602" y="3266894"/>
            <a:ext cx="31931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800" b="0" i="0" u="none" strike="noStrike" kern="1200" cap="none" spc="0" normalizeH="0" baseline="0" noProof="0">
                <a:ln>
                  <a:noFill/>
                </a:ln>
                <a:solidFill>
                  <a:prstClr val="white"/>
                </a:solidFill>
                <a:effectLst/>
                <a:uLnTx/>
                <a:uFillTx/>
                <a:latin typeface="Jost" pitchFamily="2" charset="0"/>
                <a:ea typeface="Jost" pitchFamily="2" charset="0"/>
                <a:cs typeface="+mn-cs"/>
              </a:rPr>
              <a:t>4</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18"/>
          <p:cNvSpPr/>
          <p:nvPr/>
        </p:nvSpPr>
        <p:spPr>
          <a:xfrm>
            <a:off x="408180" y="2866287"/>
            <a:ext cx="314510"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800" b="0" i="0" u="none" strike="noStrike" kern="1200" cap="none" spc="0" normalizeH="0" baseline="0" noProof="0">
                <a:ln>
                  <a:noFill/>
                </a:ln>
                <a:solidFill>
                  <a:prstClr val="white"/>
                </a:solidFill>
                <a:effectLst/>
                <a:uLnTx/>
                <a:uFillTx/>
                <a:latin typeface="Jost" pitchFamily="2" charset="0"/>
                <a:ea typeface="Jost" pitchFamily="2" charset="0"/>
                <a:cs typeface="+mn-cs"/>
              </a:rPr>
              <a:t>5</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Rectangle 19"/>
          <p:cNvSpPr/>
          <p:nvPr/>
        </p:nvSpPr>
        <p:spPr>
          <a:xfrm>
            <a:off x="404974" y="2487499"/>
            <a:ext cx="31771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b-NO" sz="1800" b="0" i="0" u="none" strike="noStrike" kern="1200" cap="none" spc="0" normalizeH="0" baseline="0" noProof="0">
                <a:ln>
                  <a:noFill/>
                </a:ln>
                <a:solidFill>
                  <a:prstClr val="white"/>
                </a:solidFill>
                <a:effectLst/>
                <a:uLnTx/>
                <a:uFillTx/>
                <a:latin typeface="Jost" pitchFamily="2" charset="0"/>
                <a:ea typeface="Jost" pitchFamily="2" charset="0"/>
                <a:cs typeface="+mn-cs"/>
              </a:rPr>
              <a:t>6</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0B9B6CB7-F762-5A10-A437-944EB645D443}"/>
              </a:ext>
            </a:extLst>
          </p:cNvPr>
          <p:cNvSpPr>
            <a:spLocks noGrp="1"/>
          </p:cNvSpPr>
          <p:nvPr>
            <p:ph type="title"/>
          </p:nvPr>
        </p:nvSpPr>
        <p:spPr>
          <a:xfrm>
            <a:off x="5733983" y="-645373"/>
            <a:ext cx="7053258" cy="1871495"/>
          </a:xfrm>
        </p:spPr>
        <p:txBody>
          <a:bodyPr/>
          <a:lstStyle/>
          <a:p>
            <a:br>
              <a:rPr lang="en-GB" sz="3200" dirty="0"/>
            </a:br>
            <a:r>
              <a:rPr lang="en-GB" sz="2400" dirty="0"/>
              <a:t>Citizen Science</a:t>
            </a:r>
            <a:br>
              <a:rPr lang="en-GB" sz="3200" dirty="0"/>
            </a:br>
            <a:r>
              <a:rPr lang="en-GB" sz="3200" dirty="0"/>
              <a:t>NASA Cloud Observer</a:t>
            </a:r>
          </a:p>
        </p:txBody>
      </p:sp>
    </p:spTree>
    <p:extLst>
      <p:ext uri="{BB962C8B-B14F-4D97-AF65-F5344CB8AC3E}">
        <p14:creationId xmlns:p14="http://schemas.microsoft.com/office/powerpoint/2010/main" val="3643926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1907C5-6516-4B15-7DDC-EAFAA63A2244}"/>
              </a:ext>
            </a:extLst>
          </p:cNvPr>
          <p:cNvPicPr>
            <a:picLocks noChangeAspect="1"/>
          </p:cNvPicPr>
          <p:nvPr/>
        </p:nvPicPr>
        <p:blipFill>
          <a:blip r:embed="rId3"/>
          <a:stretch>
            <a:fillRect/>
          </a:stretch>
        </p:blipFill>
        <p:spPr>
          <a:xfrm>
            <a:off x="5414" y="0"/>
            <a:ext cx="12181172" cy="6858000"/>
          </a:xfrm>
          <a:prstGeom prst="rect">
            <a:avLst/>
          </a:prstGeom>
        </p:spPr>
      </p:pic>
      <p:sp>
        <p:nvSpPr>
          <p:cNvPr id="6" name="TextBox 5">
            <a:extLst>
              <a:ext uri="{FF2B5EF4-FFF2-40B4-BE49-F238E27FC236}">
                <a16:creationId xmlns:a16="http://schemas.microsoft.com/office/drawing/2014/main" id="{4AC0BB01-61EE-C561-957B-49F44D1AF108}"/>
              </a:ext>
            </a:extLst>
          </p:cNvPr>
          <p:cNvSpPr txBox="1"/>
          <p:nvPr/>
        </p:nvSpPr>
        <p:spPr>
          <a:xfrm>
            <a:off x="0" y="6422571"/>
            <a:ext cx="12181172"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Jost"/>
                <a:ea typeface="+mn-ea"/>
                <a:cs typeface="+mn-cs"/>
              </a:rPr>
              <a:t>High-altitude cirrus clouds on our first day at sea hinted that the weather would change within 24 hours. Indeed, the next day in Misty Fjords delivered constant rainfall. </a:t>
            </a:r>
            <a:endParaRPr kumimoji="0" lang="en-US" sz="1100" b="0" i="0" u="none" strike="noStrike" kern="1200" cap="none" spc="0" normalizeH="0" baseline="0" noProof="0" dirty="0">
              <a:ln>
                <a:noFill/>
              </a:ln>
              <a:solidFill>
                <a:prstClr val="white"/>
              </a:solidFill>
              <a:effectLst/>
              <a:uLnTx/>
              <a:uFillTx/>
              <a:latin typeface="Jost"/>
              <a:ea typeface="+mn-ea"/>
              <a:cs typeface="+mn-cs"/>
            </a:endParaRPr>
          </a:p>
        </p:txBody>
      </p:sp>
    </p:spTree>
    <p:extLst>
      <p:ext uri="{BB962C8B-B14F-4D97-AF65-F5344CB8AC3E}">
        <p14:creationId xmlns:p14="http://schemas.microsoft.com/office/powerpoint/2010/main" val="37163499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290BDB-28D2-3B6A-B514-DE84BE0C95B7}"/>
              </a:ext>
            </a:extLst>
          </p:cNvPr>
          <p:cNvPicPr>
            <a:picLocks noChangeAspect="1"/>
          </p:cNvPicPr>
          <p:nvPr/>
        </p:nvPicPr>
        <p:blipFill>
          <a:blip r:embed="rId3"/>
          <a:stretch>
            <a:fillRect/>
          </a:stretch>
        </p:blipFill>
        <p:spPr>
          <a:xfrm>
            <a:off x="6095" y="0"/>
            <a:ext cx="12179809" cy="6858000"/>
          </a:xfrm>
          <a:prstGeom prst="rect">
            <a:avLst/>
          </a:prstGeom>
        </p:spPr>
      </p:pic>
      <p:sp>
        <p:nvSpPr>
          <p:cNvPr id="6" name="TextBox 5">
            <a:extLst>
              <a:ext uri="{FF2B5EF4-FFF2-40B4-BE49-F238E27FC236}">
                <a16:creationId xmlns:a16="http://schemas.microsoft.com/office/drawing/2014/main" id="{7414D835-B40B-B52C-7CBC-F7B7252744C1}"/>
              </a:ext>
            </a:extLst>
          </p:cNvPr>
          <p:cNvSpPr txBox="1"/>
          <p:nvPr/>
        </p:nvSpPr>
        <p:spPr>
          <a:xfrm>
            <a:off x="0" y="6596390"/>
            <a:ext cx="12192000"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Jost"/>
                <a:ea typeface="+mn-ea"/>
                <a:cs typeface="+mn-cs"/>
              </a:rPr>
              <a:t>Kelvin-Helmholtz clouds forming a serpentine figure, departing from the Inian Islands, leaving the inside passage of Alaska on 18.06.2026. Photo by Jenna Silk, HX Marine Biologist Expedition Guide</a:t>
            </a:r>
          </a:p>
        </p:txBody>
      </p:sp>
    </p:spTree>
    <p:extLst>
      <p:ext uri="{BB962C8B-B14F-4D97-AF65-F5344CB8AC3E}">
        <p14:creationId xmlns:p14="http://schemas.microsoft.com/office/powerpoint/2010/main" val="2519260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9FEDB2-827E-54F2-D125-B31B3678B612}"/>
              </a:ext>
            </a:extLst>
          </p:cNvPr>
          <p:cNvPicPr>
            <a:picLocks noChangeAspect="1"/>
          </p:cNvPicPr>
          <p:nvPr/>
        </p:nvPicPr>
        <p:blipFill>
          <a:blip r:embed="rId3"/>
          <a:stretch>
            <a:fillRect/>
          </a:stretch>
        </p:blipFill>
        <p:spPr>
          <a:xfrm>
            <a:off x="5414" y="0"/>
            <a:ext cx="12181172" cy="6858000"/>
          </a:xfrm>
          <a:prstGeom prst="rect">
            <a:avLst/>
          </a:prstGeom>
        </p:spPr>
      </p:pic>
      <p:sp>
        <p:nvSpPr>
          <p:cNvPr id="6" name="TextBox 5">
            <a:extLst>
              <a:ext uri="{FF2B5EF4-FFF2-40B4-BE49-F238E27FC236}">
                <a16:creationId xmlns:a16="http://schemas.microsoft.com/office/drawing/2014/main" id="{D1C6EB75-2CC0-F9C5-DBEF-756C36B03E26}"/>
              </a:ext>
            </a:extLst>
          </p:cNvPr>
          <p:cNvSpPr txBox="1"/>
          <p:nvPr/>
        </p:nvSpPr>
        <p:spPr>
          <a:xfrm>
            <a:off x="0" y="6596390"/>
            <a:ext cx="12192000"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Jost"/>
                <a:ea typeface="+mn-ea"/>
                <a:cs typeface="+mn-cs"/>
              </a:rPr>
              <a:t>Cumulus and altocumulus clouds over Kake, Alaska, 17 June 2026. Photo by Jenna Silk, HX Marine Biologist Expedition Guide.</a:t>
            </a:r>
          </a:p>
        </p:txBody>
      </p:sp>
    </p:spTree>
    <p:extLst>
      <p:ext uri="{BB962C8B-B14F-4D97-AF65-F5344CB8AC3E}">
        <p14:creationId xmlns:p14="http://schemas.microsoft.com/office/powerpoint/2010/main" val="4088949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157DA40-C780-E2A5-C097-FB76F1B36E9C}"/>
              </a:ext>
            </a:extLst>
          </p:cNvPr>
          <p:cNvSpPr>
            <a:spLocks noGrp="1"/>
          </p:cNvSpPr>
          <p:nvPr>
            <p:ph type="body" sz="quarter" idx="10"/>
          </p:nvPr>
        </p:nvSpPr>
        <p:spPr>
          <a:xfrm>
            <a:off x="319303" y="1393372"/>
            <a:ext cx="3882583" cy="4607500"/>
          </a:xfrm>
        </p:spPr>
        <p:txBody>
          <a:bodyPr/>
          <a:lstStyle/>
          <a:p>
            <a:r>
              <a:rPr lang="en-GB" dirty="0"/>
              <a:t>Cetaceans — whales, dolphins, and porpoises — capture our imagination and our hearts whenever we witness them. Something as simple as taking a photo of them can help scientists learn more about these animals. That is where </a:t>
            </a:r>
            <a:r>
              <a:rPr lang="en-GB" dirty="0" err="1"/>
              <a:t>Happywhale</a:t>
            </a:r>
            <a:r>
              <a:rPr lang="en-GB" dirty="0"/>
              <a:t> comes in: using AI to match images of whales submitted by users, the platform can track individuals as they migrate across the world and through their lives. When you submit a photo of a whale, you are notified of any past and future matches of that individual.</a:t>
            </a:r>
          </a:p>
          <a:p>
            <a:endParaRPr lang="en-GB" dirty="0"/>
          </a:p>
          <a:p>
            <a:r>
              <a:rPr lang="en-GB" dirty="0"/>
              <a:t>So far we have three registered submissions of humpback whale tail flukes submitted from the ship by the team during this voyage, and we are waiting to see if any match known individuals. It is not too late to upload your ID-quality photos of any whales — and seals with spots — from this trip or from earlier in your life. Older photos are just as valuable, as they can tell us whether individuals known from recent encounters were alive before those reports.</a:t>
            </a:r>
            <a:endParaRPr lang="en-US" dirty="0"/>
          </a:p>
        </p:txBody>
      </p:sp>
      <p:sp>
        <p:nvSpPr>
          <p:cNvPr id="3" name="Title 2">
            <a:extLst>
              <a:ext uri="{FF2B5EF4-FFF2-40B4-BE49-F238E27FC236}">
                <a16:creationId xmlns:a16="http://schemas.microsoft.com/office/drawing/2014/main" id="{71211A91-2F74-84AF-E117-C43B717D7385}"/>
              </a:ext>
            </a:extLst>
          </p:cNvPr>
          <p:cNvSpPr>
            <a:spLocks noGrp="1"/>
          </p:cNvSpPr>
          <p:nvPr>
            <p:ph type="title"/>
          </p:nvPr>
        </p:nvSpPr>
        <p:spPr>
          <a:xfrm>
            <a:off x="319305" y="0"/>
            <a:ext cx="3438469" cy="1299543"/>
          </a:xfrm>
        </p:spPr>
        <p:txBody>
          <a:bodyPr/>
          <a:lstStyle/>
          <a:p>
            <a:r>
              <a:rPr kumimoji="0" lang="en-GB" sz="2800" b="0" i="0" u="none" strike="noStrike" kern="1200" cap="none" spc="0" normalizeH="0" baseline="0" noProof="0" dirty="0">
                <a:ln>
                  <a:noFill/>
                </a:ln>
                <a:solidFill>
                  <a:prstClr val="white"/>
                </a:solidFill>
                <a:effectLst/>
                <a:uLnTx/>
                <a:uFillTx/>
                <a:latin typeface="Jost"/>
                <a:ea typeface="Jost SemiBold" pitchFamily="2" charset="0"/>
                <a:cs typeface="+mj-cs"/>
              </a:rPr>
              <a:t>Citizen Science</a:t>
            </a:r>
            <a:br>
              <a:rPr lang="en-US" dirty="0"/>
            </a:br>
            <a:r>
              <a:rPr lang="en-US" dirty="0" err="1"/>
              <a:t>Happywhale</a:t>
            </a:r>
            <a:endParaRPr lang="en-US" dirty="0"/>
          </a:p>
        </p:txBody>
      </p:sp>
      <p:sp>
        <p:nvSpPr>
          <p:cNvPr id="2" name="Text Placeholder 3">
            <a:extLst>
              <a:ext uri="{FF2B5EF4-FFF2-40B4-BE49-F238E27FC236}">
                <a16:creationId xmlns:a16="http://schemas.microsoft.com/office/drawing/2014/main" id="{0BB8EB5D-74A0-8E17-7766-2F999A7FD66E}"/>
              </a:ext>
            </a:extLst>
          </p:cNvPr>
          <p:cNvSpPr txBox="1">
            <a:spLocks/>
          </p:cNvSpPr>
          <p:nvPr/>
        </p:nvSpPr>
        <p:spPr>
          <a:xfrm>
            <a:off x="4394582" y="5152194"/>
            <a:ext cx="6045200" cy="1324550"/>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1600"/>
              </a:lnSpc>
              <a:spcBef>
                <a:spcPts val="0"/>
              </a:spcBef>
              <a:spcAft>
                <a:spcPts val="0"/>
              </a:spcAft>
              <a:buClr>
                <a:prstClr val="black"/>
              </a:buClr>
              <a:buSzPct val="100000"/>
              <a:buFont typeface="Arial" panose="020B0604020202020204" pitchFamily="34" charset="0"/>
              <a:buNone/>
              <a:tabLst/>
              <a:defRPr/>
            </a:pPr>
            <a:r>
              <a:rPr kumimoji="0" lang="en-GB" b="0" i="0" u="none" strike="noStrike" kern="1200" cap="none" spc="0" normalizeH="0" baseline="0" noProof="0" dirty="0">
                <a:ln>
                  <a:noFill/>
                </a:ln>
                <a:solidFill>
                  <a:prstClr val="white">
                    <a:lumMod val="95000"/>
                  </a:prstClr>
                </a:solidFill>
                <a:effectLst/>
                <a:uLnTx/>
                <a:uFillTx/>
                <a:latin typeface="+mn-lt"/>
                <a:ea typeface="+mn-ea"/>
                <a:cs typeface="+mn-cs"/>
                <a:hlinkClick r:id="rId3"/>
              </a:rPr>
              <a:t>View</a:t>
            </a:r>
            <a:r>
              <a:rPr kumimoji="0" lang="en-GB" b="0" i="0" u="none" strike="noStrike" kern="1200" cap="none" spc="0" normalizeH="0" baseline="0" noProof="0" dirty="0">
                <a:ln>
                  <a:noFill/>
                </a:ln>
                <a:solidFill>
                  <a:prstClr val="white">
                    <a:lumMod val="95000"/>
                  </a:prstClr>
                </a:solidFill>
                <a:effectLst/>
                <a:uLnTx/>
                <a:uFillTx/>
                <a:latin typeface="+mn-lt"/>
                <a:ea typeface="+mn-ea"/>
                <a:cs typeface="+mn-cs"/>
              </a:rPr>
              <a:t> the MS Roald Amundsen's submissions to </a:t>
            </a:r>
            <a:r>
              <a:rPr kumimoji="0" lang="en-GB" b="0" i="0" u="none" strike="noStrike" kern="1200" cap="none" spc="0" normalizeH="0" baseline="0" noProof="0" dirty="0" err="1">
                <a:ln>
                  <a:noFill/>
                </a:ln>
                <a:solidFill>
                  <a:prstClr val="white">
                    <a:lumMod val="95000"/>
                  </a:prstClr>
                </a:solidFill>
                <a:effectLst/>
                <a:uLnTx/>
                <a:uFillTx/>
                <a:latin typeface="+mn-lt"/>
                <a:ea typeface="+mn-ea"/>
                <a:cs typeface="+mn-cs"/>
              </a:rPr>
              <a:t>Happywhale</a:t>
            </a:r>
            <a:r>
              <a:rPr kumimoji="0" lang="en-GB" b="0" i="0" u="none" strike="noStrike" kern="1200" cap="none" spc="0" normalizeH="0" baseline="0" noProof="0" dirty="0">
                <a:ln>
                  <a:noFill/>
                </a:ln>
                <a:solidFill>
                  <a:prstClr val="white">
                    <a:lumMod val="95000"/>
                  </a:prstClr>
                </a:solidFill>
                <a:effectLst/>
                <a:uLnTx/>
                <a:uFillTx/>
                <a:latin typeface="+mn-lt"/>
                <a:ea typeface="+mn-ea"/>
                <a:cs typeface="+mn-cs"/>
              </a:rPr>
              <a:t> during our voyage.</a:t>
            </a:r>
          </a:p>
          <a:p>
            <a:pPr marL="0" marR="0" lvl="0" indent="0" algn="l" defTabSz="914400" rtl="0" eaLnBrk="1" fontAlgn="auto" latinLnBrk="0" hangingPunct="1">
              <a:lnSpc>
                <a:spcPts val="1600"/>
              </a:lnSpc>
              <a:spcBef>
                <a:spcPts val="0"/>
              </a:spcBef>
              <a:spcAft>
                <a:spcPts val="0"/>
              </a:spcAft>
              <a:buClr>
                <a:prstClr val="black"/>
              </a:buClr>
              <a:buSzPct val="100000"/>
              <a:buFont typeface="Arial" panose="020B0604020202020204" pitchFamily="34" charset="0"/>
              <a:buNone/>
              <a:tabLst/>
              <a:defRPr/>
            </a:pPr>
            <a:endParaRPr kumimoji="0" lang="en-US" b="0" i="0" u="none" strike="noStrike" kern="1200" cap="none" spc="0" normalizeH="0" baseline="0" noProof="0" dirty="0">
              <a:ln>
                <a:noFill/>
              </a:ln>
              <a:solidFill>
                <a:prstClr val="white">
                  <a:lumMod val="95000"/>
                </a:prstClr>
              </a:solidFill>
              <a:effectLst/>
              <a:uLnTx/>
              <a:uFillTx/>
              <a:latin typeface="+mn-lt"/>
              <a:ea typeface="+mn-ea"/>
              <a:cs typeface="+mn-cs"/>
            </a:endParaRPr>
          </a:p>
          <a:p>
            <a:pPr marL="0" marR="0" lvl="0" indent="0" algn="l" defTabSz="914400" rtl="0" eaLnBrk="1" fontAlgn="auto" latinLnBrk="0" hangingPunct="1">
              <a:lnSpc>
                <a:spcPts val="1600"/>
              </a:lnSpc>
              <a:spcBef>
                <a:spcPts val="0"/>
              </a:spcBef>
              <a:spcAft>
                <a:spcPts val="0"/>
              </a:spcAft>
              <a:buClr>
                <a:prstClr val="black"/>
              </a:buClr>
              <a:buSzPct val="100000"/>
              <a:buFont typeface="Arial" panose="020B0604020202020204" pitchFamily="34" charset="0"/>
              <a:buNone/>
              <a:tabLst/>
              <a:defRPr/>
            </a:pPr>
            <a:r>
              <a:rPr kumimoji="0" lang="en-GB" b="0" i="0" u="none" strike="noStrike" kern="1200" cap="none" spc="0" normalizeH="0" baseline="0" noProof="0" dirty="0">
                <a:ln>
                  <a:noFill/>
                </a:ln>
                <a:solidFill>
                  <a:prstClr val="white">
                    <a:lumMod val="95000"/>
                  </a:prstClr>
                </a:solidFill>
                <a:effectLst/>
                <a:uLnTx/>
                <a:uFillTx/>
                <a:latin typeface="+mn-lt"/>
                <a:ea typeface="+mn-ea"/>
                <a:cs typeface="+mn-cs"/>
              </a:rPr>
              <a:t>To receive updates when these individuals are seen again (there are no spam emails), create a login and add yourself to this voyage by clicking the + sign next to this trip's dates on </a:t>
            </a:r>
            <a:r>
              <a:rPr kumimoji="0" lang="en-GB" b="0" i="0" u="none" strike="noStrike" kern="1200" cap="none" spc="0" normalizeH="0" baseline="0" noProof="0" dirty="0">
                <a:ln>
                  <a:noFill/>
                </a:ln>
                <a:solidFill>
                  <a:prstClr val="white">
                    <a:lumMod val="95000"/>
                  </a:prstClr>
                </a:solidFill>
                <a:effectLst/>
                <a:uLnTx/>
                <a:uFillTx/>
                <a:latin typeface="+mn-lt"/>
                <a:ea typeface="+mn-ea"/>
                <a:cs typeface="+mn-cs"/>
                <a:hlinkClick r:id="rId4"/>
              </a:rPr>
              <a:t>MS Roald Amundsen's </a:t>
            </a:r>
            <a:r>
              <a:rPr kumimoji="0" lang="en-GB" b="0" i="0" u="none" strike="noStrike" kern="1200" cap="none" spc="0" normalizeH="0" baseline="0" noProof="0" dirty="0">
                <a:ln>
                  <a:noFill/>
                </a:ln>
                <a:solidFill>
                  <a:prstClr val="white">
                    <a:lumMod val="95000"/>
                  </a:prstClr>
                </a:solidFill>
                <a:effectLst/>
                <a:uLnTx/>
                <a:uFillTx/>
                <a:latin typeface="+mn-lt"/>
                <a:ea typeface="+mn-ea"/>
                <a:cs typeface="+mn-cs"/>
              </a:rPr>
              <a:t>page.</a:t>
            </a:r>
            <a:endParaRPr kumimoji="0" lang="en-US" b="0" i="0" u="none" strike="noStrike" kern="1200" cap="none" spc="0" normalizeH="0" baseline="0" noProof="0" dirty="0">
              <a:ln>
                <a:noFill/>
              </a:ln>
              <a:solidFill>
                <a:prstClr val="white">
                  <a:lumMod val="95000"/>
                </a:prstClr>
              </a:solidFill>
              <a:effectLst/>
              <a:uLnTx/>
              <a:uFillTx/>
              <a:latin typeface="+mn-lt"/>
              <a:ea typeface="+mn-ea"/>
              <a:cs typeface="+mn-cs"/>
            </a:endParaRPr>
          </a:p>
        </p:txBody>
      </p:sp>
      <p:pic>
        <p:nvPicPr>
          <p:cNvPr id="7" name="Picture 6">
            <a:extLst>
              <a:ext uri="{FF2B5EF4-FFF2-40B4-BE49-F238E27FC236}">
                <a16:creationId xmlns:a16="http://schemas.microsoft.com/office/drawing/2014/main" id="{71FF3E43-100D-1CE8-FEF2-A335BBC8E714}"/>
              </a:ext>
            </a:extLst>
          </p:cNvPr>
          <p:cNvPicPr>
            <a:picLocks noChangeAspect="1"/>
          </p:cNvPicPr>
          <p:nvPr/>
        </p:nvPicPr>
        <p:blipFill>
          <a:blip r:embed="rId5"/>
          <a:stretch>
            <a:fillRect/>
          </a:stretch>
        </p:blipFill>
        <p:spPr>
          <a:xfrm>
            <a:off x="4394582" y="190500"/>
            <a:ext cx="7579836" cy="4645044"/>
          </a:xfrm>
          <a:prstGeom prst="rect">
            <a:avLst/>
          </a:prstGeom>
        </p:spPr>
      </p:pic>
      <p:pic>
        <p:nvPicPr>
          <p:cNvPr id="8" name="Picture 7">
            <a:extLst>
              <a:ext uri="{FF2B5EF4-FFF2-40B4-BE49-F238E27FC236}">
                <a16:creationId xmlns:a16="http://schemas.microsoft.com/office/drawing/2014/main" id="{E0224E73-9E77-1968-D133-EA2111521995}"/>
              </a:ext>
            </a:extLst>
          </p:cNvPr>
          <p:cNvPicPr>
            <a:picLocks noChangeAspect="1"/>
          </p:cNvPicPr>
          <p:nvPr/>
        </p:nvPicPr>
        <p:blipFill>
          <a:blip r:embed="rId6"/>
          <a:stretch>
            <a:fillRect/>
          </a:stretch>
        </p:blipFill>
        <p:spPr>
          <a:xfrm>
            <a:off x="10337800" y="4850297"/>
            <a:ext cx="1753114" cy="1869988"/>
          </a:xfrm>
          <a:prstGeom prst="rect">
            <a:avLst/>
          </a:prstGeom>
        </p:spPr>
      </p:pic>
    </p:spTree>
    <p:extLst>
      <p:ext uri="{BB962C8B-B14F-4D97-AF65-F5344CB8AC3E}">
        <p14:creationId xmlns:p14="http://schemas.microsoft.com/office/powerpoint/2010/main" val="2566677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74">
          <a:extLst>
            <a:ext uri="{FF2B5EF4-FFF2-40B4-BE49-F238E27FC236}">
              <a16:creationId xmlns:a16="http://schemas.microsoft.com/office/drawing/2014/main" id="{01B84F96-88F1-0D3E-BE7F-81F600C7BBA1}"/>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EE653277-D158-C1ED-A93C-458592DDC602}"/>
              </a:ext>
            </a:extLst>
          </p:cNvPr>
          <p:cNvSpPr txBox="1"/>
          <p:nvPr/>
        </p:nvSpPr>
        <p:spPr>
          <a:xfrm>
            <a:off x="229136" y="416927"/>
            <a:ext cx="505206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lumMod val="95000"/>
                  </a:srgbClr>
                </a:solidFill>
                <a:effectLst/>
                <a:uLnTx/>
                <a:uFillTx/>
                <a:latin typeface="Jost SemiBold" panose="020B0604020202020204" charset="0"/>
                <a:ea typeface="Jost SemiBold" panose="020B0604020202020204" charset="0"/>
                <a:cs typeface="+mn-cs"/>
              </a:rPr>
              <a:t>Whales We Submitted</a:t>
            </a:r>
          </a:p>
        </p:txBody>
      </p:sp>
      <p:pic>
        <p:nvPicPr>
          <p:cNvPr id="13" name="Picture 12">
            <a:extLst>
              <a:ext uri="{FF2B5EF4-FFF2-40B4-BE49-F238E27FC236}">
                <a16:creationId xmlns:a16="http://schemas.microsoft.com/office/drawing/2014/main" id="{351439AA-5430-BD3F-42DA-F8D5DF9FF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5319" y="3607756"/>
            <a:ext cx="4582160" cy="2577465"/>
          </a:xfrm>
          <a:prstGeom prst="rect">
            <a:avLst/>
          </a:prstGeom>
          <a:ln w="38100">
            <a:solidFill>
              <a:schemeClr val="tx1"/>
            </a:solidFill>
          </a:ln>
        </p:spPr>
      </p:pic>
      <p:pic>
        <p:nvPicPr>
          <p:cNvPr id="17" name="Picture 16">
            <a:extLst>
              <a:ext uri="{FF2B5EF4-FFF2-40B4-BE49-F238E27FC236}">
                <a16:creationId xmlns:a16="http://schemas.microsoft.com/office/drawing/2014/main" id="{40E4CB46-2A40-1F98-2528-16378ABCA8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8300" y="3607756"/>
            <a:ext cx="4582160" cy="2577465"/>
          </a:xfrm>
          <a:prstGeom prst="rect">
            <a:avLst/>
          </a:prstGeom>
          <a:ln w="38100">
            <a:solidFill>
              <a:schemeClr val="tx1"/>
            </a:solidFill>
          </a:ln>
        </p:spPr>
      </p:pic>
      <p:pic>
        <p:nvPicPr>
          <p:cNvPr id="25" name="Picture 24">
            <a:extLst>
              <a:ext uri="{FF2B5EF4-FFF2-40B4-BE49-F238E27FC236}">
                <a16:creationId xmlns:a16="http://schemas.microsoft.com/office/drawing/2014/main" id="{2B0CAF5E-3887-ED1A-D952-2487DB14EA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18300" y="555661"/>
            <a:ext cx="4582160" cy="2694584"/>
          </a:xfrm>
          <a:prstGeom prst="rect">
            <a:avLst/>
          </a:prstGeom>
          <a:ln w="38100">
            <a:solidFill>
              <a:schemeClr val="tx1"/>
            </a:solidFill>
          </a:ln>
        </p:spPr>
      </p:pic>
      <p:sp>
        <p:nvSpPr>
          <p:cNvPr id="26" name="TextBox 25">
            <a:extLst>
              <a:ext uri="{FF2B5EF4-FFF2-40B4-BE49-F238E27FC236}">
                <a16:creationId xmlns:a16="http://schemas.microsoft.com/office/drawing/2014/main" id="{F9D4A971-3DD0-5FDC-CE62-2BC8C5C3EA0E}"/>
              </a:ext>
            </a:extLst>
          </p:cNvPr>
          <p:cNvSpPr txBox="1"/>
          <p:nvPr/>
        </p:nvSpPr>
        <p:spPr>
          <a:xfrm>
            <a:off x="421641" y="1057581"/>
            <a:ext cx="4429760" cy="130420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b="0" i="0" u="none" strike="noStrike" kern="1200" cap="none" spc="0" normalizeH="0" baseline="0" noProof="0" dirty="0">
                <a:ln>
                  <a:noFill/>
                </a:ln>
                <a:solidFill>
                  <a:srgbClr val="FFFFFF"/>
                </a:solidFill>
                <a:effectLst/>
                <a:uLnTx/>
                <a:uFillTx/>
                <a:latin typeface="Jost" panose="020B0604020202020204" charset="0"/>
                <a:ea typeface="Jost" panose="020B0604020202020204" charset="0"/>
                <a:cs typeface="IrisUPC" panose="020B0502040204020203" pitchFamily="34" charset="-34"/>
              </a:rPr>
              <a:t>We were waiting to hear back from </a:t>
            </a:r>
            <a:r>
              <a:rPr kumimoji="0" lang="en-GB" b="0" i="0" u="none" strike="noStrike" kern="1200" cap="none" spc="0" normalizeH="0" baseline="0" noProof="0" dirty="0" err="1">
                <a:ln>
                  <a:noFill/>
                </a:ln>
                <a:solidFill>
                  <a:srgbClr val="FFFFFF"/>
                </a:solidFill>
                <a:effectLst/>
                <a:uLnTx/>
                <a:uFillTx/>
                <a:latin typeface="Jost" panose="020B0604020202020204" charset="0"/>
                <a:ea typeface="Jost" panose="020B0604020202020204" charset="0"/>
                <a:cs typeface="IrisUPC" panose="020B0502040204020203" pitchFamily="34" charset="-34"/>
              </a:rPr>
              <a:t>Happywhale</a:t>
            </a:r>
            <a:r>
              <a:rPr kumimoji="0" lang="en-GB" b="0" i="0" u="none" strike="noStrike" kern="1200" cap="none" spc="0" normalizeH="0" baseline="0" noProof="0" dirty="0">
                <a:ln>
                  <a:noFill/>
                </a:ln>
                <a:solidFill>
                  <a:srgbClr val="FFFFFF"/>
                </a:solidFill>
                <a:effectLst/>
                <a:uLnTx/>
                <a:uFillTx/>
                <a:latin typeface="Jost" panose="020B0604020202020204" charset="0"/>
                <a:ea typeface="Jost" panose="020B0604020202020204" charset="0"/>
                <a:cs typeface="IrisUPC" panose="020B0502040204020203" pitchFamily="34" charset="-34"/>
              </a:rPr>
              <a:t> about these three tail flukes submitted by the Expedition Team.</a:t>
            </a:r>
            <a:endParaRPr kumimoji="0" lang="en-US" b="0" i="0" u="none" strike="noStrike" kern="1200" cap="none" spc="0" normalizeH="0" baseline="0" noProof="0" dirty="0">
              <a:ln>
                <a:noFill/>
              </a:ln>
              <a:solidFill>
                <a:srgbClr val="FFFFFF"/>
              </a:solidFill>
              <a:effectLst/>
              <a:uLnTx/>
              <a:uFillTx/>
              <a:latin typeface="Jost" panose="020B0604020202020204" charset="0"/>
              <a:ea typeface="Jost" panose="020B0604020202020204" charset="0"/>
              <a:cs typeface="IrisUPC" panose="020B0502040204020203" pitchFamily="34" charset="-34"/>
            </a:endParaRPr>
          </a:p>
        </p:txBody>
      </p:sp>
    </p:spTree>
    <p:extLst>
      <p:ext uri="{BB962C8B-B14F-4D97-AF65-F5344CB8AC3E}">
        <p14:creationId xmlns:p14="http://schemas.microsoft.com/office/powerpoint/2010/main" val="3723689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5AB92-F408-9BF0-A532-5688D7DF30E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99194-2215-B706-771F-EAD6CA810081}"/>
              </a:ext>
            </a:extLst>
          </p:cNvPr>
          <p:cNvSpPr>
            <a:spLocks noGrp="1"/>
          </p:cNvSpPr>
          <p:nvPr>
            <p:ph sz="half" idx="1"/>
          </p:nvPr>
        </p:nvSpPr>
        <p:spPr>
          <a:xfrm>
            <a:off x="135925" y="1799257"/>
            <a:ext cx="6273112" cy="4473361"/>
          </a:xfrm>
        </p:spPr>
        <p:txBody>
          <a:bodyPr>
            <a:noAutofit/>
          </a:bodyPr>
          <a:lstStyle/>
          <a:p>
            <a:pPr marL="0" indent="0">
              <a:lnSpc>
                <a:spcPct val="160000"/>
              </a:lnSpc>
              <a:buNone/>
            </a:pPr>
            <a:r>
              <a:rPr lang="en-GB" sz="2000" noProof="0" dirty="0"/>
              <a:t>While on your journey through Alaska you were joined by ORCA Ocean Conservationist Dave, who collected data during wildlife watches on whales, dolphins, and porpoises. ORCA is a cetacean conservation charity dedicated to the long-term protection of whales, dolphins, and porpoises. The data Dave collected was sent back to ORCA and made available to many organisations working in cetacean conservation. Visit orca.org.uk for more information.</a:t>
            </a:r>
          </a:p>
        </p:txBody>
      </p:sp>
      <p:sp>
        <p:nvSpPr>
          <p:cNvPr id="4" name="Title 3">
            <a:extLst>
              <a:ext uri="{FF2B5EF4-FFF2-40B4-BE49-F238E27FC236}">
                <a16:creationId xmlns:a16="http://schemas.microsoft.com/office/drawing/2014/main" id="{D640E8EC-5538-50A4-D609-FE89C14BE66F}"/>
              </a:ext>
            </a:extLst>
          </p:cNvPr>
          <p:cNvSpPr>
            <a:spLocks noGrp="1"/>
          </p:cNvSpPr>
          <p:nvPr>
            <p:ph type="title"/>
          </p:nvPr>
        </p:nvSpPr>
        <p:spPr>
          <a:xfrm>
            <a:off x="2010828" y="585381"/>
            <a:ext cx="10972800" cy="460800"/>
          </a:xfrm>
        </p:spPr>
        <p:txBody>
          <a:bodyPr/>
          <a:lstStyle/>
          <a:p>
            <a:r>
              <a:rPr lang="en-US" dirty="0">
                <a:latin typeface="+mn-lt"/>
              </a:rPr>
              <a:t>Citizen Science</a:t>
            </a:r>
            <a:br>
              <a:rPr lang="en-US" dirty="0">
                <a:latin typeface="+mn-lt"/>
              </a:rPr>
            </a:br>
            <a:r>
              <a:rPr lang="en-US" sz="3600" b="1" dirty="0">
                <a:latin typeface="+mn-lt"/>
              </a:rPr>
              <a:t>ORCA</a:t>
            </a:r>
          </a:p>
        </p:txBody>
      </p:sp>
      <p:pic>
        <p:nvPicPr>
          <p:cNvPr id="9" name="Grafik 8">
            <a:extLst>
              <a:ext uri="{FF2B5EF4-FFF2-40B4-BE49-F238E27FC236}">
                <a16:creationId xmlns:a16="http://schemas.microsoft.com/office/drawing/2014/main" id="{A4A754B3-0BD0-C93E-9DBB-CB43AB2A3F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3748"/>
            <a:ext cx="2247964" cy="2079367"/>
          </a:xfrm>
          <a:prstGeom prst="rect">
            <a:avLst/>
          </a:prstGeom>
        </p:spPr>
      </p:pic>
      <p:pic>
        <p:nvPicPr>
          <p:cNvPr id="2" name="Picture 1">
            <a:extLst>
              <a:ext uri="{FF2B5EF4-FFF2-40B4-BE49-F238E27FC236}">
                <a16:creationId xmlns:a16="http://schemas.microsoft.com/office/drawing/2014/main" id="{D08F35E2-6B56-7A22-CBBA-7A7252C6FC0C}"/>
              </a:ext>
            </a:extLst>
          </p:cNvPr>
          <p:cNvPicPr>
            <a:picLocks noChangeAspect="1"/>
          </p:cNvPicPr>
          <p:nvPr/>
        </p:nvPicPr>
        <p:blipFill>
          <a:blip r:embed="rId4"/>
          <a:srcRect l="7287" t="26263" r="7675" b="8535"/>
          <a:stretch/>
        </p:blipFill>
        <p:spPr>
          <a:xfrm>
            <a:off x="6409037" y="3093320"/>
            <a:ext cx="5782963" cy="3764680"/>
          </a:xfrm>
          <a:prstGeom prst="rect">
            <a:avLst/>
          </a:prstGeom>
        </p:spPr>
      </p:pic>
      <p:pic>
        <p:nvPicPr>
          <p:cNvPr id="5" name="Picture 4">
            <a:extLst>
              <a:ext uri="{FF2B5EF4-FFF2-40B4-BE49-F238E27FC236}">
                <a16:creationId xmlns:a16="http://schemas.microsoft.com/office/drawing/2014/main" id="{C2294E52-B9A6-9F65-7114-83FDF8349376}"/>
              </a:ext>
            </a:extLst>
          </p:cNvPr>
          <p:cNvPicPr>
            <a:picLocks noChangeAspect="1"/>
          </p:cNvPicPr>
          <p:nvPr/>
        </p:nvPicPr>
        <p:blipFill>
          <a:blip r:embed="rId5"/>
          <a:srcRect l="19669" t="20375" r="10539" b="4106"/>
          <a:stretch/>
        </p:blipFill>
        <p:spPr>
          <a:xfrm>
            <a:off x="6409037" y="0"/>
            <a:ext cx="5782963" cy="3160006"/>
          </a:xfrm>
          <a:prstGeom prst="rect">
            <a:avLst/>
          </a:prstGeom>
        </p:spPr>
      </p:pic>
    </p:spTree>
    <p:extLst>
      <p:ext uri="{BB962C8B-B14F-4D97-AF65-F5344CB8AC3E}">
        <p14:creationId xmlns:p14="http://schemas.microsoft.com/office/powerpoint/2010/main" val="2925572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C8309-FE11-8F57-254F-A78C886FF9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1F4862-3F5F-A23F-9E4F-FD693FC14D45}"/>
              </a:ext>
            </a:extLst>
          </p:cNvPr>
          <p:cNvSpPr>
            <a:spLocks noGrp="1"/>
          </p:cNvSpPr>
          <p:nvPr>
            <p:ph sz="half" idx="1"/>
          </p:nvPr>
        </p:nvSpPr>
        <p:spPr>
          <a:xfrm>
            <a:off x="190502" y="1336471"/>
            <a:ext cx="4864227" cy="5257420"/>
          </a:xfrm>
        </p:spPr>
        <p:txBody>
          <a:bodyPr>
            <a:noAutofit/>
          </a:bodyPr>
          <a:lstStyle/>
          <a:p>
            <a:pPr marL="0" indent="0">
              <a:lnSpc>
                <a:spcPct val="150000"/>
              </a:lnSpc>
              <a:buNone/>
            </a:pPr>
            <a:r>
              <a:rPr lang="en-GB" sz="1800" dirty="0"/>
              <a:t>A huge thank you to everyone who came out and joined the Naturalists for the wildlife watches in all weather. There were not always sightings, but it was great to spend time with you all out on deck.</a:t>
            </a:r>
          </a:p>
          <a:p>
            <a:pPr marL="0" indent="0">
              <a:lnSpc>
                <a:spcPct val="150000"/>
              </a:lnSpc>
              <a:buNone/>
            </a:pPr>
            <a:endParaRPr lang="en-GB" sz="1800" dirty="0"/>
          </a:p>
          <a:p>
            <a:pPr marL="0" indent="0">
              <a:lnSpc>
                <a:spcPct val="150000"/>
              </a:lnSpc>
              <a:buNone/>
            </a:pPr>
            <a:r>
              <a:rPr lang="en-GB" sz="1800" dirty="0"/>
              <a:t>Every data point collected and every kilometre covered counts if we want to better understand population dynamics.</a:t>
            </a:r>
            <a:endParaRPr lang="en-US" sz="1800" dirty="0"/>
          </a:p>
          <a:p>
            <a:pPr marL="0" indent="0">
              <a:lnSpc>
                <a:spcPct val="150000"/>
              </a:lnSpc>
              <a:buNone/>
            </a:pPr>
            <a:endParaRPr lang="en-US" sz="1500" dirty="0">
              <a:solidFill>
                <a:schemeClr val="accent3"/>
              </a:solidFill>
            </a:endParaRPr>
          </a:p>
        </p:txBody>
      </p:sp>
      <p:sp>
        <p:nvSpPr>
          <p:cNvPr id="4" name="Title 3">
            <a:extLst>
              <a:ext uri="{FF2B5EF4-FFF2-40B4-BE49-F238E27FC236}">
                <a16:creationId xmlns:a16="http://schemas.microsoft.com/office/drawing/2014/main" id="{CD2C8C91-A864-6DF8-0DC6-8125F11EEF98}"/>
              </a:ext>
            </a:extLst>
          </p:cNvPr>
          <p:cNvSpPr>
            <a:spLocks noGrp="1"/>
          </p:cNvSpPr>
          <p:nvPr>
            <p:ph type="title"/>
          </p:nvPr>
        </p:nvSpPr>
        <p:spPr>
          <a:xfrm>
            <a:off x="190502" y="389375"/>
            <a:ext cx="4525878" cy="947096"/>
          </a:xfrm>
        </p:spPr>
        <p:txBody>
          <a:bodyPr/>
          <a:lstStyle/>
          <a:p>
            <a:r>
              <a:rPr lang="en-US" sz="3200" b="1" dirty="0" err="1">
                <a:latin typeface="+mn-lt"/>
              </a:rPr>
              <a:t>OceanWatchers</a:t>
            </a:r>
            <a:r>
              <a:rPr lang="en-US" sz="3200" b="1" dirty="0">
                <a:latin typeface="+mn-lt"/>
              </a:rPr>
              <a:t> </a:t>
            </a:r>
            <a:br>
              <a:rPr lang="en-US" sz="3200" b="1" dirty="0">
                <a:latin typeface="+mn-lt"/>
              </a:rPr>
            </a:br>
            <a:r>
              <a:rPr lang="en-US" sz="3200" b="1" dirty="0">
                <a:latin typeface="+mn-lt"/>
              </a:rPr>
              <a:t>Survey Effort</a:t>
            </a:r>
          </a:p>
        </p:txBody>
      </p:sp>
      <p:sp>
        <p:nvSpPr>
          <p:cNvPr id="8" name="TextBox 7">
            <a:extLst>
              <a:ext uri="{FF2B5EF4-FFF2-40B4-BE49-F238E27FC236}">
                <a16:creationId xmlns:a16="http://schemas.microsoft.com/office/drawing/2014/main" id="{FC2B09EA-A994-709D-83C9-7F46C0691E55}"/>
              </a:ext>
            </a:extLst>
          </p:cNvPr>
          <p:cNvSpPr txBox="1"/>
          <p:nvPr/>
        </p:nvSpPr>
        <p:spPr>
          <a:xfrm>
            <a:off x="5887590" y="5953323"/>
            <a:ext cx="27986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Jost"/>
                <a:ea typeface="+mn-ea"/>
                <a:cs typeface="+mn-cs"/>
              </a:rPr>
              <a:t>Screenshots from the data collection </a:t>
            </a:r>
            <a:endParaRPr kumimoji="0" lang="en-US" sz="1400" b="0" i="0" u="none" strike="noStrike" kern="1200" cap="none" spc="0" normalizeH="0" baseline="0" noProof="0" dirty="0">
              <a:ln>
                <a:noFill/>
              </a:ln>
              <a:solidFill>
                <a:prstClr val="white"/>
              </a:solidFill>
              <a:effectLst/>
              <a:uLnTx/>
              <a:uFillTx/>
              <a:latin typeface="Jost"/>
              <a:ea typeface="+mn-ea"/>
              <a:cs typeface="+mn-cs"/>
            </a:endParaRPr>
          </a:p>
        </p:txBody>
      </p:sp>
      <p:pic>
        <p:nvPicPr>
          <p:cNvPr id="5" name="Picture 4">
            <a:extLst>
              <a:ext uri="{FF2B5EF4-FFF2-40B4-BE49-F238E27FC236}">
                <a16:creationId xmlns:a16="http://schemas.microsoft.com/office/drawing/2014/main" id="{8E47A7D1-C4D9-DB0E-638B-CDDC7E4663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6518" y="205277"/>
            <a:ext cx="2798636" cy="5547823"/>
          </a:xfrm>
          <a:prstGeom prst="rect">
            <a:avLst/>
          </a:prstGeom>
        </p:spPr>
      </p:pic>
      <p:pic>
        <p:nvPicPr>
          <p:cNvPr id="10" name="Picture 9">
            <a:extLst>
              <a:ext uri="{FF2B5EF4-FFF2-40B4-BE49-F238E27FC236}">
                <a16:creationId xmlns:a16="http://schemas.microsoft.com/office/drawing/2014/main" id="{12FC6A02-B747-8F09-D476-8168AFB8F1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33503" y="205277"/>
            <a:ext cx="2798636" cy="6055823"/>
          </a:xfrm>
          <a:prstGeom prst="rect">
            <a:avLst/>
          </a:prstGeom>
        </p:spPr>
      </p:pic>
    </p:spTree>
    <p:extLst>
      <p:ext uri="{BB962C8B-B14F-4D97-AF65-F5344CB8AC3E}">
        <p14:creationId xmlns:p14="http://schemas.microsoft.com/office/powerpoint/2010/main" val="581575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74">
          <a:extLst>
            <a:ext uri="{FF2B5EF4-FFF2-40B4-BE49-F238E27FC236}">
              <a16:creationId xmlns:a16="http://schemas.microsoft.com/office/drawing/2014/main" id="{02408E7F-E0E8-53D4-8639-3D484BC5969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E54DE47-2258-A57A-407D-E5ADEEDCA37D}"/>
              </a:ext>
            </a:extLst>
          </p:cNvPr>
          <p:cNvSpPr txBox="1"/>
          <p:nvPr/>
        </p:nvSpPr>
        <p:spPr>
          <a:xfrm>
            <a:off x="2881939" y="229083"/>
            <a:ext cx="6845861"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sng" strike="noStrike" kern="1200" cap="none" spc="0" normalizeH="0" baseline="0" noProof="0" dirty="0">
                <a:ln>
                  <a:noFill/>
                </a:ln>
                <a:solidFill>
                  <a:srgbClr val="FFFFFF"/>
                </a:solidFill>
                <a:effectLst/>
                <a:uLnTx/>
                <a:uFillTx/>
                <a:latin typeface="Jost SemiBold" panose="020B0604020202020204" charset="0"/>
                <a:ea typeface="Jost SemiBold" panose="020B0604020202020204" charset="0"/>
                <a:cs typeface="+mn-cs"/>
              </a:rPr>
              <a:t>Trip Survey Totals</a:t>
            </a:r>
          </a:p>
        </p:txBody>
      </p:sp>
      <p:sp>
        <p:nvSpPr>
          <p:cNvPr id="5" name="TextBox 4">
            <a:extLst>
              <a:ext uri="{FF2B5EF4-FFF2-40B4-BE49-F238E27FC236}">
                <a16:creationId xmlns:a16="http://schemas.microsoft.com/office/drawing/2014/main" id="{F32D669A-C7C1-725E-D80D-F0DBB36D7208}"/>
              </a:ext>
            </a:extLst>
          </p:cNvPr>
          <p:cNvSpPr txBox="1"/>
          <p:nvPr/>
        </p:nvSpPr>
        <p:spPr>
          <a:xfrm>
            <a:off x="2102528" y="1244421"/>
            <a:ext cx="9296986" cy="4975657"/>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Humpback whale .……      </a:t>
            </a:r>
            <a:r>
              <a:rPr kumimoji="0" lang="en-US" sz="3600" b="0" i="0" u="none" strike="noStrike" kern="1200" cap="none" spc="0" normalizeH="0" baseline="0" noProof="0" dirty="0">
                <a:ln>
                  <a:noFill/>
                </a:ln>
                <a:solidFill>
                  <a:srgbClr val="FFFFFF"/>
                </a:solidFill>
                <a:effectLst/>
                <a:uLnTx/>
                <a:uFillTx/>
                <a:latin typeface="Jost" pitchFamily="2" charset="0"/>
                <a:ea typeface="Jost" pitchFamily="2" charset="0"/>
                <a:cs typeface="+mn-cs"/>
              </a:rPr>
              <a:t>		</a:t>
            </a: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 41</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Dall’s porpoise                  …..………... 20</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Minke whale ……….                     ……… 1</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Orca ….		          ……………………….. 13</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Pacific White-sided dolphin                    9</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Jost" pitchFamily="2" charset="0"/>
                <a:ea typeface="Jost" pitchFamily="2" charset="0"/>
                <a:cs typeface="+mn-cs"/>
              </a:rPr>
              <a:t>Harbour porpoise …                   …....... 8 </a:t>
            </a:r>
          </a:p>
        </p:txBody>
      </p:sp>
      <p:pic>
        <p:nvPicPr>
          <p:cNvPr id="10" name="Picture 9" descr="A logo of a whale&#10;&#10;AI-generated content may be incorrect.">
            <a:extLst>
              <a:ext uri="{FF2B5EF4-FFF2-40B4-BE49-F238E27FC236}">
                <a16:creationId xmlns:a16="http://schemas.microsoft.com/office/drawing/2014/main" id="{7E81EDB6-7133-4BE2-563B-D51BC4FD24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641" y="229083"/>
            <a:ext cx="1438354" cy="1454559"/>
          </a:xfrm>
          <a:prstGeom prst="rect">
            <a:avLst/>
          </a:prstGeom>
        </p:spPr>
      </p:pic>
      <p:sp>
        <p:nvSpPr>
          <p:cNvPr id="15" name="TextBox 14">
            <a:extLst>
              <a:ext uri="{FF2B5EF4-FFF2-40B4-BE49-F238E27FC236}">
                <a16:creationId xmlns:a16="http://schemas.microsoft.com/office/drawing/2014/main" id="{17458CBF-CAC7-EA05-625A-139094527D1D}"/>
              </a:ext>
            </a:extLst>
          </p:cNvPr>
          <p:cNvSpPr txBox="1"/>
          <p:nvPr/>
        </p:nvSpPr>
        <p:spPr>
          <a:xfrm>
            <a:off x="443332" y="1507888"/>
            <a:ext cx="14383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panose="020B0604030504040204" pitchFamily="34" charset="0"/>
                <a:ea typeface="Tahoma" panose="020B0604030504040204" pitchFamily="34" charset="0"/>
                <a:cs typeface="Tahoma" panose="020B0604030504040204" pitchFamily="34" charset="0"/>
              </a:rPr>
              <a:t>orca.org.uk</a:t>
            </a:r>
          </a:p>
        </p:txBody>
      </p:sp>
      <p:pic>
        <p:nvPicPr>
          <p:cNvPr id="21" name="Picture 20">
            <a:extLst>
              <a:ext uri="{FF2B5EF4-FFF2-40B4-BE49-F238E27FC236}">
                <a16:creationId xmlns:a16="http://schemas.microsoft.com/office/drawing/2014/main" id="{F87B8CDC-D06B-0A59-1EBE-F8EDA5BD00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176570" y="1561575"/>
            <a:ext cx="2432823" cy="744026"/>
          </a:xfrm>
          <a:prstGeom prst="rect">
            <a:avLst/>
          </a:prstGeom>
        </p:spPr>
      </p:pic>
      <p:pic>
        <p:nvPicPr>
          <p:cNvPr id="23" name="Picture 22" descr="A whale with a white patch&#10;&#10;AI-generated content may be incorrect.">
            <a:extLst>
              <a:ext uri="{FF2B5EF4-FFF2-40B4-BE49-F238E27FC236}">
                <a16:creationId xmlns:a16="http://schemas.microsoft.com/office/drawing/2014/main" id="{8673D2F8-BF7A-C297-0E51-1C663710FC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52415" y="1962369"/>
            <a:ext cx="2085713" cy="1392213"/>
          </a:xfrm>
          <a:prstGeom prst="rect">
            <a:avLst/>
          </a:prstGeom>
        </p:spPr>
      </p:pic>
      <p:pic>
        <p:nvPicPr>
          <p:cNvPr id="25" name="Picture 24">
            <a:extLst>
              <a:ext uri="{FF2B5EF4-FFF2-40B4-BE49-F238E27FC236}">
                <a16:creationId xmlns:a16="http://schemas.microsoft.com/office/drawing/2014/main" id="{33A9F522-39BB-5398-27E3-59A48F3AB817}"/>
              </a:ext>
            </a:extLst>
          </p:cNvPr>
          <p:cNvPicPr>
            <a:picLocks noChangeAspect="1"/>
          </p:cNvPicPr>
          <p:nvPr/>
        </p:nvPicPr>
        <p:blipFill>
          <a:blip r:embed="rId6"/>
          <a:stretch>
            <a:fillRect/>
          </a:stretch>
        </p:blipFill>
        <p:spPr>
          <a:xfrm>
            <a:off x="4281178" y="3755376"/>
            <a:ext cx="1887790" cy="1190878"/>
          </a:xfrm>
          <a:prstGeom prst="rect">
            <a:avLst/>
          </a:prstGeom>
        </p:spPr>
      </p:pic>
      <p:pic>
        <p:nvPicPr>
          <p:cNvPr id="3" name="Picture 2" descr="A grey and white fish&#10;&#10;AI-generated content may be incorrect.">
            <a:extLst>
              <a:ext uri="{FF2B5EF4-FFF2-40B4-BE49-F238E27FC236}">
                <a16:creationId xmlns:a16="http://schemas.microsoft.com/office/drawing/2014/main" id="{B73B9347-08D5-2CBD-83E3-D38C9D8B88DB}"/>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612" b="89612" l="4095" r="90445">
                        <a14:foregroundMark x1="8071" y1="51318" x2="11691" y2="42326"/>
                        <a14:foregroundMark x1="4154" y1="52558" x2="6588" y2="52558"/>
                        <a14:foregroundMark x1="90445" y1="88837" x2="87359" y2="79690"/>
                      </a14:backgroundRemoval>
                    </a14:imgEffect>
                  </a14:imgLayer>
                </a14:imgProps>
              </a:ext>
              <a:ext uri="{28A0092B-C50C-407E-A947-70E740481C1C}">
                <a14:useLocalDpi xmlns:a14="http://schemas.microsoft.com/office/drawing/2010/main" val="0"/>
              </a:ext>
            </a:extLst>
          </a:blip>
          <a:stretch>
            <a:fillRect/>
          </a:stretch>
        </p:blipFill>
        <p:spPr>
          <a:xfrm>
            <a:off x="6557648" y="3166275"/>
            <a:ext cx="2526869" cy="967258"/>
          </a:xfrm>
          <a:prstGeom prst="rect">
            <a:avLst/>
          </a:prstGeom>
        </p:spPr>
      </p:pic>
      <p:pic>
        <p:nvPicPr>
          <p:cNvPr id="7" name="Picture 6" descr="A dolphin with a white background&#10;&#10;AI-generated content may be incorrect.">
            <a:extLst>
              <a:ext uri="{FF2B5EF4-FFF2-40B4-BE49-F238E27FC236}">
                <a16:creationId xmlns:a16="http://schemas.microsoft.com/office/drawing/2014/main" id="{9F180305-A962-4B72-2670-60A32143346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9293" r="93603">
                        <a14:foregroundMark x1="9293" y1="62857" x2="12121" y2="57937"/>
                        <a14:foregroundMark x1="84646" y1="63810" x2="93603" y2="73492"/>
                      </a14:backgroundRemoval>
                    </a14:imgEffect>
                  </a14:imgLayer>
                </a14:imgProps>
              </a:ext>
              <a:ext uri="{28A0092B-C50C-407E-A947-70E740481C1C}">
                <a14:useLocalDpi xmlns:a14="http://schemas.microsoft.com/office/drawing/2010/main" val="0"/>
              </a:ext>
            </a:extLst>
          </a:blip>
          <a:stretch>
            <a:fillRect/>
          </a:stretch>
        </p:blipFill>
        <p:spPr>
          <a:xfrm>
            <a:off x="6595272" y="5382174"/>
            <a:ext cx="2279966" cy="967258"/>
          </a:xfrm>
          <a:prstGeom prst="rect">
            <a:avLst/>
          </a:prstGeom>
        </p:spPr>
      </p:pic>
      <p:pic>
        <p:nvPicPr>
          <p:cNvPr id="11" name="Picture 10">
            <a:extLst>
              <a:ext uri="{FF2B5EF4-FFF2-40B4-BE49-F238E27FC236}">
                <a16:creationId xmlns:a16="http://schemas.microsoft.com/office/drawing/2014/main" id="{BD9F2A09-E25B-B728-C8A9-6D35909E3E6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356715" y="4697379"/>
            <a:ext cx="2222007" cy="814148"/>
          </a:xfrm>
          <a:prstGeom prst="rect">
            <a:avLst/>
          </a:prstGeom>
        </p:spPr>
      </p:pic>
    </p:spTree>
    <p:extLst>
      <p:ext uri="{BB962C8B-B14F-4D97-AF65-F5344CB8AC3E}">
        <p14:creationId xmlns:p14="http://schemas.microsoft.com/office/powerpoint/2010/main" val="1635569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BA761-0B18-17F8-3B78-968F0CA394F8}"/>
              </a:ext>
            </a:extLst>
          </p:cNvPr>
          <p:cNvSpPr>
            <a:spLocks noGrp="1"/>
          </p:cNvSpPr>
          <p:nvPr>
            <p:ph type="title"/>
          </p:nvPr>
        </p:nvSpPr>
        <p:spPr>
          <a:xfrm>
            <a:off x="170561" y="0"/>
            <a:ext cx="3658489" cy="1142338"/>
          </a:xfrm>
        </p:spPr>
        <p:txBody>
          <a:bodyPr/>
          <a:lstStyle/>
          <a:p>
            <a:r>
              <a:rPr kumimoji="0" lang="en-GB" sz="2800" b="0" i="0" u="none" strike="noStrike" kern="1200" cap="none" spc="0" normalizeH="0" baseline="0" noProof="0" dirty="0">
                <a:ln>
                  <a:noFill/>
                </a:ln>
                <a:solidFill>
                  <a:prstClr val="white"/>
                </a:solidFill>
                <a:effectLst/>
                <a:uLnTx/>
                <a:uFillTx/>
                <a:latin typeface="Jost"/>
                <a:ea typeface="Jost SemiBold" pitchFamily="2" charset="0"/>
                <a:cs typeface="+mj-cs"/>
              </a:rPr>
              <a:t>Citizen Science </a:t>
            </a:r>
            <a:r>
              <a:rPr lang="en-GB" dirty="0" err="1"/>
              <a:t>iNaturalist</a:t>
            </a:r>
            <a:endParaRPr lang="en-GB" dirty="0"/>
          </a:p>
        </p:txBody>
      </p:sp>
      <p:sp>
        <p:nvSpPr>
          <p:cNvPr id="4" name="Text Placeholder 3">
            <a:extLst>
              <a:ext uri="{FF2B5EF4-FFF2-40B4-BE49-F238E27FC236}">
                <a16:creationId xmlns:a16="http://schemas.microsoft.com/office/drawing/2014/main" id="{7D520BA4-B043-A18A-5015-0289C4A3AD1C}"/>
              </a:ext>
            </a:extLst>
          </p:cNvPr>
          <p:cNvSpPr>
            <a:spLocks noGrp="1"/>
          </p:cNvSpPr>
          <p:nvPr>
            <p:ph type="body" sz="quarter" idx="10"/>
          </p:nvPr>
        </p:nvSpPr>
        <p:spPr>
          <a:xfrm>
            <a:off x="170561" y="1233563"/>
            <a:ext cx="3658489" cy="4607500"/>
          </a:xfrm>
        </p:spPr>
        <p:txBody>
          <a:bodyPr/>
          <a:lstStyle/>
          <a:p>
            <a:r>
              <a:rPr lang="en-GB" dirty="0"/>
              <a:t>During our voyage we had the chance to explore many different ecosystems: from the rainforest to the intertidal zone and the kelp forest; from rivers and lakes to glaciated fjords. In these habitats we observed a wide variety of trees, flowers, marine invertebrates, mammals, and birds.</a:t>
            </a:r>
          </a:p>
          <a:p>
            <a:endParaRPr lang="en-GB" dirty="0"/>
          </a:p>
          <a:p>
            <a:r>
              <a:rPr lang="en-GB" dirty="0"/>
              <a:t>In total we recorded:</a:t>
            </a:r>
          </a:p>
          <a:p>
            <a:endParaRPr lang="en-GB" dirty="0"/>
          </a:p>
          <a:p>
            <a:r>
              <a:rPr lang="en-GB" dirty="0"/>
              <a:t>137 species</a:t>
            </a:r>
          </a:p>
          <a:p>
            <a:r>
              <a:rPr lang="en-GB" dirty="0"/>
              <a:t>304 observations</a:t>
            </a:r>
          </a:p>
          <a:p>
            <a:r>
              <a:rPr lang="en-GB" dirty="0"/>
              <a:t>13 observers</a:t>
            </a:r>
          </a:p>
          <a:p>
            <a:r>
              <a:rPr lang="en-GB" dirty="0"/>
              <a:t>52 identifiers</a:t>
            </a:r>
          </a:p>
          <a:p>
            <a:r>
              <a:rPr lang="en-GB" dirty="0"/>
              <a:t>…and counting. As you upload more photos from home, our dataset grows.</a:t>
            </a:r>
          </a:p>
          <a:p>
            <a:endParaRPr lang="en-GB" dirty="0"/>
          </a:p>
          <a:p>
            <a:r>
              <a:rPr lang="en-GB" dirty="0"/>
              <a:t>Through iNaturalist, these observations can now be used as data in global scientific research. Thank you for joining the project and contributing to this citizen science platform.</a:t>
            </a:r>
            <a:endParaRPr lang="nb-NO" dirty="0"/>
          </a:p>
        </p:txBody>
      </p:sp>
      <p:sp>
        <p:nvSpPr>
          <p:cNvPr id="7" name="Text Placeholder 3">
            <a:extLst>
              <a:ext uri="{FF2B5EF4-FFF2-40B4-BE49-F238E27FC236}">
                <a16:creationId xmlns:a16="http://schemas.microsoft.com/office/drawing/2014/main" id="{61C1EA5E-601D-A0E8-EB71-155FF324D718}"/>
              </a:ext>
            </a:extLst>
          </p:cNvPr>
          <p:cNvSpPr txBox="1">
            <a:spLocks/>
          </p:cNvSpPr>
          <p:nvPr/>
        </p:nvSpPr>
        <p:spPr>
          <a:xfrm>
            <a:off x="170561" y="5841063"/>
            <a:ext cx="3388427" cy="911616"/>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lumMod val="85000"/>
                  </a:schemeClr>
                </a:solidFill>
                <a:latin typeface="+mn-lt"/>
              </a:rPr>
              <a:t>View our data submitted on our iNaturalist project here:</a:t>
            </a:r>
          </a:p>
          <a:p>
            <a:r>
              <a:rPr lang="en-GB" dirty="0">
                <a:solidFill>
                  <a:schemeClr val="bg1">
                    <a:lumMod val="85000"/>
                  </a:schemeClr>
                </a:solidFill>
                <a:latin typeface="+mn-lt"/>
                <a:hlinkClick r:id="rId3"/>
              </a:rPr>
              <a:t>2026 June 13 – 22: MS Roald Amundsen: Alaska and British Columbia · iNaturalist</a:t>
            </a:r>
            <a:endParaRPr lang="en-GB" dirty="0">
              <a:solidFill>
                <a:schemeClr val="bg1">
                  <a:lumMod val="85000"/>
                </a:schemeClr>
              </a:solidFill>
              <a:latin typeface="+mn-lt"/>
            </a:endParaRPr>
          </a:p>
        </p:txBody>
      </p:sp>
      <p:pic>
        <p:nvPicPr>
          <p:cNvPr id="6" name="Picture Placeholder 5" descr="A bald eagle with a white head&#10;&#10;AI-generated content may be incorrect.">
            <a:extLst>
              <a:ext uri="{FF2B5EF4-FFF2-40B4-BE49-F238E27FC236}">
                <a16:creationId xmlns:a16="http://schemas.microsoft.com/office/drawing/2014/main" id="{C240D2B7-578E-E939-6A15-C94FC0DE1B8F}"/>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14375" r="14375"/>
          <a:stretch>
            <a:fillRect/>
          </a:stretch>
        </p:blipFill>
        <p:spPr/>
      </p:pic>
      <p:sp>
        <p:nvSpPr>
          <p:cNvPr id="2" name="AutoShape 2">
            <a:extLst>
              <a:ext uri="{FF2B5EF4-FFF2-40B4-BE49-F238E27FC236}">
                <a16:creationId xmlns:a16="http://schemas.microsoft.com/office/drawing/2014/main" id="{40A8A178-D659-0585-BF55-E10BDC8864A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2">
            <a:extLst>
              <a:ext uri="{FF2B5EF4-FFF2-40B4-BE49-F238E27FC236}">
                <a16:creationId xmlns:a16="http://schemas.microsoft.com/office/drawing/2014/main" id="{489FFA6A-2CE7-61AE-61BC-38E0E91DC45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2">
            <a:extLst>
              <a:ext uri="{FF2B5EF4-FFF2-40B4-BE49-F238E27FC236}">
                <a16:creationId xmlns:a16="http://schemas.microsoft.com/office/drawing/2014/main" id="{CA4782A0-F092-2CAA-8209-64959B3CD88A}"/>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Picture 7">
            <a:extLst>
              <a:ext uri="{FF2B5EF4-FFF2-40B4-BE49-F238E27FC236}">
                <a16:creationId xmlns:a16="http://schemas.microsoft.com/office/drawing/2014/main" id="{5181777D-1066-B505-37FC-7F7F80FE6DE6}"/>
              </a:ext>
            </a:extLst>
          </p:cNvPr>
          <p:cNvPicPr>
            <a:picLocks noChangeAspect="1"/>
          </p:cNvPicPr>
          <p:nvPr/>
        </p:nvPicPr>
        <p:blipFill>
          <a:blip r:embed="rId5"/>
          <a:srcRect t="26914" b="14420"/>
          <a:stretch/>
        </p:blipFill>
        <p:spPr>
          <a:xfrm>
            <a:off x="3981450" y="435600"/>
            <a:ext cx="8210550" cy="6422400"/>
          </a:xfrm>
          <a:prstGeom prst="rect">
            <a:avLst/>
          </a:prstGeom>
        </p:spPr>
      </p:pic>
    </p:spTree>
    <p:extLst>
      <p:ext uri="{BB962C8B-B14F-4D97-AF65-F5344CB8AC3E}">
        <p14:creationId xmlns:p14="http://schemas.microsoft.com/office/powerpoint/2010/main" val="9341224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6A13E53B-40CD-DF88-F196-33AC2C7D4F26}"/>
              </a:ext>
            </a:extLst>
          </p:cNvPr>
          <p:cNvSpPr>
            <a:spLocks noGrp="1"/>
          </p:cNvSpPr>
          <p:nvPr>
            <p:ph type="title"/>
          </p:nvPr>
        </p:nvSpPr>
        <p:spPr>
          <a:xfrm>
            <a:off x="7614243" y="146094"/>
            <a:ext cx="3438469" cy="1299543"/>
          </a:xfrm>
        </p:spPr>
        <p:txBody>
          <a:bodyPr/>
          <a:lstStyle/>
          <a:p>
            <a:r>
              <a:rPr kumimoji="0" lang="en-GB" sz="2800" b="0" i="0" u="none" strike="noStrike" kern="1200" cap="none" spc="0" normalizeH="0" baseline="0" noProof="0" dirty="0">
                <a:ln>
                  <a:noFill/>
                </a:ln>
                <a:solidFill>
                  <a:prstClr val="white"/>
                </a:solidFill>
                <a:effectLst/>
                <a:uLnTx/>
                <a:uFillTx/>
                <a:latin typeface="Jost"/>
                <a:ea typeface="Jost SemiBold" pitchFamily="2" charset="0"/>
                <a:cs typeface="+mj-cs"/>
              </a:rPr>
              <a:t>The most observed</a:t>
            </a:r>
            <a:br>
              <a:rPr kumimoji="0" lang="en-GB" sz="2800" b="0" i="0" u="none" strike="noStrike" kern="1200" cap="none" spc="0" normalizeH="0" baseline="0" noProof="0" dirty="0">
                <a:ln>
                  <a:noFill/>
                </a:ln>
                <a:solidFill>
                  <a:prstClr val="white"/>
                </a:solidFill>
                <a:effectLst/>
                <a:uLnTx/>
                <a:uFillTx/>
                <a:latin typeface="Jost"/>
                <a:ea typeface="Jost SemiBold" pitchFamily="2" charset="0"/>
                <a:cs typeface="+mj-cs"/>
              </a:rPr>
            </a:br>
            <a:r>
              <a:rPr kumimoji="0" lang="en-GB" sz="2800" b="0" i="0" u="none" strike="noStrike" kern="1200" cap="none" spc="0" normalizeH="0" baseline="0" noProof="0" dirty="0">
                <a:ln>
                  <a:noFill/>
                </a:ln>
                <a:solidFill>
                  <a:prstClr val="white"/>
                </a:solidFill>
                <a:effectLst/>
                <a:uLnTx/>
                <a:uFillTx/>
                <a:latin typeface="Jost"/>
                <a:ea typeface="Jost SemiBold" pitchFamily="2" charset="0"/>
                <a:cs typeface="+mj-cs"/>
              </a:rPr>
              <a:t>species</a:t>
            </a:r>
            <a:endParaRPr lang="en-GB" dirty="0"/>
          </a:p>
        </p:txBody>
      </p:sp>
      <p:pic>
        <p:nvPicPr>
          <p:cNvPr id="6" name="Picture 5">
            <a:extLst>
              <a:ext uri="{FF2B5EF4-FFF2-40B4-BE49-F238E27FC236}">
                <a16:creationId xmlns:a16="http://schemas.microsoft.com/office/drawing/2014/main" id="{6DDC9BFB-1392-E7C5-E546-AD970E849F1A}"/>
              </a:ext>
            </a:extLst>
          </p:cNvPr>
          <p:cNvPicPr>
            <a:picLocks noChangeAspect="1"/>
          </p:cNvPicPr>
          <p:nvPr/>
        </p:nvPicPr>
        <p:blipFill>
          <a:blip r:embed="rId3"/>
          <a:stretch>
            <a:fillRect/>
          </a:stretch>
        </p:blipFill>
        <p:spPr>
          <a:xfrm>
            <a:off x="69972" y="635000"/>
            <a:ext cx="7544271" cy="5730240"/>
          </a:xfrm>
          <a:prstGeom prst="rect">
            <a:avLst/>
          </a:prstGeom>
        </p:spPr>
      </p:pic>
      <p:pic>
        <p:nvPicPr>
          <p:cNvPr id="7" name="Picture 6">
            <a:extLst>
              <a:ext uri="{FF2B5EF4-FFF2-40B4-BE49-F238E27FC236}">
                <a16:creationId xmlns:a16="http://schemas.microsoft.com/office/drawing/2014/main" id="{25F77C2E-F373-0073-47C0-241328992785}"/>
              </a:ext>
            </a:extLst>
          </p:cNvPr>
          <p:cNvPicPr>
            <a:picLocks noChangeAspect="1"/>
          </p:cNvPicPr>
          <p:nvPr/>
        </p:nvPicPr>
        <p:blipFill>
          <a:blip r:embed="rId4"/>
          <a:stretch>
            <a:fillRect/>
          </a:stretch>
        </p:blipFill>
        <p:spPr>
          <a:xfrm>
            <a:off x="7721599" y="2361963"/>
            <a:ext cx="4272751" cy="2276314"/>
          </a:xfrm>
          <a:prstGeom prst="rect">
            <a:avLst/>
          </a:prstGeom>
        </p:spPr>
      </p:pic>
    </p:spTree>
    <p:extLst>
      <p:ext uri="{BB962C8B-B14F-4D97-AF65-F5344CB8AC3E}">
        <p14:creationId xmlns:p14="http://schemas.microsoft.com/office/powerpoint/2010/main" val="2854013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C7FF-882E-1C06-6B68-283D516EEDAD}"/>
              </a:ext>
            </a:extLst>
          </p:cNvPr>
          <p:cNvSpPr>
            <a:spLocks noGrp="1"/>
          </p:cNvSpPr>
          <p:nvPr>
            <p:ph type="title"/>
          </p:nvPr>
        </p:nvSpPr>
        <p:spPr>
          <a:xfrm>
            <a:off x="8437144" y="219729"/>
            <a:ext cx="3438469" cy="1299543"/>
          </a:xfrm>
        </p:spPr>
        <p:txBody>
          <a:bodyPr/>
          <a:lstStyle/>
          <a:p>
            <a:r>
              <a:rPr kumimoji="0" lang="en-GB" sz="2800" b="0" i="0" u="none" strike="noStrike" kern="1200" cap="none" spc="0" normalizeH="0" baseline="0" noProof="0" dirty="0">
                <a:ln>
                  <a:noFill/>
                </a:ln>
                <a:solidFill>
                  <a:prstClr val="white"/>
                </a:solidFill>
                <a:effectLst/>
                <a:uLnTx/>
                <a:uFillTx/>
                <a:latin typeface="Jost"/>
                <a:ea typeface="Jost SemiBold" pitchFamily="2" charset="0"/>
                <a:cs typeface="+mj-cs"/>
              </a:rPr>
              <a:t>Citizen Science</a:t>
            </a:r>
            <a:br>
              <a:rPr lang="en-US" dirty="0"/>
            </a:br>
            <a:r>
              <a:rPr lang="en-US" dirty="0" err="1"/>
              <a:t>eBird</a:t>
            </a:r>
            <a:endParaRPr lang="en-US" dirty="0"/>
          </a:p>
        </p:txBody>
      </p:sp>
      <p:sp>
        <p:nvSpPr>
          <p:cNvPr id="3" name="Text Placeholder 2">
            <a:extLst>
              <a:ext uri="{FF2B5EF4-FFF2-40B4-BE49-F238E27FC236}">
                <a16:creationId xmlns:a16="http://schemas.microsoft.com/office/drawing/2014/main" id="{EA3859AB-018D-B1A8-5D45-0BC25B60E774}"/>
              </a:ext>
            </a:extLst>
          </p:cNvPr>
          <p:cNvSpPr>
            <a:spLocks noGrp="1"/>
          </p:cNvSpPr>
          <p:nvPr>
            <p:ph type="body" sz="quarter" idx="10"/>
          </p:nvPr>
        </p:nvSpPr>
        <p:spPr>
          <a:xfrm>
            <a:off x="8437144" y="1638211"/>
            <a:ext cx="3438469" cy="3581578"/>
          </a:xfrm>
        </p:spPr>
        <p:txBody>
          <a:bodyPr/>
          <a:lstStyle/>
          <a:p>
            <a:r>
              <a:rPr lang="en-GB" dirty="0"/>
              <a:t>At sea and on land, our onboard Ornithologists and enthusiastic birder guests continually surveyed the avifauna we encountered along our route. The diversity of habitats we travelled through provided an equally diverse array of birds, from the bald eagle to a wide variety of ducks and shorebirds.</a:t>
            </a:r>
          </a:p>
          <a:p>
            <a:endParaRPr lang="en-GB" dirty="0"/>
          </a:p>
          <a:p>
            <a:r>
              <a:rPr lang="en-GB" dirty="0"/>
              <a:t>Across onboard wildlife watches and eBird sessions on deck, we recorded 74 bird species across 39 eBird checklists. Through the eBird platform, the data we collected is available to scientists around the world to help understand patterns of bird distribution, migration, and habitat use.</a:t>
            </a:r>
            <a:endParaRPr lang="en-US" dirty="0"/>
          </a:p>
        </p:txBody>
      </p:sp>
      <p:sp>
        <p:nvSpPr>
          <p:cNvPr id="4" name="Text Placeholder 2">
            <a:extLst>
              <a:ext uri="{FF2B5EF4-FFF2-40B4-BE49-F238E27FC236}">
                <a16:creationId xmlns:a16="http://schemas.microsoft.com/office/drawing/2014/main" id="{782271C4-14A3-5EA3-8D30-E679D70FEE90}"/>
              </a:ext>
            </a:extLst>
          </p:cNvPr>
          <p:cNvSpPr txBox="1">
            <a:spLocks/>
          </p:cNvSpPr>
          <p:nvPr/>
        </p:nvSpPr>
        <p:spPr>
          <a:xfrm>
            <a:off x="8437144" y="5338728"/>
            <a:ext cx="3161298" cy="914181"/>
          </a:xfrm>
          <a:prstGeom prst="rect">
            <a:avLst/>
          </a:prstGeom>
        </p:spPr>
        <p:txBody>
          <a:bodyPr vert="horz" wrap="square" lIns="91440" tIns="0" rIns="91440" bIns="90000" rtlCol="0" anchor="t" anchorCtr="0">
            <a:spAutoFit/>
          </a:bodyPr>
          <a:lstStyle>
            <a:lvl1pPr marL="0" indent="0" algn="l" defTabSz="914400" rtl="0" eaLnBrk="1" latinLnBrk="0" hangingPunct="1">
              <a:lnSpc>
                <a:spcPts val="1600"/>
              </a:lnSpc>
              <a:spcBef>
                <a:spcPts val="0"/>
              </a:spcBef>
              <a:buClr>
                <a:schemeClr val="tx1"/>
              </a:buClr>
              <a:buSzPct val="100000"/>
              <a:buFont typeface="Arial" panose="020B0604020202020204" pitchFamily="34" charset="0"/>
              <a:buNone/>
              <a:tabLst/>
              <a:defRPr sz="1400" b="0" i="0" kern="1200">
                <a:solidFill>
                  <a:schemeClr val="bg2"/>
                </a:solidFill>
                <a:latin typeface="Atlas Grotesk Regular" pitchFamily="50" charset="0"/>
                <a:ea typeface="+mn-ea"/>
                <a:cs typeface="+mn-cs"/>
              </a:defRPr>
            </a:lvl1pPr>
            <a:lvl2pPr marL="421207" indent="-182029" algn="l" defTabSz="914400" rtl="0" eaLnBrk="1" latinLnBrk="0" hangingPunct="1">
              <a:lnSpc>
                <a:spcPct val="100000"/>
              </a:lnSpc>
              <a:spcBef>
                <a:spcPts val="0"/>
              </a:spcBef>
              <a:buClr>
                <a:schemeClr val="tx1"/>
              </a:buClr>
              <a:buFont typeface="Arial" panose="020B0604020202020204" pitchFamily="34" charset="0"/>
              <a:buChar char="•"/>
              <a:tabLst/>
              <a:defRPr sz="1333" b="0" i="0" kern="1200">
                <a:solidFill>
                  <a:schemeClr val="tx1"/>
                </a:solidFill>
                <a:latin typeface="Austin Text Roman" pitchFamily="2" charset="77"/>
                <a:ea typeface="+mn-ea"/>
                <a:cs typeface="+mn-cs"/>
              </a:defRPr>
            </a:lvl2pPr>
            <a:lvl3pPr marL="592652" indent="-118530" algn="l" defTabSz="914400" rtl="0" eaLnBrk="1" latinLnBrk="0" hangingPunct="1">
              <a:lnSpc>
                <a:spcPct val="100000"/>
              </a:lnSpc>
              <a:spcBef>
                <a:spcPts val="0"/>
              </a:spcBef>
              <a:buClr>
                <a:schemeClr val="tx1"/>
              </a:buClr>
              <a:buSzPct val="80000"/>
              <a:buFont typeface="Arial" panose="020B0604020202020204" pitchFamily="34" charset="0"/>
              <a:buChar char="•"/>
              <a:tabLst/>
              <a:defRPr sz="1333" b="0" i="0" kern="1200">
                <a:solidFill>
                  <a:schemeClr val="tx1"/>
                </a:solidFill>
                <a:latin typeface="Austin Text Roman" pitchFamily="2" charset="77"/>
                <a:ea typeface="+mn-ea"/>
                <a:cs typeface="+mn-cs"/>
              </a:defRPr>
            </a:lvl3pPr>
            <a:lvl4pPr marL="713300" indent="-120648" algn="l" defTabSz="914400" rtl="0" eaLnBrk="1" latinLnBrk="0" hangingPunct="1">
              <a:lnSpc>
                <a:spcPct val="100000"/>
              </a:lnSpc>
              <a:spcBef>
                <a:spcPts val="0"/>
              </a:spcBef>
              <a:buClr>
                <a:schemeClr val="tx1"/>
              </a:buClr>
              <a:buFont typeface="Systemfont normal"/>
              <a:buChar char="-"/>
              <a:tabLst/>
              <a:defRPr sz="1333" b="0" i="0" kern="1200">
                <a:solidFill>
                  <a:schemeClr val="tx1"/>
                </a:solidFill>
                <a:latin typeface="Austin Text Roman" pitchFamily="2" charset="77"/>
                <a:ea typeface="+mn-ea"/>
                <a:cs typeface="+mn-cs"/>
              </a:defRPr>
            </a:lvl4pPr>
            <a:lvl5pPr marL="2057400" indent="-228600" algn="l" defTabSz="914400" rtl="0" eaLnBrk="1" latinLnBrk="0" hangingPunct="1">
              <a:lnSpc>
                <a:spcPct val="90000"/>
              </a:lnSpc>
              <a:spcBef>
                <a:spcPts val="0"/>
              </a:spcBef>
              <a:buFont typeface="Arial" panose="020B0604020202020204" pitchFamily="34" charset="0"/>
              <a:buChar char="•"/>
              <a:defRPr sz="1867" b="0" i="0" kern="1200">
                <a:solidFill>
                  <a:schemeClr val="tx1"/>
                </a:solidFill>
                <a:latin typeface="Austin Text Roma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chemeClr val="bg1">
                    <a:lumMod val="85000"/>
                  </a:schemeClr>
                </a:solidFill>
                <a:latin typeface="+mn-lt"/>
              </a:rPr>
              <a:t>View our data for this trip here:</a:t>
            </a:r>
          </a:p>
          <a:p>
            <a:r>
              <a:rPr lang="en-US" dirty="0">
                <a:latin typeface="+mn-lt"/>
                <a:hlinkClick r:id="rId3"/>
              </a:rPr>
              <a:t>2026 June 13 - 22: MS Roald Amundsen: Alaska’s Inside Passage - eBird Trip Report</a:t>
            </a:r>
            <a:endParaRPr lang="en-US" dirty="0">
              <a:solidFill>
                <a:schemeClr val="bg1">
                  <a:lumMod val="85000"/>
                </a:schemeClr>
              </a:solidFill>
              <a:latin typeface="+mn-lt"/>
            </a:endParaRPr>
          </a:p>
        </p:txBody>
      </p:sp>
      <p:sp>
        <p:nvSpPr>
          <p:cNvPr id="6" name="AutoShape 2">
            <a:extLst>
              <a:ext uri="{FF2B5EF4-FFF2-40B4-BE49-F238E27FC236}">
                <a16:creationId xmlns:a16="http://schemas.microsoft.com/office/drawing/2014/main" id="{588D6085-EB4F-11F8-98EB-654BAA1F919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TextBox 8">
            <a:extLst>
              <a:ext uri="{FF2B5EF4-FFF2-40B4-BE49-F238E27FC236}">
                <a16:creationId xmlns:a16="http://schemas.microsoft.com/office/drawing/2014/main" id="{42037566-2A95-7BC2-3309-9A77903EFCEE}"/>
              </a:ext>
            </a:extLst>
          </p:cNvPr>
          <p:cNvSpPr txBox="1"/>
          <p:nvPr/>
        </p:nvSpPr>
        <p:spPr>
          <a:xfrm>
            <a:off x="-2" y="6427113"/>
            <a:ext cx="6400802" cy="430887"/>
          </a:xfrm>
          <a:prstGeom prst="rect">
            <a:avLst/>
          </a:prstGeom>
          <a:noFill/>
        </p:spPr>
        <p:txBody>
          <a:bodyPr wrap="square" rtlCol="0">
            <a:spAutoFit/>
          </a:bodyPr>
          <a:lstStyle/>
          <a:p>
            <a:r>
              <a:rPr lang="nb-NO" sz="1100" dirty="0" err="1">
                <a:solidFill>
                  <a:schemeClr val="bg1"/>
                </a:solidFill>
              </a:rPr>
              <a:t>marbled</a:t>
            </a:r>
            <a:r>
              <a:rPr lang="nb-NO" sz="1100" dirty="0">
                <a:solidFill>
                  <a:schemeClr val="bg1"/>
                </a:solidFill>
              </a:rPr>
              <a:t> </a:t>
            </a:r>
            <a:r>
              <a:rPr lang="nb-NO" sz="1100" dirty="0" err="1">
                <a:solidFill>
                  <a:schemeClr val="bg1"/>
                </a:solidFill>
              </a:rPr>
              <a:t>murrelet</a:t>
            </a:r>
            <a:r>
              <a:rPr lang="nb-NO" sz="1100" dirty="0">
                <a:solidFill>
                  <a:schemeClr val="bg1"/>
                </a:solidFill>
              </a:rPr>
              <a:t>, </a:t>
            </a:r>
            <a:r>
              <a:rPr lang="nb-NO" sz="1100" i="1" dirty="0" err="1">
                <a:solidFill>
                  <a:schemeClr val="bg1"/>
                </a:solidFill>
              </a:rPr>
              <a:t>Brachyramphus</a:t>
            </a:r>
            <a:r>
              <a:rPr lang="nb-NO" sz="1100" i="1" dirty="0">
                <a:solidFill>
                  <a:schemeClr val="bg1"/>
                </a:solidFill>
              </a:rPr>
              <a:t> </a:t>
            </a:r>
            <a:r>
              <a:rPr lang="nb-NO" sz="1100" i="1" dirty="0" err="1">
                <a:solidFill>
                  <a:schemeClr val="bg1"/>
                </a:solidFill>
              </a:rPr>
              <a:t>marmoratus</a:t>
            </a:r>
            <a:endParaRPr lang="nb-NO" sz="1100" i="1" dirty="0">
              <a:solidFill>
                <a:schemeClr val="bg1"/>
              </a:solidFill>
            </a:endParaRPr>
          </a:p>
          <a:p>
            <a:r>
              <a:rPr lang="en-US" sz="1100" dirty="0">
                <a:solidFill>
                  <a:schemeClr val="bg1"/>
                </a:solidFill>
              </a:rPr>
              <a:t>Photo by Martin</a:t>
            </a:r>
          </a:p>
        </p:txBody>
      </p:sp>
      <p:sp>
        <p:nvSpPr>
          <p:cNvPr id="5" name="AutoShape 2">
            <a:extLst>
              <a:ext uri="{FF2B5EF4-FFF2-40B4-BE49-F238E27FC236}">
                <a16:creationId xmlns:a16="http://schemas.microsoft.com/office/drawing/2014/main" id="{2BC8513F-C78E-F19E-634E-4432E1D3F12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2" name="Picture 11" descr="Birds swimming in the water&#10;&#10;AI-generated content may be incorrect.">
            <a:extLst>
              <a:ext uri="{FF2B5EF4-FFF2-40B4-BE49-F238E27FC236}">
                <a16:creationId xmlns:a16="http://schemas.microsoft.com/office/drawing/2014/main" id="{1BD4239C-EF6A-4393-68AE-22F499B5ACDD}"/>
              </a:ext>
            </a:extLst>
          </p:cNvPr>
          <p:cNvPicPr>
            <a:picLocks noChangeAspect="1"/>
          </p:cNvPicPr>
          <p:nvPr/>
        </p:nvPicPr>
        <p:blipFill>
          <a:blip r:embed="rId4"/>
          <a:srcRect l="33559" r="1" b="5562"/>
          <a:stretch/>
        </p:blipFill>
        <p:spPr>
          <a:xfrm>
            <a:off x="-2" y="-1"/>
            <a:ext cx="8038644" cy="6427113"/>
          </a:xfrm>
          <a:prstGeom prst="rect">
            <a:avLst/>
          </a:prstGeom>
        </p:spPr>
      </p:pic>
    </p:spTree>
    <p:extLst>
      <p:ext uri="{BB962C8B-B14F-4D97-AF65-F5344CB8AC3E}">
        <p14:creationId xmlns:p14="http://schemas.microsoft.com/office/powerpoint/2010/main" val="2773998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2D4E16-1C36-2C59-FF1B-99B3DD66B03E}"/>
              </a:ext>
            </a:extLst>
          </p:cNvPr>
          <p:cNvPicPr>
            <a:picLocks noChangeAspect="1"/>
          </p:cNvPicPr>
          <p:nvPr/>
        </p:nvPicPr>
        <p:blipFill>
          <a:blip r:embed="rId3"/>
          <a:stretch>
            <a:fillRect/>
          </a:stretch>
        </p:blipFill>
        <p:spPr>
          <a:xfrm>
            <a:off x="0" y="72700"/>
            <a:ext cx="12192000" cy="6712599"/>
          </a:xfrm>
          <a:prstGeom prst="rect">
            <a:avLst/>
          </a:prstGeom>
        </p:spPr>
      </p:pic>
    </p:spTree>
    <p:extLst>
      <p:ext uri="{BB962C8B-B14F-4D97-AF65-F5344CB8AC3E}">
        <p14:creationId xmlns:p14="http://schemas.microsoft.com/office/powerpoint/2010/main" val="3745620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2">
            <a:extLst>
              <a:ext uri="{FF2B5EF4-FFF2-40B4-BE49-F238E27FC236}">
                <a16:creationId xmlns:a16="http://schemas.microsoft.com/office/drawing/2014/main" id="{595B3F75-751D-757D-F6F7-090822CDE927}"/>
              </a:ext>
            </a:extLst>
          </p:cNvPr>
          <p:cNvSpPr txBox="1">
            <a:spLocks/>
          </p:cNvSpPr>
          <p:nvPr/>
        </p:nvSpPr>
        <p:spPr>
          <a:xfrm>
            <a:off x="910434" y="1993246"/>
            <a:ext cx="6108715" cy="3034204"/>
          </a:xfrm>
          <a:prstGeom prst="rect">
            <a:avLst/>
          </a:prstGeom>
        </p:spPr>
        <p:txBody>
          <a:bodyPr vert="horz"/>
          <a:lstStyle>
            <a:defPPr>
              <a:defRPr lang="en-US"/>
            </a:defPPr>
            <a:lvl1pPr defTabSz="609585">
              <a:lnSpc>
                <a:spcPts val="9000"/>
              </a:lnSpc>
              <a:spcBef>
                <a:spcPct val="0"/>
              </a:spcBef>
              <a:buNone/>
              <a:defRPr sz="9000" b="1" i="0">
                <a:solidFill>
                  <a:schemeClr val="bg1"/>
                </a:solidFill>
                <a:latin typeface="+mj-lt"/>
                <a:ea typeface="+mj-ea"/>
                <a:cs typeface="Arial"/>
              </a:defRPr>
            </a:lvl1pPr>
          </a:lstStyle>
          <a:p>
            <a:r>
              <a:rPr lang="pl-PL" sz="7200" dirty="0"/>
              <a:t>Wildlife </a:t>
            </a:r>
          </a:p>
          <a:p>
            <a:r>
              <a:rPr lang="pl-PL" sz="7200" dirty="0"/>
              <a:t>List - </a:t>
            </a:r>
            <a:r>
              <a:rPr lang="en-GB" sz="7200" dirty="0"/>
              <a:t>Birds</a:t>
            </a:r>
          </a:p>
        </p:txBody>
      </p:sp>
      <p:sp>
        <p:nvSpPr>
          <p:cNvPr id="2" name="TextBox 1">
            <a:extLst>
              <a:ext uri="{FF2B5EF4-FFF2-40B4-BE49-F238E27FC236}">
                <a16:creationId xmlns:a16="http://schemas.microsoft.com/office/drawing/2014/main" id="{EA037CEC-8C9E-8DF6-2DDF-DCFE1E2E07E8}"/>
              </a:ext>
            </a:extLst>
          </p:cNvPr>
          <p:cNvSpPr txBox="1"/>
          <p:nvPr/>
        </p:nvSpPr>
        <p:spPr>
          <a:xfrm>
            <a:off x="-2" y="6427113"/>
            <a:ext cx="3019427" cy="430887"/>
          </a:xfrm>
          <a:prstGeom prst="rect">
            <a:avLst/>
          </a:prstGeom>
          <a:noFill/>
        </p:spPr>
        <p:txBody>
          <a:bodyPr wrap="square" rtlCol="0">
            <a:spAutoFit/>
          </a:bodyPr>
          <a:lstStyle/>
          <a:p>
            <a:r>
              <a:rPr lang="nb-NO" sz="1100" b="1" dirty="0" err="1">
                <a:solidFill>
                  <a:schemeClr val="bg1"/>
                </a:solidFill>
              </a:rPr>
              <a:t>Bald</a:t>
            </a:r>
            <a:r>
              <a:rPr lang="nb-NO" sz="1100" b="1" dirty="0">
                <a:solidFill>
                  <a:schemeClr val="bg1"/>
                </a:solidFill>
              </a:rPr>
              <a:t> Eagle, </a:t>
            </a:r>
            <a:r>
              <a:rPr lang="nb-NO" sz="1100" i="1" dirty="0" err="1">
                <a:solidFill>
                  <a:schemeClr val="bg1"/>
                </a:solidFill>
              </a:rPr>
              <a:t>Bhaliaeetus</a:t>
            </a:r>
            <a:r>
              <a:rPr lang="nb-NO" sz="1100" i="1" dirty="0">
                <a:solidFill>
                  <a:schemeClr val="bg1"/>
                </a:solidFill>
              </a:rPr>
              <a:t> </a:t>
            </a:r>
            <a:r>
              <a:rPr lang="nb-NO" sz="1100" i="1" dirty="0" err="1">
                <a:solidFill>
                  <a:schemeClr val="bg1"/>
                </a:solidFill>
              </a:rPr>
              <a:t>leucocephalus</a:t>
            </a:r>
            <a:r>
              <a:rPr lang="nb-NO" sz="1100" i="1" dirty="0">
                <a:solidFill>
                  <a:schemeClr val="bg1"/>
                </a:solidFill>
              </a:rPr>
              <a:t> </a:t>
            </a:r>
          </a:p>
          <a:p>
            <a:r>
              <a:rPr lang="nb-NO" sz="1100" dirty="0">
                <a:solidFill>
                  <a:schemeClr val="bg1"/>
                </a:solidFill>
              </a:rPr>
              <a:t>Photo by Martin</a:t>
            </a:r>
            <a:endParaRPr lang="en-US" sz="1100" dirty="0">
              <a:solidFill>
                <a:schemeClr val="bg1"/>
              </a:solidFill>
            </a:endParaRPr>
          </a:p>
        </p:txBody>
      </p:sp>
      <p:pic>
        <p:nvPicPr>
          <p:cNvPr id="6" name="Picture 5" descr="A bald eagle flying in the sky&#10;&#10;AI-generated content may be incorrect.">
            <a:extLst>
              <a:ext uri="{FF2B5EF4-FFF2-40B4-BE49-F238E27FC236}">
                <a16:creationId xmlns:a16="http://schemas.microsoft.com/office/drawing/2014/main" id="{98BBBBE1-8E9C-3007-7DA1-EA0126C58757}"/>
              </a:ext>
            </a:extLst>
          </p:cNvPr>
          <p:cNvPicPr>
            <a:picLocks noChangeAspect="1"/>
          </p:cNvPicPr>
          <p:nvPr/>
        </p:nvPicPr>
        <p:blipFill>
          <a:blip r:embed="rId3"/>
          <a:srcRect l="32383" r="11719"/>
          <a:stretch/>
        </p:blipFill>
        <p:spPr>
          <a:xfrm>
            <a:off x="5405718" y="137160"/>
            <a:ext cx="6542442" cy="6583680"/>
          </a:xfrm>
          <a:prstGeom prst="rect">
            <a:avLst/>
          </a:prstGeom>
        </p:spPr>
      </p:pic>
    </p:spTree>
    <p:extLst>
      <p:ext uri="{BB962C8B-B14F-4D97-AF65-F5344CB8AC3E}">
        <p14:creationId xmlns:p14="http://schemas.microsoft.com/office/powerpoint/2010/main" val="285768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extLst>
              <p:ext uri="{D42A27DB-BD31-4B8C-83A1-F6EECF244321}">
                <p14:modId xmlns:p14="http://schemas.microsoft.com/office/powerpoint/2010/main" val="1274970769"/>
              </p:ext>
            </p:extLst>
          </p:nvPr>
        </p:nvGraphicFramePr>
        <p:xfrm>
          <a:off x="226663" y="1003136"/>
          <a:ext cx="11432984" cy="4851728"/>
        </p:xfrm>
        <a:graphic>
          <a:graphicData uri="http://schemas.openxmlformats.org/drawingml/2006/table">
            <a:tbl>
              <a:tblPr firstRow="1">
                <a:tableStyleId>{775DCB02-9BB8-47FD-8907-85C794F793BA}</a:tableStyleId>
              </a:tblPr>
              <a:tblGrid>
                <a:gridCol w="2858246">
                  <a:extLst>
                    <a:ext uri="{9D8B030D-6E8A-4147-A177-3AD203B41FA5}">
                      <a16:colId xmlns:a16="http://schemas.microsoft.com/office/drawing/2014/main" val="3088101616"/>
                    </a:ext>
                  </a:extLst>
                </a:gridCol>
                <a:gridCol w="2858246">
                  <a:extLst>
                    <a:ext uri="{9D8B030D-6E8A-4147-A177-3AD203B41FA5}">
                      <a16:colId xmlns:a16="http://schemas.microsoft.com/office/drawing/2014/main" val="2578081934"/>
                    </a:ext>
                  </a:extLst>
                </a:gridCol>
                <a:gridCol w="2858246">
                  <a:extLst>
                    <a:ext uri="{9D8B030D-6E8A-4147-A177-3AD203B41FA5}">
                      <a16:colId xmlns:a16="http://schemas.microsoft.com/office/drawing/2014/main" val="3905369065"/>
                    </a:ext>
                  </a:extLst>
                </a:gridCol>
                <a:gridCol w="2858246">
                  <a:extLst>
                    <a:ext uri="{9D8B030D-6E8A-4147-A177-3AD203B41FA5}">
                      <a16:colId xmlns:a16="http://schemas.microsoft.com/office/drawing/2014/main" val="3595051564"/>
                    </a:ext>
                  </a:extLst>
                </a:gridCol>
              </a:tblGrid>
              <a:tr h="303233">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nb-NO" sz="1200" b="1" i="0" dirty="0">
                          <a:solidFill>
                            <a:schemeClr val="tx1"/>
                          </a:solidFill>
                          <a:effectLst/>
                          <a:latin typeface="+mj-lt"/>
                          <a:ea typeface="Jost Medium" pitchFamily="2" charset="0"/>
                          <a:cs typeface="Times New Roman" panose="02020603050405020304" pitchFamily="18" charset="0"/>
                        </a:rPr>
                        <a:t>Scientific</a:t>
                      </a:r>
                      <a:r>
                        <a:rPr lang="nb-NO" sz="1200" b="1" i="0" baseline="0" dirty="0">
                          <a:solidFill>
                            <a:schemeClr val="tx1"/>
                          </a:solidFill>
                          <a:effectLst/>
                          <a:latin typeface="+mj-lt"/>
                          <a:ea typeface="Jost Medium" pitchFamily="2" charset="0"/>
                          <a:cs typeface="Times New Roman" panose="02020603050405020304" pitchFamily="18" charset="0"/>
                        </a:rPr>
                        <a:t> </a:t>
                      </a:r>
                      <a:r>
                        <a:rPr lang="nb-NO" sz="1200" b="1" i="0" baseline="0" dirty="0" err="1">
                          <a:solidFill>
                            <a:schemeClr val="tx1"/>
                          </a:solidFill>
                          <a:effectLst/>
                          <a:latin typeface="+mj-lt"/>
                          <a:ea typeface="Jost Medium" pitchFamily="2" charset="0"/>
                          <a:cs typeface="Times New Roman" panose="02020603050405020304" pitchFamily="18" charset="0"/>
                        </a:rPr>
                        <a:t>Name</a:t>
                      </a:r>
                      <a:endParaRPr lang="en-GB" sz="12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1" i="0" dirty="0">
                          <a:solidFill>
                            <a:schemeClr val="tx1"/>
                          </a:solidFill>
                          <a:latin typeface="+mj-lt"/>
                          <a:ea typeface="Jost Medium" pitchFamily="2" charset="0"/>
                        </a:rPr>
                        <a:t>English</a:t>
                      </a:r>
                    </a:p>
                  </a:txBody>
                  <a:tcPr anchor="ctr"/>
                </a:tc>
                <a:tc>
                  <a:txBody>
                    <a:bodyPr/>
                    <a:lstStyle/>
                    <a:p>
                      <a:pPr algn="ctr"/>
                      <a:r>
                        <a:rPr lang="en-US" sz="1200" b="1" i="0" dirty="0">
                          <a:solidFill>
                            <a:schemeClr val="tx1"/>
                          </a:solidFill>
                          <a:latin typeface="+mj-lt"/>
                          <a:ea typeface="Jost Medium" pitchFamily="2" charset="0"/>
                        </a:rPr>
                        <a:t>Deutsch</a:t>
                      </a:r>
                    </a:p>
                  </a:txBody>
                  <a:tcPr anchor="ctr"/>
                </a:tc>
                <a:tc>
                  <a:txBody>
                    <a:bodyPr/>
                    <a:lstStyle/>
                    <a:p>
                      <a:pPr algn="ctr"/>
                      <a:r>
                        <a:rPr lang="en-US" sz="1200" b="1" i="0" dirty="0" err="1">
                          <a:solidFill>
                            <a:schemeClr val="tx1"/>
                          </a:solidFill>
                          <a:latin typeface="+mj-lt"/>
                          <a:ea typeface="Jost Medium" pitchFamily="2" charset="0"/>
                        </a:rPr>
                        <a:t>Norsk</a:t>
                      </a:r>
                      <a:endParaRPr lang="en-US" sz="12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03233">
                <a:tc>
                  <a:txBody>
                    <a:bodyPr/>
                    <a:lstStyle/>
                    <a:p>
                      <a:pPr algn="l" fontAlgn="ctr"/>
                      <a:r>
                        <a:rPr lang="en-CA" sz="1000" b="0" i="1" u="none" strike="noStrike">
                          <a:solidFill>
                            <a:srgbClr val="000000"/>
                          </a:solidFill>
                          <a:effectLst/>
                          <a:latin typeface="+mj-lt"/>
                        </a:rPr>
                        <a:t>Phoebastria nigripes</a:t>
                      </a:r>
                    </a:p>
                  </a:txBody>
                  <a:tcPr marL="6350" marR="6350" marT="6350" marB="0" anchor="ctr"/>
                </a:tc>
                <a:tc>
                  <a:txBody>
                    <a:bodyPr/>
                    <a:lstStyle/>
                    <a:p>
                      <a:pPr algn="l" fontAlgn="ctr"/>
                      <a:r>
                        <a:rPr lang="en-CA" sz="1000" b="1" i="0" u="none" strike="noStrike">
                          <a:solidFill>
                            <a:srgbClr val="000000"/>
                          </a:solidFill>
                          <a:effectLst/>
                          <a:latin typeface="+mj-lt"/>
                        </a:rPr>
                        <a:t>Black-footed Albatross</a:t>
                      </a:r>
                    </a:p>
                  </a:txBody>
                  <a:tcPr marL="6350" marR="6350" marT="6350" marB="0" anchor="ctr"/>
                </a:tc>
                <a:tc>
                  <a:txBody>
                    <a:bodyPr/>
                    <a:lstStyle/>
                    <a:p>
                      <a:pPr algn="l" fontAlgn="ctr"/>
                      <a:r>
                        <a:rPr lang="en-CA" sz="1000" b="0" i="0" u="none" strike="noStrike">
                          <a:solidFill>
                            <a:srgbClr val="000000"/>
                          </a:solidFill>
                          <a:effectLst/>
                          <a:latin typeface="+mj-lt"/>
                        </a:rPr>
                        <a:t>Schwarzfußalbatros</a:t>
                      </a:r>
                    </a:p>
                  </a:txBody>
                  <a:tcPr marL="6350" marR="6350" marT="6350" marB="0" anchor="ctr"/>
                </a:tc>
                <a:tc>
                  <a:txBody>
                    <a:bodyPr/>
                    <a:lstStyle/>
                    <a:p>
                      <a:pPr algn="l" fontAlgn="ctr"/>
                      <a:r>
                        <a:rPr lang="en-CA" sz="1000" b="0" i="0" u="none" strike="noStrike">
                          <a:solidFill>
                            <a:srgbClr val="000000"/>
                          </a:solidFill>
                          <a:effectLst/>
                          <a:latin typeface="+mj-lt"/>
                        </a:rPr>
                        <a:t>Svartfotalbatross</a:t>
                      </a:r>
                    </a:p>
                  </a:txBody>
                  <a:tcPr marL="6350" marR="6350" marT="6350" marB="0" anchor="ctr"/>
                </a:tc>
                <a:extLst>
                  <a:ext uri="{0D108BD9-81ED-4DB2-BD59-A6C34878D82A}">
                    <a16:rowId xmlns:a16="http://schemas.microsoft.com/office/drawing/2014/main" val="1057466311"/>
                  </a:ext>
                </a:extLst>
              </a:tr>
              <a:tr h="303233">
                <a:tc>
                  <a:txBody>
                    <a:bodyPr/>
                    <a:lstStyle/>
                    <a:p>
                      <a:pPr algn="l" fontAlgn="ctr"/>
                      <a:r>
                        <a:rPr lang="en-CA" sz="1000" b="0" i="1" u="none" strike="noStrike" dirty="0" err="1">
                          <a:solidFill>
                            <a:srgbClr val="000000"/>
                          </a:solidFill>
                          <a:effectLst/>
                          <a:latin typeface="+mj-lt"/>
                        </a:rPr>
                        <a:t>Oceanodroma</a:t>
                      </a:r>
                      <a:r>
                        <a:rPr lang="en-CA" sz="1000" b="0" i="1" u="none" strike="noStrike" dirty="0">
                          <a:solidFill>
                            <a:srgbClr val="000000"/>
                          </a:solidFill>
                          <a:effectLst/>
                          <a:latin typeface="+mj-lt"/>
                        </a:rPr>
                        <a:t> </a:t>
                      </a:r>
                      <a:r>
                        <a:rPr lang="en-CA" sz="1000" b="0" i="1" u="none" strike="noStrike" dirty="0" err="1">
                          <a:solidFill>
                            <a:srgbClr val="000000"/>
                          </a:solidFill>
                          <a:effectLst/>
                          <a:latin typeface="+mj-lt"/>
                        </a:rPr>
                        <a:t>furcata</a:t>
                      </a:r>
                      <a:endParaRPr lang="en-CA" sz="1000" b="0" i="1" u="none" strike="noStrike" dirty="0">
                        <a:solidFill>
                          <a:srgbClr val="000000"/>
                        </a:solidFill>
                        <a:effectLst/>
                        <a:latin typeface="+mj-lt"/>
                      </a:endParaRPr>
                    </a:p>
                  </a:txBody>
                  <a:tcPr marL="6350" marR="6350" marT="6350" marB="0" anchor="ctr"/>
                </a:tc>
                <a:tc>
                  <a:txBody>
                    <a:bodyPr/>
                    <a:lstStyle/>
                    <a:p>
                      <a:pPr algn="l" fontAlgn="ctr"/>
                      <a:r>
                        <a:rPr lang="en-CA" sz="1000" b="1" i="0" u="none" strike="noStrike">
                          <a:solidFill>
                            <a:srgbClr val="000000"/>
                          </a:solidFill>
                          <a:effectLst/>
                          <a:latin typeface="+mj-lt"/>
                        </a:rPr>
                        <a:t>Fork-tailed Storm Petrel</a:t>
                      </a:r>
                    </a:p>
                  </a:txBody>
                  <a:tcPr marL="6350" marR="6350" marT="6350" marB="0" anchor="ctr"/>
                </a:tc>
                <a:tc>
                  <a:txBody>
                    <a:bodyPr/>
                    <a:lstStyle/>
                    <a:p>
                      <a:pPr algn="l" fontAlgn="ctr"/>
                      <a:r>
                        <a:rPr lang="en-CA" sz="900" b="0" i="0" u="none" strike="noStrike">
                          <a:solidFill>
                            <a:srgbClr val="000000"/>
                          </a:solidFill>
                          <a:effectLst/>
                          <a:latin typeface="+mj-lt"/>
                        </a:rPr>
                        <a:t>Gabelschwanz-Wellenläufer</a:t>
                      </a:r>
                    </a:p>
                  </a:txBody>
                  <a:tcPr marL="6350" marR="6350" marT="6350" marB="0" anchor="ctr"/>
                </a:tc>
                <a:tc>
                  <a:txBody>
                    <a:bodyPr/>
                    <a:lstStyle/>
                    <a:p>
                      <a:pPr algn="l" fontAlgn="ctr"/>
                      <a:r>
                        <a:rPr lang="en-CA" sz="1000" b="0" i="0" u="none" strike="noStrike">
                          <a:solidFill>
                            <a:srgbClr val="000000"/>
                          </a:solidFill>
                          <a:effectLst/>
                          <a:latin typeface="+mj-lt"/>
                        </a:rPr>
                        <a:t>Gråstormsvale</a:t>
                      </a:r>
                    </a:p>
                  </a:txBody>
                  <a:tcPr marL="6350" marR="6350" marT="6350" marB="0" anchor="ctr"/>
                </a:tc>
                <a:extLst>
                  <a:ext uri="{0D108BD9-81ED-4DB2-BD59-A6C34878D82A}">
                    <a16:rowId xmlns:a16="http://schemas.microsoft.com/office/drawing/2014/main" val="1641895192"/>
                  </a:ext>
                </a:extLst>
              </a:tr>
              <a:tr h="303233">
                <a:tc>
                  <a:txBody>
                    <a:bodyPr/>
                    <a:lstStyle/>
                    <a:p>
                      <a:pPr algn="l" fontAlgn="ctr"/>
                      <a:r>
                        <a:rPr lang="en-CA" sz="1000" b="0" i="1" u="none" strike="noStrike">
                          <a:solidFill>
                            <a:srgbClr val="000000"/>
                          </a:solidFill>
                          <a:effectLst/>
                          <a:latin typeface="+mj-lt"/>
                        </a:rPr>
                        <a:t>Fulmarus glacialis</a:t>
                      </a:r>
                    </a:p>
                  </a:txBody>
                  <a:tcPr marL="6350" marR="6350" marT="6350" marB="0" anchor="ctr"/>
                </a:tc>
                <a:tc>
                  <a:txBody>
                    <a:bodyPr/>
                    <a:lstStyle/>
                    <a:p>
                      <a:pPr algn="l" fontAlgn="ctr"/>
                      <a:r>
                        <a:rPr lang="en-CA" sz="1000" b="1" i="0" u="none" strike="noStrike">
                          <a:solidFill>
                            <a:srgbClr val="000000"/>
                          </a:solidFill>
                          <a:effectLst/>
                          <a:latin typeface="+mj-lt"/>
                        </a:rPr>
                        <a:t>Northern Fulmar</a:t>
                      </a:r>
                    </a:p>
                  </a:txBody>
                  <a:tcPr marL="6350" marR="6350" marT="6350" marB="0" anchor="ctr"/>
                </a:tc>
                <a:tc>
                  <a:txBody>
                    <a:bodyPr/>
                    <a:lstStyle/>
                    <a:p>
                      <a:pPr algn="l" fontAlgn="ctr"/>
                      <a:r>
                        <a:rPr lang="en-CA" sz="1000" b="0" i="0" u="none" strike="noStrike">
                          <a:solidFill>
                            <a:srgbClr val="000000"/>
                          </a:solidFill>
                          <a:effectLst/>
                          <a:latin typeface="+mj-lt"/>
                        </a:rPr>
                        <a:t>Eissturmvogel</a:t>
                      </a:r>
                    </a:p>
                  </a:txBody>
                  <a:tcPr marL="6350" marR="6350" marT="6350" marB="0" anchor="ctr"/>
                </a:tc>
                <a:tc>
                  <a:txBody>
                    <a:bodyPr/>
                    <a:lstStyle/>
                    <a:p>
                      <a:pPr algn="l" fontAlgn="ctr"/>
                      <a:r>
                        <a:rPr lang="en-CA" sz="1000" b="0" i="0" u="none" strike="noStrike">
                          <a:solidFill>
                            <a:srgbClr val="000000"/>
                          </a:solidFill>
                          <a:effectLst/>
                          <a:latin typeface="+mj-lt"/>
                        </a:rPr>
                        <a:t>Havhest</a:t>
                      </a:r>
                    </a:p>
                  </a:txBody>
                  <a:tcPr marL="6350" marR="6350" marT="6350" marB="0" anchor="ctr"/>
                </a:tc>
                <a:extLst>
                  <a:ext uri="{0D108BD9-81ED-4DB2-BD59-A6C34878D82A}">
                    <a16:rowId xmlns:a16="http://schemas.microsoft.com/office/drawing/2014/main" val="3575983172"/>
                  </a:ext>
                </a:extLst>
              </a:tr>
              <a:tr h="303233">
                <a:tc>
                  <a:txBody>
                    <a:bodyPr/>
                    <a:lstStyle/>
                    <a:p>
                      <a:pPr algn="l" fontAlgn="ctr"/>
                      <a:r>
                        <a:rPr lang="en-CA" sz="1000" b="0" i="1" u="none" strike="noStrike">
                          <a:solidFill>
                            <a:srgbClr val="000000"/>
                          </a:solidFill>
                          <a:effectLst/>
                          <a:latin typeface="+mj-lt"/>
                          <a:cs typeface="Calibri" panose="020F0502020204030204" pitchFamily="34" charset="0"/>
                        </a:rPr>
                        <a:t>Ardenna grisea</a:t>
                      </a:r>
                      <a:endParaRPr lang="en-CA" sz="1000" b="0" i="1" u="none" strike="noStrike">
                        <a:solidFill>
                          <a:srgbClr val="000000"/>
                        </a:solidFill>
                        <a:effectLst/>
                        <a:latin typeface="+mj-lt"/>
                      </a:endParaRPr>
                    </a:p>
                  </a:txBody>
                  <a:tcPr marL="6350" marR="6350" marT="6350" marB="0" anchor="ctr"/>
                </a:tc>
                <a:tc>
                  <a:txBody>
                    <a:bodyPr/>
                    <a:lstStyle/>
                    <a:p>
                      <a:pPr algn="l" fontAlgn="ctr"/>
                      <a:r>
                        <a:rPr lang="en-CA" sz="1000" b="1" i="0" u="none" strike="noStrike">
                          <a:solidFill>
                            <a:srgbClr val="000000"/>
                          </a:solidFill>
                          <a:effectLst/>
                          <a:latin typeface="+mj-lt"/>
                          <a:cs typeface="Calibri" panose="020F0502020204030204" pitchFamily="34" charset="0"/>
                        </a:rPr>
                        <a:t>Sooty Shearwater</a:t>
                      </a:r>
                      <a:endParaRPr lang="en-CA" sz="1000" b="1"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Dunkelsturmtaucher</a:t>
                      </a:r>
                      <a:endParaRPr lang="en-CA" sz="1000" b="0"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Grålire</a:t>
                      </a: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430154128"/>
                  </a:ext>
                </a:extLst>
              </a:tr>
              <a:tr h="303233">
                <a:tc>
                  <a:txBody>
                    <a:bodyPr/>
                    <a:lstStyle/>
                    <a:p>
                      <a:pPr algn="l" fontAlgn="ctr"/>
                      <a:r>
                        <a:rPr lang="en-CA" sz="1000" b="0" i="1" u="none" strike="noStrike">
                          <a:solidFill>
                            <a:srgbClr val="000000"/>
                          </a:solidFill>
                          <a:effectLst/>
                          <a:latin typeface="+mj-lt"/>
                        </a:rPr>
                        <a:t>Ardenna creatopus</a:t>
                      </a:r>
                    </a:p>
                  </a:txBody>
                  <a:tcPr marL="6350" marR="6350" marT="6350" marB="0" anchor="ctr"/>
                </a:tc>
                <a:tc>
                  <a:txBody>
                    <a:bodyPr/>
                    <a:lstStyle/>
                    <a:p>
                      <a:pPr algn="l" fontAlgn="ctr"/>
                      <a:r>
                        <a:rPr lang="en-CA" sz="1000" b="1" i="0" u="none" strike="noStrike">
                          <a:solidFill>
                            <a:srgbClr val="000000"/>
                          </a:solidFill>
                          <a:effectLst/>
                          <a:latin typeface="+mj-lt"/>
                        </a:rPr>
                        <a:t>Pink-footed Shearwater</a:t>
                      </a:r>
                    </a:p>
                  </a:txBody>
                  <a:tcPr marL="6350" marR="6350" marT="6350" marB="0" anchor="ctr"/>
                </a:tc>
                <a:tc>
                  <a:txBody>
                    <a:bodyPr/>
                    <a:lstStyle/>
                    <a:p>
                      <a:pPr algn="l" fontAlgn="ctr"/>
                      <a:r>
                        <a:rPr lang="en-CA" sz="1000" b="0" i="0" u="none" strike="noStrike">
                          <a:solidFill>
                            <a:srgbClr val="000000"/>
                          </a:solidFill>
                          <a:effectLst/>
                          <a:latin typeface="+mj-lt"/>
                        </a:rPr>
                        <a:t>Rosafuß-Sturmtaucher</a:t>
                      </a:r>
                    </a:p>
                  </a:txBody>
                  <a:tcPr marL="6350" marR="6350" marT="6350" marB="0" anchor="ctr"/>
                </a:tc>
                <a:tc>
                  <a:txBody>
                    <a:bodyPr/>
                    <a:lstStyle/>
                    <a:p>
                      <a:pPr algn="l" fontAlgn="ctr"/>
                      <a:r>
                        <a:rPr lang="en-CA" sz="1000" b="0" i="0" u="none" strike="noStrike">
                          <a:solidFill>
                            <a:srgbClr val="000000"/>
                          </a:solidFill>
                          <a:effectLst/>
                          <a:latin typeface="+mj-lt"/>
                        </a:rPr>
                        <a:t>Chilelire</a:t>
                      </a:r>
                    </a:p>
                  </a:txBody>
                  <a:tcPr marL="6350" marR="6350" marT="6350" marB="0" anchor="ctr"/>
                </a:tc>
                <a:extLst>
                  <a:ext uri="{0D108BD9-81ED-4DB2-BD59-A6C34878D82A}">
                    <a16:rowId xmlns:a16="http://schemas.microsoft.com/office/drawing/2014/main" val="4231851525"/>
                  </a:ext>
                </a:extLst>
              </a:tr>
              <a:tr h="303233">
                <a:tc>
                  <a:txBody>
                    <a:bodyPr/>
                    <a:lstStyle/>
                    <a:p>
                      <a:pPr algn="l" fontAlgn="ctr"/>
                      <a:r>
                        <a:rPr lang="en-CA" sz="1000" b="0" i="1" u="none" strike="noStrike">
                          <a:solidFill>
                            <a:srgbClr val="000000"/>
                          </a:solidFill>
                          <a:effectLst/>
                          <a:latin typeface="+mj-lt"/>
                        </a:rPr>
                        <a:t>Larus brachyrhynchus</a:t>
                      </a:r>
                    </a:p>
                  </a:txBody>
                  <a:tcPr marL="6350" marR="6350" marT="6350" marB="0" anchor="ctr"/>
                </a:tc>
                <a:tc>
                  <a:txBody>
                    <a:bodyPr/>
                    <a:lstStyle/>
                    <a:p>
                      <a:pPr algn="l" fontAlgn="ctr"/>
                      <a:r>
                        <a:rPr lang="en-CA" sz="1000" b="1" i="0" u="none" strike="noStrike">
                          <a:solidFill>
                            <a:srgbClr val="000000"/>
                          </a:solidFill>
                          <a:effectLst/>
                          <a:latin typeface="+mj-lt"/>
                        </a:rPr>
                        <a:t>Short-billed Gull</a:t>
                      </a:r>
                    </a:p>
                  </a:txBody>
                  <a:tcPr marL="6350" marR="6350" marT="6350" marB="0" anchor="ctr"/>
                </a:tc>
                <a:tc>
                  <a:txBody>
                    <a:bodyPr/>
                    <a:lstStyle/>
                    <a:p>
                      <a:pPr algn="l" fontAlgn="ctr"/>
                      <a:r>
                        <a:rPr lang="en-CA" sz="1000" b="0" i="0" u="none" strike="noStrike">
                          <a:solidFill>
                            <a:srgbClr val="000000"/>
                          </a:solidFill>
                          <a:effectLst/>
                          <a:latin typeface="+mj-lt"/>
                        </a:rPr>
                        <a:t>Sturmmöwe</a:t>
                      </a:r>
                    </a:p>
                  </a:txBody>
                  <a:tcPr marL="6350" marR="6350" marT="6350" marB="0" anchor="ctr"/>
                </a:tc>
                <a:tc>
                  <a:txBody>
                    <a:bodyPr/>
                    <a:lstStyle/>
                    <a:p>
                      <a:pPr algn="l" fontAlgn="ctr"/>
                      <a:r>
                        <a:rPr lang="en-CA" sz="1000" b="0" i="0" u="none" strike="noStrike">
                          <a:solidFill>
                            <a:srgbClr val="000000"/>
                          </a:solidFill>
                          <a:effectLst/>
                          <a:latin typeface="+mj-lt"/>
                        </a:rPr>
                        <a:t>Fiskemåke</a:t>
                      </a:r>
                    </a:p>
                  </a:txBody>
                  <a:tcPr marL="6350" marR="6350" marT="6350" marB="0" anchor="ctr"/>
                </a:tc>
                <a:extLst>
                  <a:ext uri="{0D108BD9-81ED-4DB2-BD59-A6C34878D82A}">
                    <a16:rowId xmlns:a16="http://schemas.microsoft.com/office/drawing/2014/main" val="1203613008"/>
                  </a:ext>
                </a:extLst>
              </a:tr>
              <a:tr h="303233">
                <a:tc>
                  <a:txBody>
                    <a:bodyPr/>
                    <a:lstStyle/>
                    <a:p>
                      <a:pPr algn="l" fontAlgn="ctr"/>
                      <a:r>
                        <a:rPr lang="en-CA" sz="1000" b="0" i="1" u="none" strike="noStrike">
                          <a:solidFill>
                            <a:srgbClr val="000000"/>
                          </a:solidFill>
                          <a:effectLst/>
                          <a:latin typeface="+mj-lt"/>
                        </a:rPr>
                        <a:t>Larus glaucescens</a:t>
                      </a:r>
                    </a:p>
                  </a:txBody>
                  <a:tcPr marL="6350" marR="6350" marT="6350" marB="0" anchor="ctr"/>
                </a:tc>
                <a:tc>
                  <a:txBody>
                    <a:bodyPr/>
                    <a:lstStyle/>
                    <a:p>
                      <a:pPr algn="l" fontAlgn="ctr"/>
                      <a:r>
                        <a:rPr lang="en-CA" sz="1000" b="1" i="0" u="none" strike="noStrike">
                          <a:solidFill>
                            <a:srgbClr val="000000"/>
                          </a:solidFill>
                          <a:effectLst/>
                          <a:latin typeface="+mj-lt"/>
                        </a:rPr>
                        <a:t>Glaucous-winged Gull</a:t>
                      </a:r>
                    </a:p>
                  </a:txBody>
                  <a:tcPr marL="6350" marR="6350" marT="6350" marB="0" anchor="ctr"/>
                </a:tc>
                <a:tc>
                  <a:txBody>
                    <a:bodyPr/>
                    <a:lstStyle/>
                    <a:p>
                      <a:pPr algn="l" fontAlgn="ctr"/>
                      <a:r>
                        <a:rPr lang="en-CA" sz="1000" b="0" i="0" u="none" strike="noStrike">
                          <a:solidFill>
                            <a:srgbClr val="000000"/>
                          </a:solidFill>
                          <a:effectLst/>
                          <a:latin typeface="+mj-lt"/>
                        </a:rPr>
                        <a:t>Beringmöwe</a:t>
                      </a:r>
                    </a:p>
                  </a:txBody>
                  <a:tcPr marL="6350" marR="6350" marT="6350" marB="0" anchor="ctr"/>
                </a:tc>
                <a:tc>
                  <a:txBody>
                    <a:bodyPr/>
                    <a:lstStyle/>
                    <a:p>
                      <a:pPr algn="l" fontAlgn="ctr"/>
                      <a:r>
                        <a:rPr lang="en-CA" sz="1000" b="0" i="0" u="none" strike="noStrike">
                          <a:solidFill>
                            <a:srgbClr val="000000"/>
                          </a:solidFill>
                          <a:effectLst/>
                          <a:latin typeface="+mj-lt"/>
                        </a:rPr>
                        <a:t>Gråvingemåke</a:t>
                      </a:r>
                    </a:p>
                  </a:txBody>
                  <a:tcPr marL="6350" marR="6350" marT="6350" marB="0" anchor="ctr"/>
                </a:tc>
                <a:extLst>
                  <a:ext uri="{0D108BD9-81ED-4DB2-BD59-A6C34878D82A}">
                    <a16:rowId xmlns:a16="http://schemas.microsoft.com/office/drawing/2014/main" val="4035530538"/>
                  </a:ext>
                </a:extLst>
              </a:tr>
              <a:tr h="303233">
                <a:tc>
                  <a:txBody>
                    <a:bodyPr/>
                    <a:lstStyle/>
                    <a:p>
                      <a:pPr algn="l" fontAlgn="ctr"/>
                      <a:r>
                        <a:rPr lang="en-CA" sz="1000" b="0" i="1" u="none" strike="noStrike">
                          <a:solidFill>
                            <a:srgbClr val="000000"/>
                          </a:solidFill>
                          <a:effectLst/>
                          <a:latin typeface="+mj-lt"/>
                        </a:rPr>
                        <a:t>Larus argentatus</a:t>
                      </a:r>
                    </a:p>
                  </a:txBody>
                  <a:tcPr marL="6350" marR="6350" marT="6350" marB="0" anchor="ctr"/>
                </a:tc>
                <a:tc>
                  <a:txBody>
                    <a:bodyPr/>
                    <a:lstStyle/>
                    <a:p>
                      <a:pPr algn="l" fontAlgn="ctr"/>
                      <a:r>
                        <a:rPr lang="en-CA" sz="1000" b="1" i="0" u="none" strike="noStrike">
                          <a:solidFill>
                            <a:srgbClr val="000000"/>
                          </a:solidFill>
                          <a:effectLst/>
                          <a:latin typeface="+mj-lt"/>
                        </a:rPr>
                        <a:t>Herring Gull</a:t>
                      </a:r>
                    </a:p>
                  </a:txBody>
                  <a:tcPr marL="6350" marR="6350" marT="6350" marB="0" anchor="ctr"/>
                </a:tc>
                <a:tc>
                  <a:txBody>
                    <a:bodyPr/>
                    <a:lstStyle/>
                    <a:p>
                      <a:pPr algn="l" fontAlgn="ctr"/>
                      <a:r>
                        <a:rPr lang="en-CA" sz="1000" b="0" i="0" u="none" strike="noStrike">
                          <a:solidFill>
                            <a:srgbClr val="000000"/>
                          </a:solidFill>
                          <a:effectLst/>
                          <a:latin typeface="+mj-lt"/>
                        </a:rPr>
                        <a:t>Silbermöwe</a:t>
                      </a:r>
                    </a:p>
                  </a:txBody>
                  <a:tcPr marL="6350" marR="6350" marT="6350" marB="0" anchor="ctr"/>
                </a:tc>
                <a:tc>
                  <a:txBody>
                    <a:bodyPr/>
                    <a:lstStyle/>
                    <a:p>
                      <a:pPr algn="l" fontAlgn="ctr"/>
                      <a:r>
                        <a:rPr lang="en-CA" sz="1000" b="0" i="0" u="none" strike="noStrike">
                          <a:solidFill>
                            <a:srgbClr val="000000"/>
                          </a:solidFill>
                          <a:effectLst/>
                          <a:latin typeface="+mj-lt"/>
                        </a:rPr>
                        <a:t>gråmåke</a:t>
                      </a:r>
                    </a:p>
                  </a:txBody>
                  <a:tcPr marL="6350" marR="6350" marT="6350" marB="0" anchor="ctr"/>
                </a:tc>
                <a:extLst>
                  <a:ext uri="{0D108BD9-81ED-4DB2-BD59-A6C34878D82A}">
                    <a16:rowId xmlns:a16="http://schemas.microsoft.com/office/drawing/2014/main" val="2114281928"/>
                  </a:ext>
                </a:extLst>
              </a:tr>
              <a:tr h="303233">
                <a:tc>
                  <a:txBody>
                    <a:bodyPr/>
                    <a:lstStyle/>
                    <a:p>
                      <a:pPr algn="l" fontAlgn="ctr"/>
                      <a:r>
                        <a:rPr lang="en-CA" sz="1000" b="0" i="1" u="none" strike="noStrike">
                          <a:solidFill>
                            <a:srgbClr val="000000"/>
                          </a:solidFill>
                          <a:effectLst/>
                          <a:latin typeface="+mj-lt"/>
                        </a:rPr>
                        <a:t>Rissa tridactyla</a:t>
                      </a:r>
                    </a:p>
                  </a:txBody>
                  <a:tcPr marL="6350" marR="6350" marT="6350" marB="0" anchor="ctr"/>
                </a:tc>
                <a:tc>
                  <a:txBody>
                    <a:bodyPr/>
                    <a:lstStyle/>
                    <a:p>
                      <a:pPr algn="l" fontAlgn="ctr"/>
                      <a:r>
                        <a:rPr lang="en-CA" sz="1000" b="1" i="0" u="none" strike="noStrike">
                          <a:solidFill>
                            <a:srgbClr val="000000"/>
                          </a:solidFill>
                          <a:effectLst/>
                          <a:latin typeface="+mj-lt"/>
                        </a:rPr>
                        <a:t>Black-legged Kittiwake</a:t>
                      </a:r>
                    </a:p>
                  </a:txBody>
                  <a:tcPr marL="6350" marR="6350" marT="6350" marB="0" anchor="ctr"/>
                </a:tc>
                <a:tc>
                  <a:txBody>
                    <a:bodyPr/>
                    <a:lstStyle/>
                    <a:p>
                      <a:pPr algn="l" fontAlgn="ctr"/>
                      <a:r>
                        <a:rPr lang="en-CA" sz="1000" b="0" i="0" u="none" strike="noStrike">
                          <a:solidFill>
                            <a:srgbClr val="000000"/>
                          </a:solidFill>
                          <a:effectLst/>
                          <a:latin typeface="+mj-lt"/>
                        </a:rPr>
                        <a:t>Dreizehenmöwe</a:t>
                      </a:r>
                    </a:p>
                  </a:txBody>
                  <a:tcPr marL="6350" marR="6350" marT="6350" marB="0" anchor="ctr"/>
                </a:tc>
                <a:tc>
                  <a:txBody>
                    <a:bodyPr/>
                    <a:lstStyle/>
                    <a:p>
                      <a:pPr algn="l" fontAlgn="ctr"/>
                      <a:r>
                        <a:rPr lang="en-CA" sz="1000" b="0" i="0" u="none" strike="noStrike">
                          <a:solidFill>
                            <a:srgbClr val="000000"/>
                          </a:solidFill>
                          <a:effectLst/>
                          <a:latin typeface="+mj-lt"/>
                        </a:rPr>
                        <a:t>Krykkje</a:t>
                      </a:r>
                    </a:p>
                  </a:txBody>
                  <a:tcPr marL="6350" marR="6350" marT="6350" marB="0" anchor="ctr"/>
                </a:tc>
                <a:extLst>
                  <a:ext uri="{0D108BD9-81ED-4DB2-BD59-A6C34878D82A}">
                    <a16:rowId xmlns:a16="http://schemas.microsoft.com/office/drawing/2014/main" val="2543734225"/>
                  </a:ext>
                </a:extLst>
              </a:tr>
              <a:tr h="303233">
                <a:tc>
                  <a:txBody>
                    <a:bodyPr/>
                    <a:lstStyle/>
                    <a:p>
                      <a:pPr algn="l" fontAlgn="ctr"/>
                      <a:r>
                        <a:rPr lang="en-CA" sz="800" b="0" i="1" u="none" strike="noStrike">
                          <a:solidFill>
                            <a:srgbClr val="000000"/>
                          </a:solidFill>
                          <a:effectLst/>
                          <a:latin typeface="+mj-lt"/>
                        </a:rPr>
                        <a:t>Chroicocephalus philadelphia</a:t>
                      </a:r>
                    </a:p>
                  </a:txBody>
                  <a:tcPr marL="6350" marR="6350" marT="6350" marB="0" anchor="ctr"/>
                </a:tc>
                <a:tc>
                  <a:txBody>
                    <a:bodyPr/>
                    <a:lstStyle/>
                    <a:p>
                      <a:pPr algn="l" fontAlgn="ctr"/>
                      <a:r>
                        <a:rPr lang="en-CA" sz="1000" b="1" i="0" u="none" strike="noStrike">
                          <a:solidFill>
                            <a:srgbClr val="000000"/>
                          </a:solidFill>
                          <a:effectLst/>
                          <a:latin typeface="+mj-lt"/>
                        </a:rPr>
                        <a:t>Bonaparte’s Gull</a:t>
                      </a:r>
                    </a:p>
                  </a:txBody>
                  <a:tcPr marL="6350" marR="6350" marT="6350" marB="0" anchor="ctr"/>
                </a:tc>
                <a:tc>
                  <a:txBody>
                    <a:bodyPr/>
                    <a:lstStyle/>
                    <a:p>
                      <a:pPr algn="l" fontAlgn="ctr"/>
                      <a:r>
                        <a:rPr lang="en-CA" sz="1000" b="0" i="0" u="none" strike="noStrike">
                          <a:solidFill>
                            <a:srgbClr val="000000"/>
                          </a:solidFill>
                          <a:effectLst/>
                          <a:latin typeface="+mj-lt"/>
                        </a:rPr>
                        <a:t>Bonapartemöwe</a:t>
                      </a:r>
                    </a:p>
                  </a:txBody>
                  <a:tcPr marL="6350" marR="6350" marT="6350" marB="0" anchor="ctr"/>
                </a:tc>
                <a:tc>
                  <a:txBody>
                    <a:bodyPr/>
                    <a:lstStyle/>
                    <a:p>
                      <a:pPr algn="l" fontAlgn="ctr"/>
                      <a:r>
                        <a:rPr lang="en-CA" sz="1000" b="0" i="0" u="none" strike="noStrike">
                          <a:solidFill>
                            <a:srgbClr val="000000"/>
                          </a:solidFill>
                          <a:effectLst/>
                          <a:latin typeface="+mj-lt"/>
                        </a:rPr>
                        <a:t>kanadahettemåke</a:t>
                      </a:r>
                    </a:p>
                  </a:txBody>
                  <a:tcPr marL="6350" marR="6350" marT="6350" marB="0" anchor="ctr"/>
                </a:tc>
                <a:extLst>
                  <a:ext uri="{0D108BD9-81ED-4DB2-BD59-A6C34878D82A}">
                    <a16:rowId xmlns:a16="http://schemas.microsoft.com/office/drawing/2014/main" val="1272895303"/>
                  </a:ext>
                </a:extLst>
              </a:tr>
              <a:tr h="303233">
                <a:tc>
                  <a:txBody>
                    <a:bodyPr/>
                    <a:lstStyle/>
                    <a:p>
                      <a:pPr algn="l" fontAlgn="ctr"/>
                      <a:r>
                        <a:rPr lang="en-CA" sz="1000" b="0" i="1" u="none" strike="noStrike">
                          <a:solidFill>
                            <a:srgbClr val="000000"/>
                          </a:solidFill>
                          <a:effectLst/>
                          <a:latin typeface="+mj-lt"/>
                        </a:rPr>
                        <a:t>Xema sabini</a:t>
                      </a:r>
                    </a:p>
                  </a:txBody>
                  <a:tcPr marL="6350" marR="6350" marT="6350" marB="0" anchor="ctr"/>
                </a:tc>
                <a:tc>
                  <a:txBody>
                    <a:bodyPr/>
                    <a:lstStyle/>
                    <a:p>
                      <a:pPr algn="l" fontAlgn="ctr"/>
                      <a:r>
                        <a:rPr lang="en-CA" sz="1000" b="1" i="0" u="none" strike="noStrike">
                          <a:solidFill>
                            <a:srgbClr val="000000"/>
                          </a:solidFill>
                          <a:effectLst/>
                          <a:latin typeface="+mj-lt"/>
                        </a:rPr>
                        <a:t>Sabine’s Gull</a:t>
                      </a:r>
                    </a:p>
                  </a:txBody>
                  <a:tcPr marL="6350" marR="6350" marT="6350" marB="0" anchor="ctr"/>
                </a:tc>
                <a:tc>
                  <a:txBody>
                    <a:bodyPr/>
                    <a:lstStyle/>
                    <a:p>
                      <a:pPr algn="l" fontAlgn="ctr"/>
                      <a:r>
                        <a:rPr lang="en-CA" sz="1000" b="0" i="0" u="none" strike="noStrike">
                          <a:solidFill>
                            <a:srgbClr val="000000"/>
                          </a:solidFill>
                          <a:effectLst/>
                          <a:latin typeface="+mj-lt"/>
                        </a:rPr>
                        <a:t>Schwalbenmöwe</a:t>
                      </a:r>
                    </a:p>
                  </a:txBody>
                  <a:tcPr marL="6350" marR="6350" marT="6350" marB="0" anchor="ctr"/>
                </a:tc>
                <a:tc>
                  <a:txBody>
                    <a:bodyPr/>
                    <a:lstStyle/>
                    <a:p>
                      <a:pPr algn="l" fontAlgn="ctr"/>
                      <a:r>
                        <a:rPr lang="en-CA" sz="1000" b="0" i="0" u="none" strike="noStrike">
                          <a:solidFill>
                            <a:srgbClr val="000000"/>
                          </a:solidFill>
                          <a:effectLst/>
                          <a:latin typeface="+mj-lt"/>
                        </a:rPr>
                        <a:t>sabinemåke</a:t>
                      </a:r>
                    </a:p>
                  </a:txBody>
                  <a:tcPr marL="6350" marR="6350" marT="6350" marB="0" anchor="ctr"/>
                </a:tc>
                <a:extLst>
                  <a:ext uri="{0D108BD9-81ED-4DB2-BD59-A6C34878D82A}">
                    <a16:rowId xmlns:a16="http://schemas.microsoft.com/office/drawing/2014/main" val="1100169962"/>
                  </a:ext>
                </a:extLst>
              </a:tr>
              <a:tr h="303233">
                <a:tc>
                  <a:txBody>
                    <a:bodyPr/>
                    <a:lstStyle/>
                    <a:p>
                      <a:pPr algn="l" fontAlgn="ctr"/>
                      <a:r>
                        <a:rPr lang="en-CA" sz="1000" b="0" i="1" u="none" strike="noStrike">
                          <a:solidFill>
                            <a:srgbClr val="000000"/>
                          </a:solidFill>
                          <a:effectLst/>
                          <a:latin typeface="+mj-lt"/>
                        </a:rPr>
                        <a:t>Hydroprogne caspia</a:t>
                      </a:r>
                    </a:p>
                  </a:txBody>
                  <a:tcPr marL="6350" marR="6350" marT="6350" marB="0" anchor="ctr"/>
                </a:tc>
                <a:tc>
                  <a:txBody>
                    <a:bodyPr/>
                    <a:lstStyle/>
                    <a:p>
                      <a:pPr algn="l" fontAlgn="ctr"/>
                      <a:r>
                        <a:rPr lang="en-CA" sz="1000" b="1" i="0" u="none" strike="noStrike">
                          <a:solidFill>
                            <a:srgbClr val="000000"/>
                          </a:solidFill>
                          <a:effectLst/>
                          <a:latin typeface="+mj-lt"/>
                        </a:rPr>
                        <a:t>Caspian Tern</a:t>
                      </a:r>
                    </a:p>
                  </a:txBody>
                  <a:tcPr marL="6350" marR="6350" marT="6350" marB="0" anchor="ctr"/>
                </a:tc>
                <a:tc>
                  <a:txBody>
                    <a:bodyPr/>
                    <a:lstStyle/>
                    <a:p>
                      <a:pPr algn="l" fontAlgn="ctr"/>
                      <a:r>
                        <a:rPr lang="en-CA" sz="1000" b="0" i="0" u="none" strike="noStrike">
                          <a:solidFill>
                            <a:srgbClr val="000000"/>
                          </a:solidFill>
                          <a:effectLst/>
                          <a:latin typeface="+mj-lt"/>
                        </a:rPr>
                        <a:t>Raubseeschwalbe</a:t>
                      </a:r>
                    </a:p>
                  </a:txBody>
                  <a:tcPr marL="6350" marR="6350" marT="6350" marB="0" anchor="ctr"/>
                </a:tc>
                <a:tc>
                  <a:txBody>
                    <a:bodyPr/>
                    <a:lstStyle/>
                    <a:p>
                      <a:pPr algn="l" fontAlgn="ctr"/>
                      <a:r>
                        <a:rPr lang="en-CA" sz="1000" b="0" i="0" u="none" strike="noStrike">
                          <a:solidFill>
                            <a:srgbClr val="000000"/>
                          </a:solidFill>
                          <a:effectLst/>
                          <a:latin typeface="+mj-lt"/>
                        </a:rPr>
                        <a:t>rovterne</a:t>
                      </a:r>
                    </a:p>
                  </a:txBody>
                  <a:tcPr marL="6350" marR="6350" marT="6350" marB="0" anchor="ctr"/>
                </a:tc>
                <a:extLst>
                  <a:ext uri="{0D108BD9-81ED-4DB2-BD59-A6C34878D82A}">
                    <a16:rowId xmlns:a16="http://schemas.microsoft.com/office/drawing/2014/main" val="1718243577"/>
                  </a:ext>
                </a:extLst>
              </a:tr>
              <a:tr h="303233">
                <a:tc>
                  <a:txBody>
                    <a:bodyPr/>
                    <a:lstStyle/>
                    <a:p>
                      <a:pPr algn="l" fontAlgn="ctr"/>
                      <a:r>
                        <a:rPr lang="en-CA" sz="1000" b="0" i="1" u="none" strike="noStrike">
                          <a:solidFill>
                            <a:srgbClr val="000000"/>
                          </a:solidFill>
                          <a:effectLst/>
                          <a:latin typeface="+mj-lt"/>
                        </a:rPr>
                        <a:t>Onychoprion aleuticus</a:t>
                      </a:r>
                    </a:p>
                  </a:txBody>
                  <a:tcPr marL="6350" marR="6350" marT="6350" marB="0" anchor="ctr"/>
                </a:tc>
                <a:tc>
                  <a:txBody>
                    <a:bodyPr/>
                    <a:lstStyle/>
                    <a:p>
                      <a:pPr algn="l" fontAlgn="ctr"/>
                      <a:r>
                        <a:rPr lang="en-CA" sz="1000" b="1" i="0" u="none" strike="noStrike">
                          <a:solidFill>
                            <a:srgbClr val="000000"/>
                          </a:solidFill>
                          <a:effectLst/>
                          <a:latin typeface="+mj-lt"/>
                        </a:rPr>
                        <a:t>Aleutian Tern</a:t>
                      </a:r>
                    </a:p>
                  </a:txBody>
                  <a:tcPr marL="6350" marR="6350" marT="6350" marB="0" anchor="ctr"/>
                </a:tc>
                <a:tc>
                  <a:txBody>
                    <a:bodyPr/>
                    <a:lstStyle/>
                    <a:p>
                      <a:pPr algn="l" fontAlgn="ctr"/>
                      <a:r>
                        <a:rPr lang="en-CA" sz="1000" b="0" i="0" u="none" strike="noStrike">
                          <a:solidFill>
                            <a:srgbClr val="000000"/>
                          </a:solidFill>
                          <a:effectLst/>
                          <a:latin typeface="+mj-lt"/>
                        </a:rPr>
                        <a:t>Aleutenseeschwalbe</a:t>
                      </a:r>
                    </a:p>
                  </a:txBody>
                  <a:tcPr marL="6350" marR="6350" marT="6350" marB="0" anchor="ctr"/>
                </a:tc>
                <a:tc>
                  <a:txBody>
                    <a:bodyPr/>
                    <a:lstStyle/>
                    <a:p>
                      <a:pPr algn="l" fontAlgn="ctr"/>
                      <a:r>
                        <a:rPr lang="en-CA" sz="1000" b="0" i="0" u="none" strike="noStrike">
                          <a:solidFill>
                            <a:srgbClr val="000000"/>
                          </a:solidFill>
                          <a:effectLst/>
                          <a:latin typeface="+mj-lt"/>
                        </a:rPr>
                        <a:t>Beringterne</a:t>
                      </a:r>
                    </a:p>
                  </a:txBody>
                  <a:tcPr marL="6350" marR="6350" marT="6350" marB="0" anchor="ctr"/>
                </a:tc>
                <a:extLst>
                  <a:ext uri="{0D108BD9-81ED-4DB2-BD59-A6C34878D82A}">
                    <a16:rowId xmlns:a16="http://schemas.microsoft.com/office/drawing/2014/main" val="1632007370"/>
                  </a:ext>
                </a:extLst>
              </a:tr>
              <a:tr h="303233">
                <a:tc>
                  <a:txBody>
                    <a:bodyPr/>
                    <a:lstStyle/>
                    <a:p>
                      <a:pPr algn="l" fontAlgn="ctr"/>
                      <a:r>
                        <a:rPr lang="en-CA" sz="1000" b="0" i="1" u="none" strike="noStrike">
                          <a:solidFill>
                            <a:srgbClr val="000000"/>
                          </a:solidFill>
                          <a:effectLst/>
                          <a:latin typeface="+mj-lt"/>
                        </a:rPr>
                        <a:t>Sterna paradisaea</a:t>
                      </a:r>
                    </a:p>
                  </a:txBody>
                  <a:tcPr marL="6350" marR="6350" marT="6350" marB="0" anchor="ctr"/>
                </a:tc>
                <a:tc>
                  <a:txBody>
                    <a:bodyPr/>
                    <a:lstStyle/>
                    <a:p>
                      <a:pPr algn="l" fontAlgn="ctr"/>
                      <a:r>
                        <a:rPr lang="en-CA" sz="1000" b="1" i="0" u="none" strike="noStrike">
                          <a:solidFill>
                            <a:srgbClr val="000000"/>
                          </a:solidFill>
                          <a:effectLst/>
                          <a:latin typeface="+mj-lt"/>
                        </a:rPr>
                        <a:t>Arctic Tern</a:t>
                      </a:r>
                    </a:p>
                  </a:txBody>
                  <a:tcPr marL="6350" marR="6350" marT="6350" marB="0" anchor="ctr"/>
                </a:tc>
                <a:tc>
                  <a:txBody>
                    <a:bodyPr/>
                    <a:lstStyle/>
                    <a:p>
                      <a:pPr algn="l" fontAlgn="ctr"/>
                      <a:r>
                        <a:rPr lang="en-CA" sz="1000" b="0" i="0" u="none" strike="noStrike">
                          <a:solidFill>
                            <a:srgbClr val="000000"/>
                          </a:solidFill>
                          <a:effectLst/>
                          <a:latin typeface="+mj-lt"/>
                        </a:rPr>
                        <a:t>Küstenseeschwalbe</a:t>
                      </a:r>
                    </a:p>
                  </a:txBody>
                  <a:tcPr marL="6350" marR="6350" marT="6350" marB="0" anchor="ctr"/>
                </a:tc>
                <a:tc>
                  <a:txBody>
                    <a:bodyPr/>
                    <a:lstStyle/>
                    <a:p>
                      <a:pPr algn="l" fontAlgn="ctr"/>
                      <a:r>
                        <a:rPr lang="en-CA" sz="1000" b="0" i="0" u="none" strike="noStrike">
                          <a:solidFill>
                            <a:srgbClr val="000000"/>
                          </a:solidFill>
                          <a:effectLst/>
                          <a:latin typeface="+mj-lt"/>
                        </a:rPr>
                        <a:t>Rødnebbterne</a:t>
                      </a:r>
                    </a:p>
                  </a:txBody>
                  <a:tcPr marL="6350" marR="6350" marT="6350" marB="0" anchor="ctr"/>
                </a:tc>
                <a:extLst>
                  <a:ext uri="{0D108BD9-81ED-4DB2-BD59-A6C34878D82A}">
                    <a16:rowId xmlns:a16="http://schemas.microsoft.com/office/drawing/2014/main" val="2151939401"/>
                  </a:ext>
                </a:extLst>
              </a:tr>
              <a:tr h="303233">
                <a:tc>
                  <a:txBody>
                    <a:bodyPr/>
                    <a:lstStyle/>
                    <a:p>
                      <a:pPr algn="l" fontAlgn="ctr"/>
                      <a:r>
                        <a:rPr lang="en-CA" sz="1000" b="0" i="1" u="none" strike="noStrike">
                          <a:solidFill>
                            <a:srgbClr val="000000"/>
                          </a:solidFill>
                          <a:effectLst/>
                          <a:latin typeface="+mj-lt"/>
                        </a:rPr>
                        <a:t>Stercorarius pomarinus</a:t>
                      </a:r>
                    </a:p>
                  </a:txBody>
                  <a:tcPr marL="6350" marR="6350" marT="6350" marB="0" anchor="ctr"/>
                </a:tc>
                <a:tc>
                  <a:txBody>
                    <a:bodyPr/>
                    <a:lstStyle/>
                    <a:p>
                      <a:pPr algn="l" fontAlgn="ctr"/>
                      <a:r>
                        <a:rPr lang="en-CA" sz="1000" b="1" i="0" u="none" strike="noStrike">
                          <a:solidFill>
                            <a:srgbClr val="000000"/>
                          </a:solidFill>
                          <a:effectLst/>
                          <a:latin typeface="+mj-lt"/>
                        </a:rPr>
                        <a:t>Pomarine Jaeger</a:t>
                      </a:r>
                    </a:p>
                  </a:txBody>
                  <a:tcPr marL="6350" marR="6350" marT="6350" marB="0" anchor="ctr"/>
                </a:tc>
                <a:tc>
                  <a:txBody>
                    <a:bodyPr/>
                    <a:lstStyle/>
                    <a:p>
                      <a:pPr algn="l" fontAlgn="ctr"/>
                      <a:r>
                        <a:rPr lang="en-CA" sz="1000" b="0" i="0" u="none" strike="noStrike">
                          <a:solidFill>
                            <a:srgbClr val="000000"/>
                          </a:solidFill>
                          <a:effectLst/>
                          <a:latin typeface="+mj-lt"/>
                        </a:rPr>
                        <a:t>Spatelraubmöwe</a:t>
                      </a:r>
                    </a:p>
                  </a:txBody>
                  <a:tcPr marL="6350" marR="6350" marT="6350" marB="0" anchor="ctr"/>
                </a:tc>
                <a:tc>
                  <a:txBody>
                    <a:bodyPr/>
                    <a:lstStyle/>
                    <a:p>
                      <a:pPr algn="l" fontAlgn="ctr"/>
                      <a:r>
                        <a:rPr lang="en-CA" sz="1000" b="0" i="0" u="none" strike="noStrike" dirty="0" err="1">
                          <a:solidFill>
                            <a:srgbClr val="000000"/>
                          </a:solidFill>
                          <a:effectLst/>
                          <a:latin typeface="+mj-lt"/>
                        </a:rPr>
                        <a:t>polarjo</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784054321"/>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320559"/>
            <a:ext cx="6727448" cy="539720"/>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Birds</a:t>
            </a:r>
          </a:p>
        </p:txBody>
      </p:sp>
    </p:spTree>
    <p:extLst>
      <p:ext uri="{BB962C8B-B14F-4D97-AF65-F5344CB8AC3E}">
        <p14:creationId xmlns:p14="http://schemas.microsoft.com/office/powerpoint/2010/main" val="18389936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extLst>
              <p:ext uri="{D42A27DB-BD31-4B8C-83A1-F6EECF244321}">
                <p14:modId xmlns:p14="http://schemas.microsoft.com/office/powerpoint/2010/main" val="1318869902"/>
              </p:ext>
            </p:extLst>
          </p:nvPr>
        </p:nvGraphicFramePr>
        <p:xfrm>
          <a:off x="344500" y="959220"/>
          <a:ext cx="11432984" cy="5458194"/>
        </p:xfrm>
        <a:graphic>
          <a:graphicData uri="http://schemas.openxmlformats.org/drawingml/2006/table">
            <a:tbl>
              <a:tblPr firstRow="1">
                <a:tableStyleId>{775DCB02-9BB8-47FD-8907-85C794F793BA}</a:tableStyleId>
              </a:tblPr>
              <a:tblGrid>
                <a:gridCol w="2858246">
                  <a:extLst>
                    <a:ext uri="{9D8B030D-6E8A-4147-A177-3AD203B41FA5}">
                      <a16:colId xmlns:a16="http://schemas.microsoft.com/office/drawing/2014/main" val="3088101616"/>
                    </a:ext>
                  </a:extLst>
                </a:gridCol>
                <a:gridCol w="2858246">
                  <a:extLst>
                    <a:ext uri="{9D8B030D-6E8A-4147-A177-3AD203B41FA5}">
                      <a16:colId xmlns:a16="http://schemas.microsoft.com/office/drawing/2014/main" val="2578081934"/>
                    </a:ext>
                  </a:extLst>
                </a:gridCol>
                <a:gridCol w="2858246">
                  <a:extLst>
                    <a:ext uri="{9D8B030D-6E8A-4147-A177-3AD203B41FA5}">
                      <a16:colId xmlns:a16="http://schemas.microsoft.com/office/drawing/2014/main" val="3905369065"/>
                    </a:ext>
                  </a:extLst>
                </a:gridCol>
                <a:gridCol w="2858246">
                  <a:extLst>
                    <a:ext uri="{9D8B030D-6E8A-4147-A177-3AD203B41FA5}">
                      <a16:colId xmlns:a16="http://schemas.microsoft.com/office/drawing/2014/main" val="3595051564"/>
                    </a:ext>
                  </a:extLst>
                </a:gridCol>
              </a:tblGrid>
              <a:tr h="303233">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nb-NO" sz="1200" b="1" i="0" dirty="0">
                          <a:solidFill>
                            <a:schemeClr val="tx1"/>
                          </a:solidFill>
                          <a:effectLst/>
                          <a:latin typeface="+mj-lt"/>
                          <a:ea typeface="Jost Medium" pitchFamily="2" charset="0"/>
                          <a:cs typeface="Times New Roman" panose="02020603050405020304" pitchFamily="18" charset="0"/>
                        </a:rPr>
                        <a:t>Scientific</a:t>
                      </a:r>
                      <a:r>
                        <a:rPr lang="nb-NO" sz="1200" b="1" i="0" baseline="0" dirty="0">
                          <a:solidFill>
                            <a:schemeClr val="tx1"/>
                          </a:solidFill>
                          <a:effectLst/>
                          <a:latin typeface="+mj-lt"/>
                          <a:ea typeface="Jost Medium" pitchFamily="2" charset="0"/>
                          <a:cs typeface="Times New Roman" panose="02020603050405020304" pitchFamily="18" charset="0"/>
                        </a:rPr>
                        <a:t> </a:t>
                      </a:r>
                      <a:r>
                        <a:rPr lang="nb-NO" sz="1200" b="1" i="0" baseline="0" dirty="0" err="1">
                          <a:solidFill>
                            <a:schemeClr val="tx1"/>
                          </a:solidFill>
                          <a:effectLst/>
                          <a:latin typeface="+mj-lt"/>
                          <a:ea typeface="Jost Medium" pitchFamily="2" charset="0"/>
                          <a:cs typeface="Times New Roman" panose="02020603050405020304" pitchFamily="18" charset="0"/>
                        </a:rPr>
                        <a:t>Name</a:t>
                      </a:r>
                      <a:endParaRPr lang="en-GB" sz="12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1" i="0" dirty="0">
                          <a:solidFill>
                            <a:schemeClr val="tx1"/>
                          </a:solidFill>
                          <a:latin typeface="+mj-lt"/>
                          <a:ea typeface="Jost Medium" pitchFamily="2" charset="0"/>
                        </a:rPr>
                        <a:t>English</a:t>
                      </a:r>
                    </a:p>
                  </a:txBody>
                  <a:tcPr anchor="ctr"/>
                </a:tc>
                <a:tc>
                  <a:txBody>
                    <a:bodyPr/>
                    <a:lstStyle/>
                    <a:p>
                      <a:pPr algn="ctr"/>
                      <a:r>
                        <a:rPr lang="en-US" sz="1200" b="1" i="0" dirty="0">
                          <a:solidFill>
                            <a:schemeClr val="tx1"/>
                          </a:solidFill>
                          <a:latin typeface="+mj-lt"/>
                          <a:ea typeface="Jost Medium" pitchFamily="2" charset="0"/>
                        </a:rPr>
                        <a:t>Deutsch</a:t>
                      </a:r>
                    </a:p>
                  </a:txBody>
                  <a:tcPr anchor="ctr"/>
                </a:tc>
                <a:tc>
                  <a:txBody>
                    <a:bodyPr/>
                    <a:lstStyle/>
                    <a:p>
                      <a:pPr algn="ctr"/>
                      <a:r>
                        <a:rPr lang="en-US" sz="1200" b="1" i="0" dirty="0" err="1">
                          <a:solidFill>
                            <a:schemeClr val="tx1"/>
                          </a:solidFill>
                          <a:latin typeface="+mj-lt"/>
                          <a:ea typeface="Jost Medium" pitchFamily="2" charset="0"/>
                        </a:rPr>
                        <a:t>Norsk</a:t>
                      </a:r>
                      <a:endParaRPr lang="en-US" sz="12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03233">
                <a:tc>
                  <a:txBody>
                    <a:bodyPr/>
                    <a:lstStyle/>
                    <a:p>
                      <a:pPr algn="l" fontAlgn="ctr"/>
                      <a:r>
                        <a:rPr lang="en-CA" sz="1000" b="0" i="1" u="none" strike="noStrike">
                          <a:solidFill>
                            <a:srgbClr val="000000"/>
                          </a:solidFill>
                          <a:effectLst/>
                          <a:latin typeface="+mj-lt"/>
                        </a:rPr>
                        <a:t>Uria lomvia</a:t>
                      </a:r>
                    </a:p>
                  </a:txBody>
                  <a:tcPr marL="6350" marR="6350" marT="6350" marB="0" anchor="ctr"/>
                </a:tc>
                <a:tc>
                  <a:txBody>
                    <a:bodyPr/>
                    <a:lstStyle/>
                    <a:p>
                      <a:pPr algn="l" fontAlgn="ctr"/>
                      <a:r>
                        <a:rPr lang="en-CA" sz="1000" b="1" i="0" u="none" strike="noStrike">
                          <a:solidFill>
                            <a:srgbClr val="000000"/>
                          </a:solidFill>
                          <a:effectLst/>
                          <a:latin typeface="+mj-lt"/>
                        </a:rPr>
                        <a:t>Thick-billed Murre</a:t>
                      </a:r>
                    </a:p>
                  </a:txBody>
                  <a:tcPr marL="6350" marR="6350" marT="6350" marB="0" anchor="ctr"/>
                </a:tc>
                <a:tc>
                  <a:txBody>
                    <a:bodyPr/>
                    <a:lstStyle/>
                    <a:p>
                      <a:pPr algn="l" fontAlgn="ctr"/>
                      <a:r>
                        <a:rPr lang="en-CA" sz="1000" b="0" i="0" u="none" strike="noStrike">
                          <a:solidFill>
                            <a:srgbClr val="000000"/>
                          </a:solidFill>
                          <a:effectLst/>
                          <a:latin typeface="+mj-lt"/>
                        </a:rPr>
                        <a:t>Dickschnabellumme</a:t>
                      </a:r>
                    </a:p>
                  </a:txBody>
                  <a:tcPr marL="6350" marR="6350" marT="6350" marB="0" anchor="ctr"/>
                </a:tc>
                <a:tc>
                  <a:txBody>
                    <a:bodyPr/>
                    <a:lstStyle/>
                    <a:p>
                      <a:pPr algn="l" fontAlgn="ctr"/>
                      <a:r>
                        <a:rPr lang="en-CA" sz="1000" b="0" i="0" u="none" strike="noStrike">
                          <a:solidFill>
                            <a:srgbClr val="000000"/>
                          </a:solidFill>
                          <a:effectLst/>
                          <a:latin typeface="+mj-lt"/>
                        </a:rPr>
                        <a:t>Polarlomvi</a:t>
                      </a:r>
                    </a:p>
                  </a:txBody>
                  <a:tcPr marL="6350" marR="6350" marT="6350" marB="0" anchor="ctr"/>
                </a:tc>
                <a:extLst>
                  <a:ext uri="{0D108BD9-81ED-4DB2-BD59-A6C34878D82A}">
                    <a16:rowId xmlns:a16="http://schemas.microsoft.com/office/drawing/2014/main" val="1057466311"/>
                  </a:ext>
                </a:extLst>
              </a:tr>
              <a:tr h="303233">
                <a:tc>
                  <a:txBody>
                    <a:bodyPr/>
                    <a:lstStyle/>
                    <a:p>
                      <a:pPr algn="l" fontAlgn="ctr"/>
                      <a:r>
                        <a:rPr lang="en-CA" sz="1000" b="0" i="1" u="none" strike="noStrike">
                          <a:solidFill>
                            <a:srgbClr val="000000"/>
                          </a:solidFill>
                          <a:effectLst/>
                          <a:latin typeface="+mj-lt"/>
                        </a:rPr>
                        <a:t>Uria aalge</a:t>
                      </a:r>
                    </a:p>
                  </a:txBody>
                  <a:tcPr marL="6350" marR="6350" marT="6350" marB="0" anchor="ctr"/>
                </a:tc>
                <a:tc>
                  <a:txBody>
                    <a:bodyPr/>
                    <a:lstStyle/>
                    <a:p>
                      <a:pPr algn="l" fontAlgn="ctr"/>
                      <a:r>
                        <a:rPr lang="en-CA" sz="1000" b="1" i="0" u="none" strike="noStrike">
                          <a:solidFill>
                            <a:srgbClr val="000000"/>
                          </a:solidFill>
                          <a:effectLst/>
                          <a:latin typeface="+mj-lt"/>
                        </a:rPr>
                        <a:t>Common Murre</a:t>
                      </a:r>
                    </a:p>
                  </a:txBody>
                  <a:tcPr marL="6350" marR="6350" marT="6350" marB="0" anchor="ctr"/>
                </a:tc>
                <a:tc>
                  <a:txBody>
                    <a:bodyPr/>
                    <a:lstStyle/>
                    <a:p>
                      <a:pPr algn="l" fontAlgn="ctr"/>
                      <a:r>
                        <a:rPr lang="en-CA" sz="1000" b="0" i="0" u="none" strike="noStrike">
                          <a:solidFill>
                            <a:srgbClr val="000000"/>
                          </a:solidFill>
                          <a:effectLst/>
                          <a:latin typeface="+mj-lt"/>
                        </a:rPr>
                        <a:t>Trottellumme</a:t>
                      </a:r>
                    </a:p>
                  </a:txBody>
                  <a:tcPr marL="6350" marR="6350" marT="6350" marB="0" anchor="ctr"/>
                </a:tc>
                <a:tc>
                  <a:txBody>
                    <a:bodyPr/>
                    <a:lstStyle/>
                    <a:p>
                      <a:pPr algn="l" fontAlgn="ctr"/>
                      <a:r>
                        <a:rPr lang="en-CA" sz="1000" b="0" i="0" u="none" strike="noStrike">
                          <a:solidFill>
                            <a:srgbClr val="000000"/>
                          </a:solidFill>
                          <a:effectLst/>
                          <a:latin typeface="+mj-lt"/>
                        </a:rPr>
                        <a:t>Lomvi</a:t>
                      </a:r>
                    </a:p>
                  </a:txBody>
                  <a:tcPr marL="6350" marR="6350" marT="6350" marB="0" anchor="ctr"/>
                </a:tc>
                <a:extLst>
                  <a:ext uri="{0D108BD9-81ED-4DB2-BD59-A6C34878D82A}">
                    <a16:rowId xmlns:a16="http://schemas.microsoft.com/office/drawing/2014/main" val="1641895192"/>
                  </a:ext>
                </a:extLst>
              </a:tr>
              <a:tr h="303233">
                <a:tc>
                  <a:txBody>
                    <a:bodyPr/>
                    <a:lstStyle/>
                    <a:p>
                      <a:pPr algn="l" fontAlgn="ctr"/>
                      <a:r>
                        <a:rPr lang="en-CA" sz="1000" b="0" i="1" u="none" strike="noStrike">
                          <a:solidFill>
                            <a:srgbClr val="000000"/>
                          </a:solidFill>
                          <a:effectLst/>
                          <a:latin typeface="+mj-lt"/>
                        </a:rPr>
                        <a:t>Cepphus columba</a:t>
                      </a:r>
                    </a:p>
                  </a:txBody>
                  <a:tcPr marL="6350" marR="6350" marT="6350" marB="0" anchor="ctr"/>
                </a:tc>
                <a:tc>
                  <a:txBody>
                    <a:bodyPr/>
                    <a:lstStyle/>
                    <a:p>
                      <a:pPr algn="l" fontAlgn="ctr"/>
                      <a:r>
                        <a:rPr lang="en-CA" sz="1000" b="1" i="0" u="none" strike="noStrike">
                          <a:solidFill>
                            <a:srgbClr val="000000"/>
                          </a:solidFill>
                          <a:effectLst/>
                          <a:latin typeface="+mj-lt"/>
                        </a:rPr>
                        <a:t>Pigeon Guillemot</a:t>
                      </a:r>
                    </a:p>
                  </a:txBody>
                  <a:tcPr marL="6350" marR="6350" marT="6350" marB="0" anchor="ctr"/>
                </a:tc>
                <a:tc>
                  <a:txBody>
                    <a:bodyPr/>
                    <a:lstStyle/>
                    <a:p>
                      <a:pPr algn="l" fontAlgn="ctr"/>
                      <a:r>
                        <a:rPr lang="en-CA" sz="1000" b="0" i="0" u="none" strike="noStrike">
                          <a:solidFill>
                            <a:srgbClr val="000000"/>
                          </a:solidFill>
                          <a:effectLst/>
                          <a:latin typeface="+mj-lt"/>
                        </a:rPr>
                        <a:t>Taubenteiste</a:t>
                      </a:r>
                    </a:p>
                  </a:txBody>
                  <a:tcPr marL="6350" marR="6350" marT="6350" marB="0" anchor="ctr"/>
                </a:tc>
                <a:tc>
                  <a:txBody>
                    <a:bodyPr/>
                    <a:lstStyle/>
                    <a:p>
                      <a:pPr algn="l" fontAlgn="ctr"/>
                      <a:r>
                        <a:rPr lang="en-CA" sz="1000" b="0" i="0" u="none" strike="noStrike">
                          <a:solidFill>
                            <a:srgbClr val="000000"/>
                          </a:solidFill>
                          <a:effectLst/>
                          <a:latin typeface="+mj-lt"/>
                        </a:rPr>
                        <a:t>Beringteist</a:t>
                      </a:r>
                    </a:p>
                  </a:txBody>
                  <a:tcPr marL="6350" marR="6350" marT="6350" marB="0" anchor="ctr"/>
                </a:tc>
                <a:extLst>
                  <a:ext uri="{0D108BD9-81ED-4DB2-BD59-A6C34878D82A}">
                    <a16:rowId xmlns:a16="http://schemas.microsoft.com/office/drawing/2014/main" val="3575983172"/>
                  </a:ext>
                </a:extLst>
              </a:tr>
              <a:tr h="303233">
                <a:tc>
                  <a:txBody>
                    <a:bodyPr/>
                    <a:lstStyle/>
                    <a:p>
                      <a:pPr algn="l" fontAlgn="ctr"/>
                      <a:r>
                        <a:rPr lang="en-CA" sz="800" b="0" i="1" u="none" strike="noStrike">
                          <a:solidFill>
                            <a:srgbClr val="000000"/>
                          </a:solidFill>
                          <a:effectLst/>
                          <a:latin typeface="+mj-lt"/>
                        </a:rPr>
                        <a:t>Synthliboramphus antiquus</a:t>
                      </a:r>
                    </a:p>
                  </a:txBody>
                  <a:tcPr marL="6350" marR="6350" marT="6350" marB="0" anchor="ctr"/>
                </a:tc>
                <a:tc>
                  <a:txBody>
                    <a:bodyPr/>
                    <a:lstStyle/>
                    <a:p>
                      <a:pPr algn="l" fontAlgn="ctr"/>
                      <a:r>
                        <a:rPr lang="en-CA" sz="1000" b="1" i="0" u="none" strike="noStrike">
                          <a:solidFill>
                            <a:srgbClr val="000000"/>
                          </a:solidFill>
                          <a:effectLst/>
                          <a:latin typeface="+mj-lt"/>
                        </a:rPr>
                        <a:t>Ancient Murrelet</a:t>
                      </a:r>
                    </a:p>
                  </a:txBody>
                  <a:tcPr marL="6350" marR="6350" marT="6350" marB="0" anchor="ctr"/>
                </a:tc>
                <a:tc>
                  <a:txBody>
                    <a:bodyPr/>
                    <a:lstStyle/>
                    <a:p>
                      <a:pPr algn="l" fontAlgn="ctr"/>
                      <a:r>
                        <a:rPr lang="en-CA" sz="1000" b="0" i="0" u="none" strike="noStrike">
                          <a:solidFill>
                            <a:srgbClr val="000000"/>
                          </a:solidFill>
                          <a:effectLst/>
                          <a:latin typeface="+mj-lt"/>
                        </a:rPr>
                        <a:t>Silberalk</a:t>
                      </a:r>
                    </a:p>
                  </a:txBody>
                  <a:tcPr marL="6350" marR="6350" marT="6350" marB="0" anchor="ctr"/>
                </a:tc>
                <a:tc>
                  <a:txBody>
                    <a:bodyPr/>
                    <a:lstStyle/>
                    <a:p>
                      <a:pPr algn="l" fontAlgn="ctr"/>
                      <a:r>
                        <a:rPr lang="en-CA" sz="1000" b="0" i="0" u="none" strike="noStrike">
                          <a:solidFill>
                            <a:srgbClr val="000000"/>
                          </a:solidFill>
                          <a:effectLst/>
                          <a:latin typeface="+mj-lt"/>
                        </a:rPr>
                        <a:t>nordstarik</a:t>
                      </a:r>
                    </a:p>
                  </a:txBody>
                  <a:tcPr marL="6350" marR="6350" marT="6350" marB="0" anchor="ctr"/>
                </a:tc>
                <a:extLst>
                  <a:ext uri="{0D108BD9-81ED-4DB2-BD59-A6C34878D82A}">
                    <a16:rowId xmlns:a16="http://schemas.microsoft.com/office/drawing/2014/main" val="2430154128"/>
                  </a:ext>
                </a:extLst>
              </a:tr>
              <a:tr h="303233">
                <a:tc>
                  <a:txBody>
                    <a:bodyPr/>
                    <a:lstStyle/>
                    <a:p>
                      <a:pPr algn="l" fontAlgn="ctr"/>
                      <a:r>
                        <a:rPr lang="en-CA" sz="800" b="0" i="1" u="none" strike="noStrike">
                          <a:solidFill>
                            <a:srgbClr val="000000"/>
                          </a:solidFill>
                          <a:effectLst/>
                          <a:latin typeface="+mj-lt"/>
                        </a:rPr>
                        <a:t>Brachyramphus brevirostris</a:t>
                      </a:r>
                    </a:p>
                  </a:txBody>
                  <a:tcPr marL="6350" marR="6350" marT="6350" marB="0" anchor="ctr"/>
                </a:tc>
                <a:tc>
                  <a:txBody>
                    <a:bodyPr/>
                    <a:lstStyle/>
                    <a:p>
                      <a:pPr algn="l" fontAlgn="ctr"/>
                      <a:r>
                        <a:rPr lang="en-CA" sz="1000" b="1" i="0" u="none" strike="noStrike">
                          <a:solidFill>
                            <a:srgbClr val="000000"/>
                          </a:solidFill>
                          <a:effectLst/>
                          <a:latin typeface="+mj-lt"/>
                        </a:rPr>
                        <a:t>Kittlitz’s Murrelet</a:t>
                      </a:r>
                    </a:p>
                  </a:txBody>
                  <a:tcPr marL="6350" marR="6350" marT="6350" marB="0" anchor="ctr"/>
                </a:tc>
                <a:tc>
                  <a:txBody>
                    <a:bodyPr/>
                    <a:lstStyle/>
                    <a:p>
                      <a:pPr algn="l" fontAlgn="ctr"/>
                      <a:r>
                        <a:rPr lang="en-CA" sz="1000" b="0" i="0" u="none" strike="noStrike">
                          <a:solidFill>
                            <a:srgbClr val="000000"/>
                          </a:solidFill>
                          <a:effectLst/>
                          <a:latin typeface="+mj-lt"/>
                        </a:rPr>
                        <a:t>Kurzschnabelalk</a:t>
                      </a:r>
                    </a:p>
                  </a:txBody>
                  <a:tcPr marL="6350" marR="6350" marT="6350" marB="0" anchor="ctr"/>
                </a:tc>
                <a:tc>
                  <a:txBody>
                    <a:bodyPr/>
                    <a:lstStyle/>
                    <a:p>
                      <a:pPr algn="l" fontAlgn="ctr"/>
                      <a:r>
                        <a:rPr lang="en-CA" sz="1000" b="0" i="0" u="none" strike="noStrike">
                          <a:solidFill>
                            <a:srgbClr val="000000"/>
                          </a:solidFill>
                          <a:effectLst/>
                          <a:latin typeface="+mj-lt"/>
                        </a:rPr>
                        <a:t>kortnebbdvergteist</a:t>
                      </a:r>
                    </a:p>
                  </a:txBody>
                  <a:tcPr marL="6350" marR="6350" marT="6350" marB="0" anchor="ctr"/>
                </a:tc>
                <a:extLst>
                  <a:ext uri="{0D108BD9-81ED-4DB2-BD59-A6C34878D82A}">
                    <a16:rowId xmlns:a16="http://schemas.microsoft.com/office/drawing/2014/main" val="4231851525"/>
                  </a:ext>
                </a:extLst>
              </a:tr>
              <a:tr h="303233">
                <a:tc>
                  <a:txBody>
                    <a:bodyPr/>
                    <a:lstStyle/>
                    <a:p>
                      <a:pPr algn="l" fontAlgn="ctr"/>
                      <a:r>
                        <a:rPr lang="en-CA" sz="850" b="0" i="1" u="none" strike="noStrike">
                          <a:solidFill>
                            <a:srgbClr val="000000"/>
                          </a:solidFill>
                          <a:effectLst/>
                          <a:latin typeface="+mj-lt"/>
                        </a:rPr>
                        <a:t>Brachyramphus marmoratus</a:t>
                      </a:r>
                    </a:p>
                  </a:txBody>
                  <a:tcPr marL="6350" marR="6350" marT="6350" marB="0" anchor="ctr"/>
                </a:tc>
                <a:tc>
                  <a:txBody>
                    <a:bodyPr/>
                    <a:lstStyle/>
                    <a:p>
                      <a:pPr algn="l" fontAlgn="ctr"/>
                      <a:r>
                        <a:rPr lang="en-CA" sz="1000" b="1" i="0" u="none" strike="noStrike">
                          <a:solidFill>
                            <a:srgbClr val="000000"/>
                          </a:solidFill>
                          <a:effectLst/>
                          <a:latin typeface="+mj-lt"/>
                        </a:rPr>
                        <a:t>Marbled Murrelet</a:t>
                      </a:r>
                    </a:p>
                  </a:txBody>
                  <a:tcPr marL="6350" marR="6350" marT="6350" marB="0" anchor="ctr"/>
                </a:tc>
                <a:tc>
                  <a:txBody>
                    <a:bodyPr/>
                    <a:lstStyle/>
                    <a:p>
                      <a:pPr algn="l" fontAlgn="ctr"/>
                      <a:r>
                        <a:rPr lang="en-CA" sz="1000" b="0" i="0" u="none" strike="noStrike">
                          <a:solidFill>
                            <a:srgbClr val="000000"/>
                          </a:solidFill>
                          <a:effectLst/>
                          <a:latin typeface="+mj-lt"/>
                        </a:rPr>
                        <a:t>Marmelalk</a:t>
                      </a:r>
                    </a:p>
                  </a:txBody>
                  <a:tcPr marL="6350" marR="6350" marT="6350" marB="0" anchor="ctr"/>
                </a:tc>
                <a:tc>
                  <a:txBody>
                    <a:bodyPr/>
                    <a:lstStyle/>
                    <a:p>
                      <a:pPr algn="l" fontAlgn="ctr"/>
                      <a:r>
                        <a:rPr lang="en-CA" sz="1000" b="0" i="0" u="none" strike="noStrike">
                          <a:solidFill>
                            <a:srgbClr val="000000"/>
                          </a:solidFill>
                          <a:effectLst/>
                          <a:latin typeface="+mj-lt"/>
                        </a:rPr>
                        <a:t>Marmordvergteist</a:t>
                      </a:r>
                    </a:p>
                  </a:txBody>
                  <a:tcPr marL="6350" marR="6350" marT="6350" marB="0" anchor="ctr"/>
                </a:tc>
                <a:extLst>
                  <a:ext uri="{0D108BD9-81ED-4DB2-BD59-A6C34878D82A}">
                    <a16:rowId xmlns:a16="http://schemas.microsoft.com/office/drawing/2014/main" val="1203613008"/>
                  </a:ext>
                </a:extLst>
              </a:tr>
              <a:tr h="303233">
                <a:tc>
                  <a:txBody>
                    <a:bodyPr/>
                    <a:lstStyle/>
                    <a:p>
                      <a:pPr algn="l" fontAlgn="ctr"/>
                      <a:r>
                        <a:rPr lang="en-CA" sz="900" b="0" i="1" u="none" strike="noStrike">
                          <a:solidFill>
                            <a:srgbClr val="000000"/>
                          </a:solidFill>
                          <a:effectLst/>
                          <a:latin typeface="+mj-lt"/>
                        </a:rPr>
                        <a:t>Ptychoramphus aleuticus</a:t>
                      </a:r>
                    </a:p>
                  </a:txBody>
                  <a:tcPr marL="6350" marR="6350" marT="6350" marB="0" anchor="ctr"/>
                </a:tc>
                <a:tc>
                  <a:txBody>
                    <a:bodyPr/>
                    <a:lstStyle/>
                    <a:p>
                      <a:pPr algn="l" fontAlgn="ctr"/>
                      <a:r>
                        <a:rPr lang="en-CA" sz="1000" b="1" i="0" u="none" strike="noStrike">
                          <a:solidFill>
                            <a:srgbClr val="000000"/>
                          </a:solidFill>
                          <a:effectLst/>
                          <a:latin typeface="+mj-lt"/>
                        </a:rPr>
                        <a:t>Cassin's Auklet</a:t>
                      </a:r>
                    </a:p>
                  </a:txBody>
                  <a:tcPr marL="6350" marR="6350" marT="6350" marB="0" anchor="ctr"/>
                </a:tc>
                <a:tc>
                  <a:txBody>
                    <a:bodyPr/>
                    <a:lstStyle/>
                    <a:p>
                      <a:pPr algn="l" fontAlgn="ctr"/>
                      <a:r>
                        <a:rPr lang="en-CA" sz="1000" b="0" i="0" u="none" strike="noStrike">
                          <a:solidFill>
                            <a:srgbClr val="000000"/>
                          </a:solidFill>
                          <a:effectLst/>
                          <a:latin typeface="+mj-lt"/>
                        </a:rPr>
                        <a:t>Aleutenalk</a:t>
                      </a:r>
                    </a:p>
                  </a:txBody>
                  <a:tcPr marL="6350" marR="6350" marT="6350" marB="0" anchor="ctr"/>
                </a:tc>
                <a:tc>
                  <a:txBody>
                    <a:bodyPr/>
                    <a:lstStyle/>
                    <a:p>
                      <a:pPr algn="l" fontAlgn="ctr"/>
                      <a:r>
                        <a:rPr lang="en-CA" sz="1000" b="0" i="0" u="none" strike="noStrike">
                          <a:solidFill>
                            <a:srgbClr val="000000"/>
                          </a:solidFill>
                          <a:effectLst/>
                          <a:latin typeface="+mj-lt"/>
                        </a:rPr>
                        <a:t>Sotalke</a:t>
                      </a:r>
                    </a:p>
                  </a:txBody>
                  <a:tcPr marL="6350" marR="6350" marT="6350" marB="0" anchor="ctr"/>
                </a:tc>
                <a:extLst>
                  <a:ext uri="{0D108BD9-81ED-4DB2-BD59-A6C34878D82A}">
                    <a16:rowId xmlns:a16="http://schemas.microsoft.com/office/drawing/2014/main" val="4035530538"/>
                  </a:ext>
                </a:extLst>
              </a:tr>
              <a:tr h="303233">
                <a:tc>
                  <a:txBody>
                    <a:bodyPr/>
                    <a:lstStyle/>
                    <a:p>
                      <a:pPr algn="l" fontAlgn="ctr"/>
                      <a:r>
                        <a:rPr lang="en-CA" sz="1000" b="0" i="1" u="none" strike="noStrike">
                          <a:solidFill>
                            <a:srgbClr val="000000"/>
                          </a:solidFill>
                          <a:effectLst/>
                          <a:latin typeface="+mj-lt"/>
                        </a:rPr>
                        <a:t>Cerorhinca monocerata</a:t>
                      </a:r>
                    </a:p>
                  </a:txBody>
                  <a:tcPr marL="6350" marR="6350" marT="6350" marB="0" anchor="ctr"/>
                </a:tc>
                <a:tc>
                  <a:txBody>
                    <a:bodyPr/>
                    <a:lstStyle/>
                    <a:p>
                      <a:pPr algn="l" fontAlgn="ctr"/>
                      <a:r>
                        <a:rPr lang="en-CA" sz="1000" b="1" i="0" u="none" strike="noStrike">
                          <a:solidFill>
                            <a:srgbClr val="000000"/>
                          </a:solidFill>
                          <a:effectLst/>
                          <a:latin typeface="+mj-lt"/>
                        </a:rPr>
                        <a:t>Rhinoceros Auklet</a:t>
                      </a:r>
                    </a:p>
                  </a:txBody>
                  <a:tcPr marL="6350" marR="6350" marT="6350" marB="0" anchor="ctr"/>
                </a:tc>
                <a:tc>
                  <a:txBody>
                    <a:bodyPr/>
                    <a:lstStyle/>
                    <a:p>
                      <a:pPr algn="l" fontAlgn="ctr"/>
                      <a:r>
                        <a:rPr lang="en-CA" sz="1000" b="0" i="0" u="none" strike="noStrike">
                          <a:solidFill>
                            <a:srgbClr val="000000"/>
                          </a:solidFill>
                          <a:effectLst/>
                          <a:latin typeface="+mj-lt"/>
                        </a:rPr>
                        <a:t>Nashornalk</a:t>
                      </a:r>
                    </a:p>
                  </a:txBody>
                  <a:tcPr marL="6350" marR="6350" marT="6350" marB="0" anchor="ctr"/>
                </a:tc>
                <a:tc>
                  <a:txBody>
                    <a:bodyPr/>
                    <a:lstStyle/>
                    <a:p>
                      <a:pPr algn="l" fontAlgn="ctr"/>
                      <a:r>
                        <a:rPr lang="en-CA" sz="1000" b="0" i="0" u="none" strike="noStrike">
                          <a:solidFill>
                            <a:srgbClr val="000000"/>
                          </a:solidFill>
                          <a:effectLst/>
                          <a:latin typeface="+mj-lt"/>
                        </a:rPr>
                        <a:t>Neshornlunde</a:t>
                      </a:r>
                    </a:p>
                  </a:txBody>
                  <a:tcPr marL="6350" marR="6350" marT="6350" marB="0" anchor="ctr"/>
                </a:tc>
                <a:extLst>
                  <a:ext uri="{0D108BD9-81ED-4DB2-BD59-A6C34878D82A}">
                    <a16:rowId xmlns:a16="http://schemas.microsoft.com/office/drawing/2014/main" val="2114281928"/>
                  </a:ext>
                </a:extLst>
              </a:tr>
              <a:tr h="303233">
                <a:tc>
                  <a:txBody>
                    <a:bodyPr/>
                    <a:lstStyle/>
                    <a:p>
                      <a:pPr algn="l" fontAlgn="ctr"/>
                      <a:r>
                        <a:rPr lang="en-CA" sz="1000" b="0" i="1" u="none" strike="noStrike">
                          <a:solidFill>
                            <a:srgbClr val="000000"/>
                          </a:solidFill>
                          <a:effectLst/>
                          <a:latin typeface="+mj-lt"/>
                        </a:rPr>
                        <a:t>Fratercula corniculata</a:t>
                      </a:r>
                    </a:p>
                  </a:txBody>
                  <a:tcPr marL="6350" marR="6350" marT="6350" marB="0" anchor="ctr"/>
                </a:tc>
                <a:tc>
                  <a:txBody>
                    <a:bodyPr/>
                    <a:lstStyle/>
                    <a:p>
                      <a:pPr algn="l" fontAlgn="ctr"/>
                      <a:r>
                        <a:rPr lang="en-CA" sz="1000" b="1" i="0" u="none" strike="noStrike">
                          <a:solidFill>
                            <a:srgbClr val="000000"/>
                          </a:solidFill>
                          <a:effectLst/>
                          <a:latin typeface="+mj-lt"/>
                        </a:rPr>
                        <a:t>Horned Puffin</a:t>
                      </a:r>
                    </a:p>
                  </a:txBody>
                  <a:tcPr marL="6350" marR="6350" marT="6350" marB="0" anchor="ctr"/>
                </a:tc>
                <a:tc>
                  <a:txBody>
                    <a:bodyPr/>
                    <a:lstStyle/>
                    <a:p>
                      <a:pPr algn="l" fontAlgn="ctr"/>
                      <a:r>
                        <a:rPr lang="en-CA" sz="1000" b="0" i="0" u="none" strike="noStrike">
                          <a:solidFill>
                            <a:srgbClr val="000000"/>
                          </a:solidFill>
                          <a:effectLst/>
                          <a:latin typeface="+mj-lt"/>
                        </a:rPr>
                        <a:t>Hornlund</a:t>
                      </a:r>
                    </a:p>
                  </a:txBody>
                  <a:tcPr marL="6350" marR="6350" marT="6350" marB="0" anchor="ctr"/>
                </a:tc>
                <a:tc>
                  <a:txBody>
                    <a:bodyPr/>
                    <a:lstStyle/>
                    <a:p>
                      <a:pPr algn="l" fontAlgn="ctr"/>
                      <a:r>
                        <a:rPr lang="en-CA" sz="1000" b="0" i="0" u="none" strike="noStrike">
                          <a:solidFill>
                            <a:srgbClr val="000000"/>
                          </a:solidFill>
                          <a:effectLst/>
                          <a:latin typeface="+mj-lt"/>
                        </a:rPr>
                        <a:t>Hornlunde</a:t>
                      </a:r>
                    </a:p>
                  </a:txBody>
                  <a:tcPr marL="6350" marR="6350" marT="6350" marB="0" anchor="ctr"/>
                </a:tc>
                <a:extLst>
                  <a:ext uri="{0D108BD9-81ED-4DB2-BD59-A6C34878D82A}">
                    <a16:rowId xmlns:a16="http://schemas.microsoft.com/office/drawing/2014/main" val="2543734225"/>
                  </a:ext>
                </a:extLst>
              </a:tr>
              <a:tr h="303233">
                <a:tc>
                  <a:txBody>
                    <a:bodyPr/>
                    <a:lstStyle/>
                    <a:p>
                      <a:pPr algn="l" fontAlgn="ctr"/>
                      <a:r>
                        <a:rPr lang="en-CA" sz="1000" b="0" i="1" u="none" strike="noStrike">
                          <a:solidFill>
                            <a:srgbClr val="000000"/>
                          </a:solidFill>
                          <a:effectLst/>
                          <a:latin typeface="+mj-lt"/>
                        </a:rPr>
                        <a:t>Fratercula cirrhata</a:t>
                      </a:r>
                    </a:p>
                  </a:txBody>
                  <a:tcPr marL="6350" marR="6350" marT="6350" marB="0" anchor="ctr"/>
                </a:tc>
                <a:tc>
                  <a:txBody>
                    <a:bodyPr/>
                    <a:lstStyle/>
                    <a:p>
                      <a:pPr algn="l" fontAlgn="ctr"/>
                      <a:r>
                        <a:rPr lang="en-CA" sz="1000" b="1" i="0" u="none" strike="noStrike">
                          <a:solidFill>
                            <a:srgbClr val="000000"/>
                          </a:solidFill>
                          <a:effectLst/>
                          <a:latin typeface="+mj-lt"/>
                        </a:rPr>
                        <a:t>Tufted Puffin</a:t>
                      </a:r>
                    </a:p>
                  </a:txBody>
                  <a:tcPr marL="6350" marR="6350" marT="6350" marB="0" anchor="ctr"/>
                </a:tc>
                <a:tc>
                  <a:txBody>
                    <a:bodyPr/>
                    <a:lstStyle/>
                    <a:p>
                      <a:pPr algn="l" fontAlgn="ctr"/>
                      <a:r>
                        <a:rPr lang="en-CA" sz="1000" b="0" i="0" u="none" strike="noStrike">
                          <a:solidFill>
                            <a:srgbClr val="000000"/>
                          </a:solidFill>
                          <a:effectLst/>
                          <a:latin typeface="+mj-lt"/>
                        </a:rPr>
                        <a:t>Gelbschopflund</a:t>
                      </a:r>
                    </a:p>
                  </a:txBody>
                  <a:tcPr marL="6350" marR="6350" marT="6350" marB="0" anchor="ctr"/>
                </a:tc>
                <a:tc>
                  <a:txBody>
                    <a:bodyPr/>
                    <a:lstStyle/>
                    <a:p>
                      <a:pPr algn="l" fontAlgn="ctr"/>
                      <a:r>
                        <a:rPr lang="en-CA" sz="1000" b="0" i="0" u="none" strike="noStrike">
                          <a:solidFill>
                            <a:srgbClr val="000000"/>
                          </a:solidFill>
                          <a:effectLst/>
                          <a:latin typeface="+mj-lt"/>
                        </a:rPr>
                        <a:t>Topplunde</a:t>
                      </a:r>
                    </a:p>
                  </a:txBody>
                  <a:tcPr marL="6350" marR="6350" marT="6350" marB="0" anchor="ctr"/>
                </a:tc>
                <a:extLst>
                  <a:ext uri="{0D108BD9-81ED-4DB2-BD59-A6C34878D82A}">
                    <a16:rowId xmlns:a16="http://schemas.microsoft.com/office/drawing/2014/main" val="1272895303"/>
                  </a:ext>
                </a:extLst>
              </a:tr>
              <a:tr h="303233">
                <a:tc>
                  <a:txBody>
                    <a:bodyPr/>
                    <a:lstStyle/>
                    <a:p>
                      <a:pPr algn="l" fontAlgn="ctr"/>
                      <a:r>
                        <a:rPr lang="en-CA" sz="1000" b="0" i="1" u="none" strike="noStrike" dirty="0">
                          <a:solidFill>
                            <a:srgbClr val="000000"/>
                          </a:solidFill>
                          <a:effectLst/>
                          <a:latin typeface="+mj-lt"/>
                        </a:rPr>
                        <a:t>Phalacrocorax </a:t>
                      </a:r>
                      <a:r>
                        <a:rPr lang="en-CA" sz="1000" b="0" i="1" u="none" strike="noStrike" dirty="0" err="1">
                          <a:solidFill>
                            <a:srgbClr val="000000"/>
                          </a:solidFill>
                          <a:effectLst/>
                          <a:latin typeface="+mj-lt"/>
                        </a:rPr>
                        <a:t>pelagicus</a:t>
                      </a:r>
                      <a:endParaRPr lang="en-CA" sz="1000" b="0" i="1" u="none" strike="noStrike" dirty="0">
                        <a:solidFill>
                          <a:srgbClr val="000000"/>
                        </a:solidFill>
                        <a:effectLst/>
                        <a:latin typeface="+mj-lt"/>
                      </a:endParaRPr>
                    </a:p>
                  </a:txBody>
                  <a:tcPr marL="6350" marR="6350" marT="6350" marB="0" anchor="ctr"/>
                </a:tc>
                <a:tc>
                  <a:txBody>
                    <a:bodyPr/>
                    <a:lstStyle/>
                    <a:p>
                      <a:pPr algn="l" fontAlgn="ctr"/>
                      <a:r>
                        <a:rPr lang="en-CA" sz="1000" b="1" i="0" u="none" strike="noStrike">
                          <a:solidFill>
                            <a:srgbClr val="000000"/>
                          </a:solidFill>
                          <a:effectLst/>
                          <a:latin typeface="+mj-lt"/>
                        </a:rPr>
                        <a:t>Pelagic Cormorant</a:t>
                      </a:r>
                    </a:p>
                  </a:txBody>
                  <a:tcPr marL="6350" marR="6350" marT="6350" marB="0" anchor="ctr"/>
                </a:tc>
                <a:tc>
                  <a:txBody>
                    <a:bodyPr/>
                    <a:lstStyle/>
                    <a:p>
                      <a:pPr algn="l" fontAlgn="ctr"/>
                      <a:r>
                        <a:rPr lang="en-CA" sz="1000" b="0" i="0" u="none" strike="noStrike">
                          <a:solidFill>
                            <a:srgbClr val="000000"/>
                          </a:solidFill>
                          <a:effectLst/>
                          <a:latin typeface="+mj-lt"/>
                        </a:rPr>
                        <a:t>Meerscharbe</a:t>
                      </a:r>
                    </a:p>
                  </a:txBody>
                  <a:tcPr marL="6350" marR="6350" marT="6350" marB="0" anchor="ctr"/>
                </a:tc>
                <a:tc>
                  <a:txBody>
                    <a:bodyPr/>
                    <a:lstStyle/>
                    <a:p>
                      <a:pPr algn="l" fontAlgn="ctr"/>
                      <a:r>
                        <a:rPr lang="en-CA" sz="1000" b="0" i="0" u="none" strike="noStrike">
                          <a:solidFill>
                            <a:srgbClr val="000000"/>
                          </a:solidFill>
                          <a:effectLst/>
                          <a:latin typeface="+mj-lt"/>
                        </a:rPr>
                        <a:t>Beringskarv</a:t>
                      </a:r>
                    </a:p>
                  </a:txBody>
                  <a:tcPr marL="6350" marR="6350" marT="6350" marB="0" anchor="ctr"/>
                </a:tc>
                <a:extLst>
                  <a:ext uri="{0D108BD9-81ED-4DB2-BD59-A6C34878D82A}">
                    <a16:rowId xmlns:a16="http://schemas.microsoft.com/office/drawing/2014/main" val="1100169962"/>
                  </a:ext>
                </a:extLst>
              </a:tr>
              <a:tr h="303233">
                <a:tc>
                  <a:txBody>
                    <a:bodyPr/>
                    <a:lstStyle/>
                    <a:p>
                      <a:pPr algn="l" fontAlgn="ctr"/>
                      <a:r>
                        <a:rPr lang="en-CA" sz="1000" b="0" i="1" u="none" strike="noStrike">
                          <a:solidFill>
                            <a:srgbClr val="000000"/>
                          </a:solidFill>
                          <a:effectLst/>
                          <a:latin typeface="+mj-lt"/>
                        </a:rPr>
                        <a:t>Phalacrocorax auritus</a:t>
                      </a:r>
                    </a:p>
                  </a:txBody>
                  <a:tcPr marL="6350" marR="6350" marT="6350" marB="0" anchor="ctr"/>
                </a:tc>
                <a:tc>
                  <a:txBody>
                    <a:bodyPr/>
                    <a:lstStyle/>
                    <a:p>
                      <a:pPr algn="l" fontAlgn="ctr"/>
                      <a:r>
                        <a:rPr lang="en-CA" sz="900" b="1" i="0" u="none" strike="noStrike">
                          <a:solidFill>
                            <a:srgbClr val="000000"/>
                          </a:solidFill>
                          <a:effectLst/>
                          <a:latin typeface="+mj-lt"/>
                        </a:rPr>
                        <a:t>Double-crested Cormorant</a:t>
                      </a:r>
                    </a:p>
                  </a:txBody>
                  <a:tcPr marL="6350" marR="6350" marT="6350" marB="0" anchor="ctr"/>
                </a:tc>
                <a:tc>
                  <a:txBody>
                    <a:bodyPr/>
                    <a:lstStyle/>
                    <a:p>
                      <a:pPr algn="l" fontAlgn="ctr"/>
                      <a:r>
                        <a:rPr lang="en-CA" sz="1000" b="0" i="0" u="none" strike="noStrike">
                          <a:solidFill>
                            <a:srgbClr val="000000"/>
                          </a:solidFill>
                          <a:effectLst/>
                          <a:latin typeface="+mj-lt"/>
                        </a:rPr>
                        <a:t>Ohrenscharbe</a:t>
                      </a:r>
                    </a:p>
                  </a:txBody>
                  <a:tcPr marL="6350" marR="6350" marT="6350" marB="0" anchor="ctr"/>
                </a:tc>
                <a:tc>
                  <a:txBody>
                    <a:bodyPr/>
                    <a:lstStyle/>
                    <a:p>
                      <a:pPr algn="l" fontAlgn="ctr"/>
                      <a:r>
                        <a:rPr lang="en-CA" sz="1000" b="0" i="0" u="none" strike="noStrike">
                          <a:solidFill>
                            <a:srgbClr val="000000"/>
                          </a:solidFill>
                          <a:effectLst/>
                          <a:latin typeface="+mj-lt"/>
                        </a:rPr>
                        <a:t>Totoppskarv</a:t>
                      </a:r>
                    </a:p>
                  </a:txBody>
                  <a:tcPr marL="6350" marR="6350" marT="6350" marB="0" anchor="ctr"/>
                </a:tc>
                <a:extLst>
                  <a:ext uri="{0D108BD9-81ED-4DB2-BD59-A6C34878D82A}">
                    <a16:rowId xmlns:a16="http://schemas.microsoft.com/office/drawing/2014/main" val="1718243577"/>
                  </a:ext>
                </a:extLst>
              </a:tr>
              <a:tr h="303233">
                <a:tc>
                  <a:txBody>
                    <a:bodyPr/>
                    <a:lstStyle/>
                    <a:p>
                      <a:pPr algn="l" fontAlgn="ctr"/>
                      <a:r>
                        <a:rPr lang="en-CA" sz="1000" b="0" i="1" u="none" strike="noStrike">
                          <a:solidFill>
                            <a:srgbClr val="000000"/>
                          </a:solidFill>
                          <a:effectLst/>
                          <a:latin typeface="+mj-lt"/>
                        </a:rPr>
                        <a:t>Gavia stellata</a:t>
                      </a:r>
                    </a:p>
                  </a:txBody>
                  <a:tcPr marL="6350" marR="6350" marT="6350" marB="0" anchor="ctr"/>
                </a:tc>
                <a:tc>
                  <a:txBody>
                    <a:bodyPr/>
                    <a:lstStyle/>
                    <a:p>
                      <a:pPr algn="l" fontAlgn="ctr"/>
                      <a:r>
                        <a:rPr lang="en-CA" sz="1000" b="1" i="0" u="none" strike="noStrike">
                          <a:solidFill>
                            <a:srgbClr val="000000"/>
                          </a:solidFill>
                          <a:effectLst/>
                          <a:latin typeface="+mj-lt"/>
                        </a:rPr>
                        <a:t>Red-throated Loon/Diver</a:t>
                      </a:r>
                    </a:p>
                  </a:txBody>
                  <a:tcPr marL="6350" marR="6350" marT="6350" marB="0" anchor="ctr"/>
                </a:tc>
                <a:tc>
                  <a:txBody>
                    <a:bodyPr/>
                    <a:lstStyle/>
                    <a:p>
                      <a:pPr algn="l" fontAlgn="ctr"/>
                      <a:r>
                        <a:rPr lang="en-CA" sz="1000" b="0" i="0" u="none" strike="noStrike">
                          <a:solidFill>
                            <a:srgbClr val="000000"/>
                          </a:solidFill>
                          <a:effectLst/>
                          <a:latin typeface="+mj-lt"/>
                        </a:rPr>
                        <a:t>Sterntaucher</a:t>
                      </a:r>
                    </a:p>
                  </a:txBody>
                  <a:tcPr marL="6350" marR="6350" marT="6350" marB="0" anchor="ctr"/>
                </a:tc>
                <a:tc>
                  <a:txBody>
                    <a:bodyPr/>
                    <a:lstStyle/>
                    <a:p>
                      <a:pPr algn="l" fontAlgn="ctr"/>
                      <a:r>
                        <a:rPr lang="en-CA" sz="1000" b="0" i="0" u="none" strike="noStrike">
                          <a:solidFill>
                            <a:srgbClr val="000000"/>
                          </a:solidFill>
                          <a:effectLst/>
                          <a:latin typeface="+mj-lt"/>
                        </a:rPr>
                        <a:t>Smålom</a:t>
                      </a:r>
                    </a:p>
                  </a:txBody>
                  <a:tcPr marL="6350" marR="6350" marT="6350" marB="0" anchor="ctr"/>
                </a:tc>
                <a:extLst>
                  <a:ext uri="{0D108BD9-81ED-4DB2-BD59-A6C34878D82A}">
                    <a16:rowId xmlns:a16="http://schemas.microsoft.com/office/drawing/2014/main" val="1632007370"/>
                  </a:ext>
                </a:extLst>
              </a:tr>
              <a:tr h="303233">
                <a:tc>
                  <a:txBody>
                    <a:bodyPr/>
                    <a:lstStyle/>
                    <a:p>
                      <a:pPr algn="l" fontAlgn="ctr"/>
                      <a:r>
                        <a:rPr lang="en-CA" sz="1000" b="0" i="1" u="none" strike="noStrike">
                          <a:solidFill>
                            <a:srgbClr val="000000"/>
                          </a:solidFill>
                          <a:effectLst/>
                          <a:latin typeface="+mj-lt"/>
                        </a:rPr>
                        <a:t>Gavia pacifica</a:t>
                      </a:r>
                    </a:p>
                  </a:txBody>
                  <a:tcPr marL="6350" marR="6350" marT="6350" marB="0" anchor="ctr"/>
                </a:tc>
                <a:tc>
                  <a:txBody>
                    <a:bodyPr/>
                    <a:lstStyle/>
                    <a:p>
                      <a:pPr algn="l" fontAlgn="ctr"/>
                      <a:r>
                        <a:rPr lang="en-CA" sz="1000" b="1" i="0" u="none" strike="noStrike">
                          <a:solidFill>
                            <a:srgbClr val="000000"/>
                          </a:solidFill>
                          <a:effectLst/>
                          <a:latin typeface="+mj-lt"/>
                        </a:rPr>
                        <a:t>Pacific Loon/Diver</a:t>
                      </a:r>
                    </a:p>
                  </a:txBody>
                  <a:tcPr marL="6350" marR="6350" marT="6350" marB="0" anchor="ctr"/>
                </a:tc>
                <a:tc>
                  <a:txBody>
                    <a:bodyPr/>
                    <a:lstStyle/>
                    <a:p>
                      <a:pPr algn="l" fontAlgn="ctr"/>
                      <a:r>
                        <a:rPr lang="en-CA" sz="1000" b="0" i="0" u="none" strike="noStrike">
                          <a:solidFill>
                            <a:srgbClr val="000000"/>
                          </a:solidFill>
                          <a:effectLst/>
                          <a:latin typeface="+mj-lt"/>
                        </a:rPr>
                        <a:t>Pazifiktaucher</a:t>
                      </a:r>
                    </a:p>
                  </a:txBody>
                  <a:tcPr marL="6350" marR="6350" marT="6350" marB="0" anchor="ctr"/>
                </a:tc>
                <a:tc>
                  <a:txBody>
                    <a:bodyPr/>
                    <a:lstStyle/>
                    <a:p>
                      <a:pPr algn="l" fontAlgn="ctr"/>
                      <a:r>
                        <a:rPr lang="en-CA" sz="1000" b="0" i="0" u="none" strike="noStrike">
                          <a:solidFill>
                            <a:srgbClr val="000000"/>
                          </a:solidFill>
                          <a:effectLst/>
                          <a:latin typeface="+mj-lt"/>
                        </a:rPr>
                        <a:t>Amerikastorlom</a:t>
                      </a:r>
                    </a:p>
                  </a:txBody>
                  <a:tcPr marL="6350" marR="6350" marT="6350" marB="0" anchor="ctr"/>
                </a:tc>
                <a:extLst>
                  <a:ext uri="{0D108BD9-81ED-4DB2-BD59-A6C34878D82A}">
                    <a16:rowId xmlns:a16="http://schemas.microsoft.com/office/drawing/2014/main" val="2151939401"/>
                  </a:ext>
                </a:extLst>
              </a:tr>
              <a:tr h="303233">
                <a:tc>
                  <a:txBody>
                    <a:bodyPr/>
                    <a:lstStyle/>
                    <a:p>
                      <a:pPr algn="l" fontAlgn="ctr"/>
                      <a:r>
                        <a:rPr lang="en-CA" sz="1000" b="0" i="1" u="none" strike="noStrike">
                          <a:solidFill>
                            <a:srgbClr val="000000"/>
                          </a:solidFill>
                          <a:effectLst/>
                          <a:latin typeface="+mj-lt"/>
                        </a:rPr>
                        <a:t>Gavia immer</a:t>
                      </a:r>
                    </a:p>
                  </a:txBody>
                  <a:tcPr marL="6350" marR="6350" marT="6350" marB="0" anchor="ctr"/>
                </a:tc>
                <a:tc>
                  <a:txBody>
                    <a:bodyPr/>
                    <a:lstStyle/>
                    <a:p>
                      <a:pPr algn="l" fontAlgn="ctr"/>
                      <a:r>
                        <a:rPr lang="en-CA" sz="1000" b="1" i="0" u="none" strike="noStrike">
                          <a:solidFill>
                            <a:srgbClr val="000000"/>
                          </a:solidFill>
                          <a:effectLst/>
                          <a:latin typeface="+mj-lt"/>
                        </a:rPr>
                        <a:t>Common Loon/Diver</a:t>
                      </a:r>
                    </a:p>
                  </a:txBody>
                  <a:tcPr marL="6350" marR="6350" marT="6350" marB="0" anchor="ctr"/>
                </a:tc>
                <a:tc>
                  <a:txBody>
                    <a:bodyPr/>
                    <a:lstStyle/>
                    <a:p>
                      <a:pPr algn="l" fontAlgn="ctr"/>
                      <a:r>
                        <a:rPr lang="en-CA" sz="1000" b="0" i="0" u="none" strike="noStrike">
                          <a:solidFill>
                            <a:srgbClr val="000000"/>
                          </a:solidFill>
                          <a:effectLst/>
                          <a:latin typeface="+mj-lt"/>
                        </a:rPr>
                        <a:t>Eistaucher</a:t>
                      </a:r>
                    </a:p>
                  </a:txBody>
                  <a:tcPr marL="6350" marR="6350" marT="6350" marB="0" anchor="ctr"/>
                </a:tc>
                <a:tc>
                  <a:txBody>
                    <a:bodyPr/>
                    <a:lstStyle/>
                    <a:p>
                      <a:pPr algn="l" fontAlgn="ctr"/>
                      <a:r>
                        <a:rPr lang="en-CA" sz="1000" b="0" i="0" u="none" strike="noStrike">
                          <a:solidFill>
                            <a:srgbClr val="000000"/>
                          </a:solidFill>
                          <a:effectLst/>
                          <a:latin typeface="+mj-lt"/>
                        </a:rPr>
                        <a:t>Islom</a:t>
                      </a:r>
                    </a:p>
                  </a:txBody>
                  <a:tcPr marL="6350" marR="6350" marT="6350" marB="0" anchor="ctr"/>
                </a:tc>
                <a:extLst>
                  <a:ext uri="{0D108BD9-81ED-4DB2-BD59-A6C34878D82A}">
                    <a16:rowId xmlns:a16="http://schemas.microsoft.com/office/drawing/2014/main" val="784054321"/>
                  </a:ext>
                </a:extLst>
              </a:tr>
              <a:tr h="303233">
                <a:tc>
                  <a:txBody>
                    <a:bodyPr/>
                    <a:lstStyle/>
                    <a:p>
                      <a:pPr algn="l" fontAlgn="ctr"/>
                      <a:r>
                        <a:rPr lang="en-CA" sz="1000" b="0" i="1" u="none" strike="noStrike">
                          <a:solidFill>
                            <a:srgbClr val="000000"/>
                          </a:solidFill>
                          <a:effectLst/>
                          <a:latin typeface="+mj-lt"/>
                        </a:rPr>
                        <a:t>Branta canadensis</a:t>
                      </a:r>
                    </a:p>
                  </a:txBody>
                  <a:tcPr marL="6350" marR="6350" marT="6350" marB="0" anchor="ctr"/>
                </a:tc>
                <a:tc>
                  <a:txBody>
                    <a:bodyPr/>
                    <a:lstStyle/>
                    <a:p>
                      <a:pPr algn="l" fontAlgn="ctr"/>
                      <a:r>
                        <a:rPr lang="en-CA" sz="1000" b="1" i="0" u="none" strike="noStrike">
                          <a:solidFill>
                            <a:srgbClr val="000000"/>
                          </a:solidFill>
                          <a:effectLst/>
                          <a:latin typeface="+mj-lt"/>
                        </a:rPr>
                        <a:t>Canada Goose</a:t>
                      </a:r>
                    </a:p>
                  </a:txBody>
                  <a:tcPr marL="6350" marR="6350" marT="6350" marB="0" anchor="ctr"/>
                </a:tc>
                <a:tc>
                  <a:txBody>
                    <a:bodyPr/>
                    <a:lstStyle/>
                    <a:p>
                      <a:pPr algn="l" fontAlgn="ctr"/>
                      <a:r>
                        <a:rPr lang="en-CA" sz="1000" b="0" i="0" u="none" strike="noStrike">
                          <a:solidFill>
                            <a:srgbClr val="000000"/>
                          </a:solidFill>
                          <a:effectLst/>
                          <a:latin typeface="+mj-lt"/>
                        </a:rPr>
                        <a:t>Kanadagans</a:t>
                      </a:r>
                    </a:p>
                  </a:txBody>
                  <a:tcPr marL="6350" marR="6350" marT="6350" marB="0" anchor="ctr"/>
                </a:tc>
                <a:tc>
                  <a:txBody>
                    <a:bodyPr/>
                    <a:lstStyle/>
                    <a:p>
                      <a:pPr algn="l" fontAlgn="ctr"/>
                      <a:r>
                        <a:rPr lang="en-CA" sz="1000" b="0" i="0" u="none" strike="noStrike">
                          <a:solidFill>
                            <a:srgbClr val="000000"/>
                          </a:solidFill>
                          <a:effectLst/>
                          <a:latin typeface="+mj-lt"/>
                        </a:rPr>
                        <a:t>kanadagås</a:t>
                      </a:r>
                    </a:p>
                  </a:txBody>
                  <a:tcPr marL="6350" marR="6350" marT="6350" marB="0" anchor="ctr"/>
                </a:tc>
                <a:extLst>
                  <a:ext uri="{0D108BD9-81ED-4DB2-BD59-A6C34878D82A}">
                    <a16:rowId xmlns:a16="http://schemas.microsoft.com/office/drawing/2014/main" val="1849218066"/>
                  </a:ext>
                </a:extLst>
              </a:tr>
              <a:tr h="303233">
                <a:tc>
                  <a:txBody>
                    <a:bodyPr/>
                    <a:lstStyle/>
                    <a:p>
                      <a:pPr algn="l" fontAlgn="ctr"/>
                      <a:r>
                        <a:rPr lang="en-CA" sz="1000" b="0" i="1" u="none" strike="noStrike">
                          <a:solidFill>
                            <a:srgbClr val="000000"/>
                          </a:solidFill>
                          <a:effectLst/>
                          <a:latin typeface="+mj-lt"/>
                        </a:rPr>
                        <a:t>Branta bernicla</a:t>
                      </a:r>
                    </a:p>
                  </a:txBody>
                  <a:tcPr marL="6350" marR="6350" marT="6350" marB="0" anchor="ctr"/>
                </a:tc>
                <a:tc>
                  <a:txBody>
                    <a:bodyPr/>
                    <a:lstStyle/>
                    <a:p>
                      <a:pPr algn="l" fontAlgn="ctr"/>
                      <a:r>
                        <a:rPr lang="en-CA" sz="1000" b="1" i="0" u="none" strike="noStrike">
                          <a:solidFill>
                            <a:srgbClr val="000000"/>
                          </a:solidFill>
                          <a:effectLst/>
                          <a:latin typeface="+mj-lt"/>
                        </a:rPr>
                        <a:t>Brant</a:t>
                      </a:r>
                    </a:p>
                  </a:txBody>
                  <a:tcPr marL="6350" marR="6350" marT="6350" marB="0" anchor="ctr"/>
                </a:tc>
                <a:tc>
                  <a:txBody>
                    <a:bodyPr/>
                    <a:lstStyle/>
                    <a:p>
                      <a:pPr algn="l" fontAlgn="ctr"/>
                      <a:r>
                        <a:rPr lang="en-CA" sz="1000" b="0" i="0" u="none" strike="noStrike">
                          <a:solidFill>
                            <a:srgbClr val="000000"/>
                          </a:solidFill>
                          <a:effectLst/>
                          <a:latin typeface="+mj-lt"/>
                        </a:rPr>
                        <a:t>Ringelgans</a:t>
                      </a:r>
                    </a:p>
                  </a:txBody>
                  <a:tcPr marL="6350" marR="6350" marT="6350" marB="0" anchor="ctr"/>
                </a:tc>
                <a:tc>
                  <a:txBody>
                    <a:bodyPr/>
                    <a:lstStyle/>
                    <a:p>
                      <a:pPr algn="l" fontAlgn="ctr"/>
                      <a:r>
                        <a:rPr lang="en-CA" sz="1000" b="0" i="0" u="none" strike="noStrike" dirty="0" err="1">
                          <a:solidFill>
                            <a:srgbClr val="000000"/>
                          </a:solidFill>
                          <a:effectLst/>
                          <a:latin typeface="+mj-lt"/>
                        </a:rPr>
                        <a:t>Ringgås</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3486655402"/>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320559"/>
            <a:ext cx="6727448" cy="539720"/>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Birds</a:t>
            </a:r>
          </a:p>
        </p:txBody>
      </p:sp>
    </p:spTree>
    <p:extLst>
      <p:ext uri="{BB962C8B-B14F-4D97-AF65-F5344CB8AC3E}">
        <p14:creationId xmlns:p14="http://schemas.microsoft.com/office/powerpoint/2010/main" val="9178083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extLst>
              <p:ext uri="{D42A27DB-BD31-4B8C-83A1-F6EECF244321}">
                <p14:modId xmlns:p14="http://schemas.microsoft.com/office/powerpoint/2010/main" val="3124272571"/>
              </p:ext>
            </p:extLst>
          </p:nvPr>
        </p:nvGraphicFramePr>
        <p:xfrm>
          <a:off x="344500" y="959220"/>
          <a:ext cx="11432984" cy="5165631"/>
        </p:xfrm>
        <a:graphic>
          <a:graphicData uri="http://schemas.openxmlformats.org/drawingml/2006/table">
            <a:tbl>
              <a:tblPr firstRow="1">
                <a:tableStyleId>{775DCB02-9BB8-47FD-8907-85C794F793BA}</a:tableStyleId>
              </a:tblPr>
              <a:tblGrid>
                <a:gridCol w="2858246">
                  <a:extLst>
                    <a:ext uri="{9D8B030D-6E8A-4147-A177-3AD203B41FA5}">
                      <a16:colId xmlns:a16="http://schemas.microsoft.com/office/drawing/2014/main" val="3088101616"/>
                    </a:ext>
                  </a:extLst>
                </a:gridCol>
                <a:gridCol w="2858246">
                  <a:extLst>
                    <a:ext uri="{9D8B030D-6E8A-4147-A177-3AD203B41FA5}">
                      <a16:colId xmlns:a16="http://schemas.microsoft.com/office/drawing/2014/main" val="2578081934"/>
                    </a:ext>
                  </a:extLst>
                </a:gridCol>
                <a:gridCol w="2858246">
                  <a:extLst>
                    <a:ext uri="{9D8B030D-6E8A-4147-A177-3AD203B41FA5}">
                      <a16:colId xmlns:a16="http://schemas.microsoft.com/office/drawing/2014/main" val="3905369065"/>
                    </a:ext>
                  </a:extLst>
                </a:gridCol>
                <a:gridCol w="2858246">
                  <a:extLst>
                    <a:ext uri="{9D8B030D-6E8A-4147-A177-3AD203B41FA5}">
                      <a16:colId xmlns:a16="http://schemas.microsoft.com/office/drawing/2014/main" val="3595051564"/>
                    </a:ext>
                  </a:extLst>
                </a:gridCol>
              </a:tblGrid>
              <a:tr h="303233">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nb-NO" sz="1200" b="1" i="0" dirty="0">
                          <a:solidFill>
                            <a:schemeClr val="tx1"/>
                          </a:solidFill>
                          <a:effectLst/>
                          <a:latin typeface="+mj-lt"/>
                          <a:ea typeface="Jost Medium" pitchFamily="2" charset="0"/>
                          <a:cs typeface="Times New Roman" panose="02020603050405020304" pitchFamily="18" charset="0"/>
                        </a:rPr>
                        <a:t>Scientific</a:t>
                      </a:r>
                      <a:r>
                        <a:rPr lang="nb-NO" sz="1200" b="1" i="0" baseline="0" dirty="0">
                          <a:solidFill>
                            <a:schemeClr val="tx1"/>
                          </a:solidFill>
                          <a:effectLst/>
                          <a:latin typeface="+mj-lt"/>
                          <a:ea typeface="Jost Medium" pitchFamily="2" charset="0"/>
                          <a:cs typeface="Times New Roman" panose="02020603050405020304" pitchFamily="18" charset="0"/>
                        </a:rPr>
                        <a:t> </a:t>
                      </a:r>
                      <a:r>
                        <a:rPr lang="nb-NO" sz="1200" b="1" i="0" baseline="0" dirty="0" err="1">
                          <a:solidFill>
                            <a:schemeClr val="tx1"/>
                          </a:solidFill>
                          <a:effectLst/>
                          <a:latin typeface="+mj-lt"/>
                          <a:ea typeface="Jost Medium" pitchFamily="2" charset="0"/>
                          <a:cs typeface="Times New Roman" panose="02020603050405020304" pitchFamily="18" charset="0"/>
                        </a:rPr>
                        <a:t>Name</a:t>
                      </a:r>
                      <a:endParaRPr lang="en-GB" sz="12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1" i="0" dirty="0">
                          <a:solidFill>
                            <a:schemeClr val="tx1"/>
                          </a:solidFill>
                          <a:latin typeface="+mj-lt"/>
                          <a:ea typeface="Jost Medium" pitchFamily="2" charset="0"/>
                        </a:rPr>
                        <a:t>English</a:t>
                      </a:r>
                    </a:p>
                  </a:txBody>
                  <a:tcPr anchor="ctr"/>
                </a:tc>
                <a:tc>
                  <a:txBody>
                    <a:bodyPr/>
                    <a:lstStyle/>
                    <a:p>
                      <a:pPr algn="ctr"/>
                      <a:r>
                        <a:rPr lang="en-US" sz="1200" b="1" i="0" dirty="0">
                          <a:solidFill>
                            <a:schemeClr val="tx1"/>
                          </a:solidFill>
                          <a:latin typeface="+mj-lt"/>
                          <a:ea typeface="Jost Medium" pitchFamily="2" charset="0"/>
                        </a:rPr>
                        <a:t>Deutsch</a:t>
                      </a:r>
                    </a:p>
                  </a:txBody>
                  <a:tcPr anchor="ctr"/>
                </a:tc>
                <a:tc>
                  <a:txBody>
                    <a:bodyPr/>
                    <a:lstStyle/>
                    <a:p>
                      <a:pPr algn="ctr"/>
                      <a:r>
                        <a:rPr lang="en-US" sz="1200" b="1" i="0" dirty="0" err="1">
                          <a:solidFill>
                            <a:schemeClr val="tx1"/>
                          </a:solidFill>
                          <a:latin typeface="+mj-lt"/>
                          <a:ea typeface="Jost Medium" pitchFamily="2" charset="0"/>
                        </a:rPr>
                        <a:t>Norsk</a:t>
                      </a:r>
                      <a:endParaRPr lang="en-US" sz="12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03233">
                <a:tc>
                  <a:txBody>
                    <a:bodyPr/>
                    <a:lstStyle/>
                    <a:p>
                      <a:pPr algn="l" fontAlgn="ctr"/>
                      <a:r>
                        <a:rPr lang="en-CA" sz="1000" b="0" i="1" u="none" strike="noStrike">
                          <a:solidFill>
                            <a:srgbClr val="000000"/>
                          </a:solidFill>
                          <a:effectLst/>
                          <a:latin typeface="+mj-lt"/>
                        </a:rPr>
                        <a:t>Anas platyrhynchos</a:t>
                      </a:r>
                    </a:p>
                  </a:txBody>
                  <a:tcPr marL="6350" marR="6350" marT="6350" marB="0" anchor="ctr"/>
                </a:tc>
                <a:tc>
                  <a:txBody>
                    <a:bodyPr/>
                    <a:lstStyle/>
                    <a:p>
                      <a:pPr algn="l" fontAlgn="ctr"/>
                      <a:r>
                        <a:rPr lang="en-CA" sz="1000" b="1" i="0" u="none" strike="noStrike">
                          <a:solidFill>
                            <a:srgbClr val="000000"/>
                          </a:solidFill>
                          <a:effectLst/>
                          <a:latin typeface="+mj-lt"/>
                        </a:rPr>
                        <a:t>Mallard</a:t>
                      </a:r>
                    </a:p>
                  </a:txBody>
                  <a:tcPr marL="6350" marR="6350" marT="6350" marB="0" anchor="ctr"/>
                </a:tc>
                <a:tc>
                  <a:txBody>
                    <a:bodyPr/>
                    <a:lstStyle/>
                    <a:p>
                      <a:pPr algn="l" fontAlgn="ctr"/>
                      <a:r>
                        <a:rPr lang="en-CA" sz="1000" b="0" i="0" u="none" strike="noStrike">
                          <a:solidFill>
                            <a:srgbClr val="000000"/>
                          </a:solidFill>
                          <a:effectLst/>
                          <a:latin typeface="+mj-lt"/>
                        </a:rPr>
                        <a:t>Stockente</a:t>
                      </a:r>
                    </a:p>
                  </a:txBody>
                  <a:tcPr marL="6350" marR="6350" marT="6350" marB="0" anchor="ctr"/>
                </a:tc>
                <a:tc>
                  <a:txBody>
                    <a:bodyPr/>
                    <a:lstStyle/>
                    <a:p>
                      <a:pPr algn="l" fontAlgn="ctr"/>
                      <a:r>
                        <a:rPr lang="en-CA" sz="1000" b="0" i="0" u="none" strike="noStrike">
                          <a:solidFill>
                            <a:srgbClr val="000000"/>
                          </a:solidFill>
                          <a:effectLst/>
                          <a:latin typeface="+mj-lt"/>
                        </a:rPr>
                        <a:t>stokkand</a:t>
                      </a:r>
                    </a:p>
                  </a:txBody>
                  <a:tcPr marL="6350" marR="6350" marT="6350" marB="0" anchor="ctr"/>
                </a:tc>
                <a:extLst>
                  <a:ext uri="{0D108BD9-81ED-4DB2-BD59-A6C34878D82A}">
                    <a16:rowId xmlns:a16="http://schemas.microsoft.com/office/drawing/2014/main" val="1057466311"/>
                  </a:ext>
                </a:extLst>
              </a:tr>
              <a:tr h="303233">
                <a:tc>
                  <a:txBody>
                    <a:bodyPr/>
                    <a:lstStyle/>
                    <a:p>
                      <a:pPr algn="l" fontAlgn="ctr"/>
                      <a:r>
                        <a:rPr lang="en-CA" sz="1000" b="0" i="1" u="none" strike="noStrike">
                          <a:solidFill>
                            <a:srgbClr val="000000"/>
                          </a:solidFill>
                          <a:effectLst/>
                          <a:latin typeface="+mj-lt"/>
                        </a:rPr>
                        <a:t>Spatula discors</a:t>
                      </a:r>
                    </a:p>
                  </a:txBody>
                  <a:tcPr marL="6350" marR="6350" marT="6350" marB="0" anchor="ctr"/>
                </a:tc>
                <a:tc>
                  <a:txBody>
                    <a:bodyPr/>
                    <a:lstStyle/>
                    <a:p>
                      <a:pPr algn="l" fontAlgn="ctr"/>
                      <a:r>
                        <a:rPr lang="en-CA" sz="1000" b="1" i="0" u="none" strike="noStrike">
                          <a:solidFill>
                            <a:srgbClr val="000000"/>
                          </a:solidFill>
                          <a:effectLst/>
                          <a:latin typeface="+mj-lt"/>
                        </a:rPr>
                        <a:t>Blue-winged Teal</a:t>
                      </a:r>
                    </a:p>
                  </a:txBody>
                  <a:tcPr marL="6350" marR="6350" marT="6350" marB="0" anchor="ctr"/>
                </a:tc>
                <a:tc>
                  <a:txBody>
                    <a:bodyPr/>
                    <a:lstStyle/>
                    <a:p>
                      <a:pPr algn="l" fontAlgn="ctr"/>
                      <a:r>
                        <a:rPr lang="en-CA" sz="1000" b="0" i="0" u="none" strike="noStrike">
                          <a:solidFill>
                            <a:srgbClr val="000000"/>
                          </a:solidFill>
                          <a:effectLst/>
                          <a:latin typeface="+mj-lt"/>
                        </a:rPr>
                        <a:t>Blauflügelente</a:t>
                      </a:r>
                    </a:p>
                  </a:txBody>
                  <a:tcPr marL="6350" marR="6350" marT="6350" marB="0" anchor="ctr"/>
                </a:tc>
                <a:tc>
                  <a:txBody>
                    <a:bodyPr/>
                    <a:lstStyle/>
                    <a:p>
                      <a:pPr algn="l" fontAlgn="ctr"/>
                      <a:r>
                        <a:rPr lang="en-CA" sz="1000" b="0" i="0" u="none" strike="noStrike">
                          <a:solidFill>
                            <a:srgbClr val="000000"/>
                          </a:solidFill>
                          <a:effectLst/>
                          <a:latin typeface="+mj-lt"/>
                        </a:rPr>
                        <a:t>blåvingeand</a:t>
                      </a:r>
                    </a:p>
                  </a:txBody>
                  <a:tcPr marL="6350" marR="6350" marT="6350" marB="0" anchor="ctr"/>
                </a:tc>
                <a:extLst>
                  <a:ext uri="{0D108BD9-81ED-4DB2-BD59-A6C34878D82A}">
                    <a16:rowId xmlns:a16="http://schemas.microsoft.com/office/drawing/2014/main" val="1641895192"/>
                  </a:ext>
                </a:extLst>
              </a:tr>
              <a:tr h="303233">
                <a:tc>
                  <a:txBody>
                    <a:bodyPr/>
                    <a:lstStyle/>
                    <a:p>
                      <a:pPr algn="l" fontAlgn="ctr"/>
                      <a:r>
                        <a:rPr lang="en-CA" sz="1000" b="0" i="1" u="none" strike="noStrike">
                          <a:solidFill>
                            <a:srgbClr val="000000"/>
                          </a:solidFill>
                          <a:effectLst/>
                          <a:latin typeface="+mj-lt"/>
                        </a:rPr>
                        <a:t>Mergus merganser</a:t>
                      </a:r>
                    </a:p>
                  </a:txBody>
                  <a:tcPr marL="6350" marR="6350" marT="6350" marB="0" anchor="ctr"/>
                </a:tc>
                <a:tc>
                  <a:txBody>
                    <a:bodyPr/>
                    <a:lstStyle/>
                    <a:p>
                      <a:pPr algn="l" fontAlgn="ctr"/>
                      <a:r>
                        <a:rPr lang="en-CA" sz="1000" b="1" i="0" u="none" strike="noStrike">
                          <a:solidFill>
                            <a:srgbClr val="000000"/>
                          </a:solidFill>
                          <a:effectLst/>
                          <a:latin typeface="+mj-lt"/>
                        </a:rPr>
                        <a:t>Common Merganser</a:t>
                      </a:r>
                    </a:p>
                  </a:txBody>
                  <a:tcPr marL="6350" marR="6350" marT="6350" marB="0" anchor="ctr"/>
                </a:tc>
                <a:tc>
                  <a:txBody>
                    <a:bodyPr/>
                    <a:lstStyle/>
                    <a:p>
                      <a:pPr algn="l" fontAlgn="ctr"/>
                      <a:r>
                        <a:rPr lang="en-CA" sz="1000" b="0" i="0" u="none" strike="noStrike">
                          <a:solidFill>
                            <a:srgbClr val="000000"/>
                          </a:solidFill>
                          <a:effectLst/>
                          <a:latin typeface="+mj-lt"/>
                        </a:rPr>
                        <a:t>Gänsesäger</a:t>
                      </a:r>
                    </a:p>
                  </a:txBody>
                  <a:tcPr marL="6350" marR="6350" marT="6350" marB="0" anchor="ctr"/>
                </a:tc>
                <a:tc>
                  <a:txBody>
                    <a:bodyPr/>
                    <a:lstStyle/>
                    <a:p>
                      <a:pPr algn="l" fontAlgn="ctr"/>
                      <a:r>
                        <a:rPr lang="en-CA" sz="1000" b="0" i="0" u="none" strike="noStrike">
                          <a:solidFill>
                            <a:srgbClr val="000000"/>
                          </a:solidFill>
                          <a:effectLst/>
                          <a:latin typeface="+mj-lt"/>
                        </a:rPr>
                        <a:t>laksand</a:t>
                      </a:r>
                    </a:p>
                  </a:txBody>
                  <a:tcPr marL="6350" marR="6350" marT="6350" marB="0" anchor="ctr"/>
                </a:tc>
                <a:extLst>
                  <a:ext uri="{0D108BD9-81ED-4DB2-BD59-A6C34878D82A}">
                    <a16:rowId xmlns:a16="http://schemas.microsoft.com/office/drawing/2014/main" val="3575983172"/>
                  </a:ext>
                </a:extLst>
              </a:tr>
              <a:tr h="303233">
                <a:tc>
                  <a:txBody>
                    <a:bodyPr/>
                    <a:lstStyle/>
                    <a:p>
                      <a:pPr algn="l" fontAlgn="ctr"/>
                      <a:r>
                        <a:rPr lang="en-CA" sz="1000" b="0" i="1" u="none" strike="noStrike">
                          <a:solidFill>
                            <a:srgbClr val="000000"/>
                          </a:solidFill>
                          <a:effectLst/>
                          <a:latin typeface="+mj-lt"/>
                        </a:rPr>
                        <a:t>Aythya marila</a:t>
                      </a:r>
                    </a:p>
                  </a:txBody>
                  <a:tcPr marL="6350" marR="6350" marT="6350" marB="0" anchor="ctr"/>
                </a:tc>
                <a:tc>
                  <a:txBody>
                    <a:bodyPr/>
                    <a:lstStyle/>
                    <a:p>
                      <a:pPr algn="l" fontAlgn="ctr"/>
                      <a:r>
                        <a:rPr lang="en-CA" sz="1000" b="1" i="0" u="none" strike="noStrike">
                          <a:solidFill>
                            <a:srgbClr val="000000"/>
                          </a:solidFill>
                          <a:effectLst/>
                          <a:latin typeface="+mj-lt"/>
                        </a:rPr>
                        <a:t>Greater Scaup</a:t>
                      </a:r>
                    </a:p>
                  </a:txBody>
                  <a:tcPr marL="6350" marR="6350" marT="6350" marB="0" anchor="ctr"/>
                </a:tc>
                <a:tc>
                  <a:txBody>
                    <a:bodyPr/>
                    <a:lstStyle/>
                    <a:p>
                      <a:pPr algn="l" fontAlgn="ctr"/>
                      <a:r>
                        <a:rPr lang="en-CA" sz="1000" b="0" i="0" u="none" strike="noStrike">
                          <a:solidFill>
                            <a:srgbClr val="000000"/>
                          </a:solidFill>
                          <a:effectLst/>
                          <a:latin typeface="+mj-lt"/>
                        </a:rPr>
                        <a:t>Bergente</a:t>
                      </a:r>
                    </a:p>
                  </a:txBody>
                  <a:tcPr marL="6350" marR="6350" marT="6350" marB="0" anchor="ctr"/>
                </a:tc>
                <a:tc>
                  <a:txBody>
                    <a:bodyPr/>
                    <a:lstStyle/>
                    <a:p>
                      <a:pPr algn="l" fontAlgn="ctr"/>
                      <a:r>
                        <a:rPr lang="en-CA" sz="1000" b="0" i="0" u="none" strike="noStrike">
                          <a:solidFill>
                            <a:srgbClr val="000000"/>
                          </a:solidFill>
                          <a:effectLst/>
                          <a:latin typeface="+mj-lt"/>
                        </a:rPr>
                        <a:t>bergand</a:t>
                      </a:r>
                    </a:p>
                  </a:txBody>
                  <a:tcPr marL="6350" marR="6350" marT="6350" marB="0" anchor="ctr"/>
                </a:tc>
                <a:extLst>
                  <a:ext uri="{0D108BD9-81ED-4DB2-BD59-A6C34878D82A}">
                    <a16:rowId xmlns:a16="http://schemas.microsoft.com/office/drawing/2014/main" val="2430154128"/>
                  </a:ext>
                </a:extLst>
              </a:tr>
              <a:tr h="303233">
                <a:tc>
                  <a:txBody>
                    <a:bodyPr/>
                    <a:lstStyle/>
                    <a:p>
                      <a:pPr algn="l" fontAlgn="ctr"/>
                      <a:r>
                        <a:rPr lang="en-CA" sz="1000" b="0" i="1" u="none" strike="noStrike">
                          <a:solidFill>
                            <a:srgbClr val="000000"/>
                          </a:solidFill>
                          <a:effectLst/>
                          <a:latin typeface="+mj-lt"/>
                        </a:rPr>
                        <a:t>Aythya affinis</a:t>
                      </a:r>
                    </a:p>
                  </a:txBody>
                  <a:tcPr marL="6350" marR="6350" marT="6350" marB="0" anchor="ctr"/>
                </a:tc>
                <a:tc>
                  <a:txBody>
                    <a:bodyPr/>
                    <a:lstStyle/>
                    <a:p>
                      <a:pPr algn="l" fontAlgn="ctr"/>
                      <a:r>
                        <a:rPr lang="en-CA" sz="1000" b="1" i="0" u="none" strike="noStrike">
                          <a:solidFill>
                            <a:srgbClr val="000000"/>
                          </a:solidFill>
                          <a:effectLst/>
                          <a:latin typeface="+mj-lt"/>
                        </a:rPr>
                        <a:t>Lesser Scaup</a:t>
                      </a:r>
                    </a:p>
                  </a:txBody>
                  <a:tcPr marL="6350" marR="6350" marT="6350" marB="0" anchor="ctr"/>
                </a:tc>
                <a:tc>
                  <a:txBody>
                    <a:bodyPr/>
                    <a:lstStyle/>
                    <a:p>
                      <a:pPr algn="l" fontAlgn="ctr"/>
                      <a:r>
                        <a:rPr lang="en-CA" sz="1000" b="0" i="0" u="none" strike="noStrike">
                          <a:solidFill>
                            <a:srgbClr val="000000"/>
                          </a:solidFill>
                          <a:effectLst/>
                          <a:latin typeface="+mj-lt"/>
                        </a:rPr>
                        <a:t>Veilchenente</a:t>
                      </a:r>
                    </a:p>
                  </a:txBody>
                  <a:tcPr marL="6350" marR="6350" marT="6350" marB="0" anchor="ctr"/>
                </a:tc>
                <a:tc>
                  <a:txBody>
                    <a:bodyPr/>
                    <a:lstStyle/>
                    <a:p>
                      <a:pPr algn="l" fontAlgn="ctr"/>
                      <a:r>
                        <a:rPr lang="en-CA" sz="1000" b="0" i="0" u="none" strike="noStrike">
                          <a:solidFill>
                            <a:srgbClr val="000000"/>
                          </a:solidFill>
                          <a:effectLst/>
                          <a:latin typeface="+mj-lt"/>
                        </a:rPr>
                        <a:t>purpurhodeand</a:t>
                      </a:r>
                    </a:p>
                  </a:txBody>
                  <a:tcPr marL="6350" marR="6350" marT="6350" marB="0" anchor="ctr"/>
                </a:tc>
                <a:extLst>
                  <a:ext uri="{0D108BD9-81ED-4DB2-BD59-A6C34878D82A}">
                    <a16:rowId xmlns:a16="http://schemas.microsoft.com/office/drawing/2014/main" val="4231851525"/>
                  </a:ext>
                </a:extLst>
              </a:tr>
              <a:tr h="313903">
                <a:tc>
                  <a:txBody>
                    <a:bodyPr/>
                    <a:lstStyle/>
                    <a:p>
                      <a:pPr algn="l" fontAlgn="ctr"/>
                      <a:r>
                        <a:rPr lang="en-CA" sz="1000" b="0" i="1" u="none" strike="noStrike" dirty="0" err="1">
                          <a:solidFill>
                            <a:srgbClr val="000000"/>
                          </a:solidFill>
                          <a:effectLst/>
                          <a:latin typeface="+mj-lt"/>
                        </a:rPr>
                        <a:t>Melanitta</a:t>
                      </a:r>
                      <a:r>
                        <a:rPr lang="en-CA" sz="1000" b="0" i="1" u="none" strike="noStrike" dirty="0">
                          <a:solidFill>
                            <a:srgbClr val="000000"/>
                          </a:solidFill>
                          <a:effectLst/>
                          <a:latin typeface="+mj-lt"/>
                        </a:rPr>
                        <a:t> </a:t>
                      </a:r>
                      <a:r>
                        <a:rPr lang="en-CA" sz="1000" b="0" i="1" u="none" strike="noStrike" dirty="0" err="1">
                          <a:solidFill>
                            <a:srgbClr val="000000"/>
                          </a:solidFill>
                          <a:effectLst/>
                          <a:latin typeface="+mj-lt"/>
                        </a:rPr>
                        <a:t>perspicillata</a:t>
                      </a:r>
                      <a:endParaRPr lang="en-CA" sz="1000" b="0" i="1" u="none" strike="noStrike" dirty="0">
                        <a:solidFill>
                          <a:srgbClr val="000000"/>
                        </a:solidFill>
                        <a:effectLst/>
                        <a:latin typeface="+mj-lt"/>
                      </a:endParaRPr>
                    </a:p>
                  </a:txBody>
                  <a:tcPr marL="6350" marR="6350" marT="6350" marB="0" anchor="ctr"/>
                </a:tc>
                <a:tc>
                  <a:txBody>
                    <a:bodyPr/>
                    <a:lstStyle/>
                    <a:p>
                      <a:pPr algn="l" fontAlgn="ctr"/>
                      <a:r>
                        <a:rPr lang="en-CA" sz="1000" b="1" i="0" u="none" strike="noStrike" dirty="0">
                          <a:solidFill>
                            <a:srgbClr val="000000"/>
                          </a:solidFill>
                          <a:effectLst/>
                          <a:latin typeface="+mj-lt"/>
                        </a:rPr>
                        <a:t>Surf Scoter</a:t>
                      </a:r>
                    </a:p>
                  </a:txBody>
                  <a:tcPr marL="6350" marR="6350" marT="6350" marB="0" anchor="ctr"/>
                </a:tc>
                <a:tc>
                  <a:txBody>
                    <a:bodyPr/>
                    <a:lstStyle/>
                    <a:p>
                      <a:pPr algn="l" fontAlgn="ctr"/>
                      <a:r>
                        <a:rPr lang="en-CA" sz="1000" b="0" i="0" u="none" strike="noStrike" dirty="0" err="1">
                          <a:solidFill>
                            <a:srgbClr val="000000"/>
                          </a:solidFill>
                          <a:effectLst/>
                          <a:latin typeface="+mj-lt"/>
                        </a:rPr>
                        <a:t>Brillenente</a:t>
                      </a:r>
                      <a:endParaRPr lang="en-CA" sz="1000" b="0" i="0" u="none" strike="noStrike" dirty="0">
                        <a:solidFill>
                          <a:srgbClr val="000000"/>
                        </a:solidFill>
                        <a:effectLst/>
                        <a:latin typeface="+mj-lt"/>
                      </a:endParaRPr>
                    </a:p>
                  </a:txBody>
                  <a:tcPr marL="6350" marR="6350" marT="6350" marB="0" anchor="ctr"/>
                </a:tc>
                <a:tc>
                  <a:txBody>
                    <a:bodyPr/>
                    <a:lstStyle/>
                    <a:p>
                      <a:pPr algn="l" fontAlgn="ctr"/>
                      <a:r>
                        <a:rPr lang="en-CA" sz="1000" b="0" i="0" u="none" strike="noStrike" dirty="0" err="1">
                          <a:solidFill>
                            <a:srgbClr val="000000"/>
                          </a:solidFill>
                          <a:effectLst/>
                          <a:latin typeface="+mj-lt"/>
                        </a:rPr>
                        <a:t>brilleand</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3539786461"/>
                  </a:ext>
                </a:extLst>
              </a:tr>
              <a:tr h="303233">
                <a:tc>
                  <a:txBody>
                    <a:bodyPr/>
                    <a:lstStyle/>
                    <a:p>
                      <a:pPr algn="l" fontAlgn="ctr"/>
                      <a:r>
                        <a:rPr lang="en-CA" sz="1000" b="0" i="1" u="none" strike="noStrike">
                          <a:solidFill>
                            <a:srgbClr val="000000"/>
                          </a:solidFill>
                          <a:effectLst/>
                          <a:latin typeface="+mj-lt"/>
                        </a:rPr>
                        <a:t>Melanitta deglandi</a:t>
                      </a:r>
                    </a:p>
                  </a:txBody>
                  <a:tcPr marL="6350" marR="6350" marT="6350" marB="0" anchor="ctr"/>
                </a:tc>
                <a:tc>
                  <a:txBody>
                    <a:bodyPr/>
                    <a:lstStyle/>
                    <a:p>
                      <a:pPr algn="l" fontAlgn="ctr"/>
                      <a:r>
                        <a:rPr lang="en-CA" sz="1000" b="1" i="0" u="none" strike="noStrike">
                          <a:solidFill>
                            <a:srgbClr val="000000"/>
                          </a:solidFill>
                          <a:effectLst/>
                          <a:latin typeface="+mj-lt"/>
                        </a:rPr>
                        <a:t>White-winged Scoter</a:t>
                      </a:r>
                    </a:p>
                  </a:txBody>
                  <a:tcPr marL="6350" marR="6350" marT="6350" marB="0" anchor="ctr"/>
                </a:tc>
                <a:tc>
                  <a:txBody>
                    <a:bodyPr/>
                    <a:lstStyle/>
                    <a:p>
                      <a:pPr algn="l" fontAlgn="ctr"/>
                      <a:r>
                        <a:rPr lang="en-CA" sz="1000" b="0" i="0" u="none" strike="noStrike">
                          <a:solidFill>
                            <a:srgbClr val="000000"/>
                          </a:solidFill>
                          <a:effectLst/>
                          <a:latin typeface="+mj-lt"/>
                        </a:rPr>
                        <a:t>Höckersamtente</a:t>
                      </a:r>
                    </a:p>
                  </a:txBody>
                  <a:tcPr marL="6350" marR="6350" marT="6350" marB="0" anchor="ctr"/>
                </a:tc>
                <a:tc>
                  <a:txBody>
                    <a:bodyPr/>
                    <a:lstStyle/>
                    <a:p>
                      <a:pPr algn="l" fontAlgn="ctr"/>
                      <a:r>
                        <a:rPr lang="en-CA" sz="1000" b="0" i="0" u="none" strike="noStrike">
                          <a:solidFill>
                            <a:srgbClr val="000000"/>
                          </a:solidFill>
                          <a:effectLst/>
                          <a:latin typeface="+mj-lt"/>
                        </a:rPr>
                        <a:t>knoppsjøorre</a:t>
                      </a:r>
                    </a:p>
                  </a:txBody>
                  <a:tcPr marL="6350" marR="6350" marT="6350" marB="0" anchor="ctr"/>
                </a:tc>
                <a:extLst>
                  <a:ext uri="{0D108BD9-81ED-4DB2-BD59-A6C34878D82A}">
                    <a16:rowId xmlns:a16="http://schemas.microsoft.com/office/drawing/2014/main" val="798459575"/>
                  </a:ext>
                </a:extLst>
              </a:tr>
              <a:tr h="303233">
                <a:tc>
                  <a:txBody>
                    <a:bodyPr/>
                    <a:lstStyle/>
                    <a:p>
                      <a:pPr algn="l" fontAlgn="ctr"/>
                      <a:r>
                        <a:rPr lang="en-CA" sz="1000" b="0" i="1" u="none" strike="noStrike">
                          <a:solidFill>
                            <a:srgbClr val="000000"/>
                          </a:solidFill>
                          <a:effectLst/>
                          <a:latin typeface="+mj-lt"/>
                        </a:rPr>
                        <a:t>Bucephala islandica</a:t>
                      </a:r>
                    </a:p>
                  </a:txBody>
                  <a:tcPr marL="6350" marR="6350" marT="6350" marB="0" anchor="ctr"/>
                </a:tc>
                <a:tc>
                  <a:txBody>
                    <a:bodyPr/>
                    <a:lstStyle/>
                    <a:p>
                      <a:pPr algn="l" fontAlgn="ctr"/>
                      <a:r>
                        <a:rPr lang="en-CA" sz="1000" b="1" i="0" u="none" strike="noStrike">
                          <a:solidFill>
                            <a:srgbClr val="000000"/>
                          </a:solidFill>
                          <a:effectLst/>
                          <a:latin typeface="+mj-lt"/>
                        </a:rPr>
                        <a:t>Barrow’s Goldeneye</a:t>
                      </a:r>
                    </a:p>
                  </a:txBody>
                  <a:tcPr marL="6350" marR="6350" marT="6350" marB="0" anchor="ctr"/>
                </a:tc>
                <a:tc>
                  <a:txBody>
                    <a:bodyPr/>
                    <a:lstStyle/>
                    <a:p>
                      <a:pPr algn="l" fontAlgn="ctr"/>
                      <a:r>
                        <a:rPr lang="en-CA" sz="1000" b="0" i="0" u="none" strike="noStrike">
                          <a:solidFill>
                            <a:srgbClr val="000000"/>
                          </a:solidFill>
                          <a:effectLst/>
                          <a:latin typeface="+mj-lt"/>
                        </a:rPr>
                        <a:t>Spatelente</a:t>
                      </a:r>
                    </a:p>
                  </a:txBody>
                  <a:tcPr marL="6350" marR="6350" marT="6350" marB="0" anchor="ctr"/>
                </a:tc>
                <a:tc>
                  <a:txBody>
                    <a:bodyPr/>
                    <a:lstStyle/>
                    <a:p>
                      <a:pPr algn="l" fontAlgn="ctr"/>
                      <a:r>
                        <a:rPr lang="en-CA" sz="1000" b="0" i="0" u="none" strike="noStrike">
                          <a:solidFill>
                            <a:srgbClr val="000000"/>
                          </a:solidFill>
                          <a:effectLst/>
                          <a:latin typeface="+mj-lt"/>
                        </a:rPr>
                        <a:t>islandsand</a:t>
                      </a:r>
                    </a:p>
                  </a:txBody>
                  <a:tcPr marL="6350" marR="6350" marT="6350" marB="0" anchor="ctr"/>
                </a:tc>
                <a:extLst>
                  <a:ext uri="{0D108BD9-81ED-4DB2-BD59-A6C34878D82A}">
                    <a16:rowId xmlns:a16="http://schemas.microsoft.com/office/drawing/2014/main" val="4035530538"/>
                  </a:ext>
                </a:extLst>
              </a:tr>
              <a:tr h="303233">
                <a:tc>
                  <a:txBody>
                    <a:bodyPr/>
                    <a:lstStyle/>
                    <a:p>
                      <a:pPr algn="l" fontAlgn="ctr"/>
                      <a:r>
                        <a:rPr lang="en-CA" sz="1000" b="0" i="1" u="none" strike="noStrike">
                          <a:solidFill>
                            <a:srgbClr val="000000"/>
                          </a:solidFill>
                          <a:effectLst/>
                          <a:latin typeface="+mj-lt"/>
                        </a:rPr>
                        <a:t>Histrionicus histrionicus</a:t>
                      </a:r>
                    </a:p>
                  </a:txBody>
                  <a:tcPr marL="6350" marR="6350" marT="6350" marB="0" anchor="ctr"/>
                </a:tc>
                <a:tc>
                  <a:txBody>
                    <a:bodyPr/>
                    <a:lstStyle/>
                    <a:p>
                      <a:pPr algn="l" fontAlgn="ctr"/>
                      <a:r>
                        <a:rPr lang="en-CA" sz="1000" b="1" i="0" u="none" strike="noStrike">
                          <a:solidFill>
                            <a:srgbClr val="000000"/>
                          </a:solidFill>
                          <a:effectLst/>
                          <a:latin typeface="+mj-lt"/>
                        </a:rPr>
                        <a:t>Harlequin Duck</a:t>
                      </a:r>
                    </a:p>
                  </a:txBody>
                  <a:tcPr marL="6350" marR="6350" marT="6350" marB="0" anchor="ctr"/>
                </a:tc>
                <a:tc>
                  <a:txBody>
                    <a:bodyPr/>
                    <a:lstStyle/>
                    <a:p>
                      <a:pPr algn="l" fontAlgn="ctr"/>
                      <a:r>
                        <a:rPr lang="en-CA" sz="1000" b="0" i="0" u="none" strike="noStrike">
                          <a:solidFill>
                            <a:srgbClr val="000000"/>
                          </a:solidFill>
                          <a:effectLst/>
                          <a:latin typeface="+mj-lt"/>
                        </a:rPr>
                        <a:t>Kragenente</a:t>
                      </a:r>
                    </a:p>
                  </a:txBody>
                  <a:tcPr marL="6350" marR="6350" marT="6350" marB="0" anchor="ctr"/>
                </a:tc>
                <a:tc>
                  <a:txBody>
                    <a:bodyPr/>
                    <a:lstStyle/>
                    <a:p>
                      <a:pPr algn="l" fontAlgn="ctr"/>
                      <a:r>
                        <a:rPr lang="en-CA" sz="1000" b="0" i="0" u="none" strike="noStrike">
                          <a:solidFill>
                            <a:srgbClr val="000000"/>
                          </a:solidFill>
                          <a:effectLst/>
                          <a:latin typeface="+mj-lt"/>
                        </a:rPr>
                        <a:t>harlekinand</a:t>
                      </a:r>
                    </a:p>
                  </a:txBody>
                  <a:tcPr marL="6350" marR="6350" marT="6350" marB="0" anchor="ctr"/>
                </a:tc>
                <a:extLst>
                  <a:ext uri="{0D108BD9-81ED-4DB2-BD59-A6C34878D82A}">
                    <a16:rowId xmlns:a16="http://schemas.microsoft.com/office/drawing/2014/main" val="2114281928"/>
                  </a:ext>
                </a:extLst>
              </a:tr>
              <a:tr h="303233">
                <a:tc>
                  <a:txBody>
                    <a:bodyPr/>
                    <a:lstStyle/>
                    <a:p>
                      <a:pPr algn="l" fontAlgn="ctr"/>
                      <a:r>
                        <a:rPr lang="en-CA" sz="1000" b="0" i="1" u="none" strike="noStrike">
                          <a:solidFill>
                            <a:srgbClr val="000000"/>
                          </a:solidFill>
                          <a:effectLst/>
                          <a:latin typeface="+mj-lt"/>
                        </a:rPr>
                        <a:t>Tringa incana</a:t>
                      </a:r>
                    </a:p>
                  </a:txBody>
                  <a:tcPr marL="6350" marR="6350" marT="6350" marB="0" anchor="ctr"/>
                </a:tc>
                <a:tc>
                  <a:txBody>
                    <a:bodyPr/>
                    <a:lstStyle/>
                    <a:p>
                      <a:pPr algn="l" fontAlgn="ctr"/>
                      <a:r>
                        <a:rPr lang="en-CA" sz="1000" b="1" i="0" u="none" strike="noStrike" dirty="0">
                          <a:solidFill>
                            <a:srgbClr val="000000"/>
                          </a:solidFill>
                          <a:effectLst/>
                          <a:latin typeface="+mj-lt"/>
                        </a:rPr>
                        <a:t>Wandering Tattler</a:t>
                      </a:r>
                    </a:p>
                  </a:txBody>
                  <a:tcPr marL="6350" marR="6350" marT="6350" marB="0" anchor="ctr"/>
                </a:tc>
                <a:tc>
                  <a:txBody>
                    <a:bodyPr/>
                    <a:lstStyle/>
                    <a:p>
                      <a:pPr algn="l" fontAlgn="ctr"/>
                      <a:r>
                        <a:rPr lang="en-CA" sz="1000" b="0" i="0" u="none" strike="noStrike">
                          <a:solidFill>
                            <a:srgbClr val="000000"/>
                          </a:solidFill>
                          <a:effectLst/>
                          <a:latin typeface="+mj-lt"/>
                        </a:rPr>
                        <a:t>Wanderwasserläufer</a:t>
                      </a:r>
                    </a:p>
                  </a:txBody>
                  <a:tcPr marL="6350" marR="6350" marT="6350" marB="0" anchor="ctr"/>
                </a:tc>
                <a:tc>
                  <a:txBody>
                    <a:bodyPr/>
                    <a:lstStyle/>
                    <a:p>
                      <a:pPr algn="l" fontAlgn="ctr"/>
                      <a:r>
                        <a:rPr lang="en-CA" sz="1000" b="0" i="0" u="none" strike="noStrike">
                          <a:solidFill>
                            <a:srgbClr val="000000"/>
                          </a:solidFill>
                          <a:effectLst/>
                          <a:latin typeface="+mj-lt"/>
                        </a:rPr>
                        <a:t>Alaskavandresnipe</a:t>
                      </a:r>
                    </a:p>
                  </a:txBody>
                  <a:tcPr marL="6350" marR="6350" marT="6350" marB="0" anchor="ctr"/>
                </a:tc>
                <a:extLst>
                  <a:ext uri="{0D108BD9-81ED-4DB2-BD59-A6C34878D82A}">
                    <a16:rowId xmlns:a16="http://schemas.microsoft.com/office/drawing/2014/main" val="2543734225"/>
                  </a:ext>
                </a:extLst>
              </a:tr>
              <a:tr h="303233">
                <a:tc>
                  <a:txBody>
                    <a:bodyPr/>
                    <a:lstStyle/>
                    <a:p>
                      <a:pPr algn="l" fontAlgn="ctr"/>
                      <a:r>
                        <a:rPr lang="en-CA" sz="1000" b="0" i="1" u="none" strike="noStrike">
                          <a:solidFill>
                            <a:srgbClr val="000000"/>
                          </a:solidFill>
                          <a:effectLst/>
                          <a:latin typeface="+mj-lt"/>
                        </a:rPr>
                        <a:t>Haematopus bachmani</a:t>
                      </a:r>
                    </a:p>
                  </a:txBody>
                  <a:tcPr marL="6350" marR="6350" marT="6350" marB="0" anchor="ctr"/>
                </a:tc>
                <a:tc>
                  <a:txBody>
                    <a:bodyPr/>
                    <a:lstStyle/>
                    <a:p>
                      <a:pPr algn="l" fontAlgn="ctr"/>
                      <a:r>
                        <a:rPr lang="en-CA" sz="1000" b="1" i="0" u="none" strike="noStrike">
                          <a:solidFill>
                            <a:srgbClr val="000000"/>
                          </a:solidFill>
                          <a:effectLst/>
                          <a:latin typeface="+mj-lt"/>
                        </a:rPr>
                        <a:t>Black Oystercatcher</a:t>
                      </a:r>
                    </a:p>
                  </a:txBody>
                  <a:tcPr marL="6350" marR="6350" marT="6350" marB="0" anchor="ctr"/>
                </a:tc>
                <a:tc>
                  <a:txBody>
                    <a:bodyPr/>
                    <a:lstStyle/>
                    <a:p>
                      <a:pPr algn="l" fontAlgn="ctr"/>
                      <a:r>
                        <a:rPr lang="en-CA" sz="1000" b="0" i="0" u="none" strike="noStrike">
                          <a:solidFill>
                            <a:srgbClr val="000000"/>
                          </a:solidFill>
                          <a:effectLst/>
                          <a:latin typeface="+mj-lt"/>
                        </a:rPr>
                        <a:t>Klippenausternfischer</a:t>
                      </a:r>
                    </a:p>
                  </a:txBody>
                  <a:tcPr marL="6350" marR="6350" marT="6350" marB="0" anchor="ctr"/>
                </a:tc>
                <a:tc>
                  <a:txBody>
                    <a:bodyPr/>
                    <a:lstStyle/>
                    <a:p>
                      <a:pPr algn="l" fontAlgn="ctr"/>
                      <a:r>
                        <a:rPr lang="en-CA" sz="1000" b="0" i="0" u="none" strike="noStrike">
                          <a:solidFill>
                            <a:srgbClr val="000000"/>
                          </a:solidFill>
                          <a:effectLst/>
                          <a:latin typeface="+mj-lt"/>
                        </a:rPr>
                        <a:t>Amerikasvarttjeld</a:t>
                      </a:r>
                    </a:p>
                  </a:txBody>
                  <a:tcPr marL="6350" marR="6350" marT="6350" marB="0" anchor="ctr"/>
                </a:tc>
                <a:extLst>
                  <a:ext uri="{0D108BD9-81ED-4DB2-BD59-A6C34878D82A}">
                    <a16:rowId xmlns:a16="http://schemas.microsoft.com/office/drawing/2014/main" val="1272895303"/>
                  </a:ext>
                </a:extLst>
              </a:tr>
              <a:tr h="303233">
                <a:tc>
                  <a:txBody>
                    <a:bodyPr/>
                    <a:lstStyle/>
                    <a:p>
                      <a:pPr algn="l" fontAlgn="ctr"/>
                      <a:r>
                        <a:rPr lang="en-CA" sz="1000" b="0" i="1" u="none" strike="noStrike">
                          <a:solidFill>
                            <a:srgbClr val="000000"/>
                          </a:solidFill>
                          <a:effectLst/>
                          <a:latin typeface="+mj-lt"/>
                        </a:rPr>
                        <a:t>Actitis macularius</a:t>
                      </a:r>
                    </a:p>
                  </a:txBody>
                  <a:tcPr marL="6350" marR="6350" marT="6350" marB="0" anchor="ctr"/>
                </a:tc>
                <a:tc>
                  <a:txBody>
                    <a:bodyPr/>
                    <a:lstStyle/>
                    <a:p>
                      <a:pPr algn="l" fontAlgn="ctr"/>
                      <a:r>
                        <a:rPr lang="en-CA" sz="1000" b="1" i="0" u="none" strike="noStrike">
                          <a:solidFill>
                            <a:srgbClr val="000000"/>
                          </a:solidFill>
                          <a:effectLst/>
                          <a:latin typeface="+mj-lt"/>
                        </a:rPr>
                        <a:t>Spotted Sandpiper</a:t>
                      </a:r>
                    </a:p>
                  </a:txBody>
                  <a:tcPr marL="6350" marR="6350" marT="6350" marB="0" anchor="ctr"/>
                </a:tc>
                <a:tc>
                  <a:txBody>
                    <a:bodyPr/>
                    <a:lstStyle/>
                    <a:p>
                      <a:pPr algn="l" fontAlgn="ctr"/>
                      <a:r>
                        <a:rPr lang="en-CA" sz="1000" b="0" i="0" u="none" strike="noStrike">
                          <a:solidFill>
                            <a:srgbClr val="000000"/>
                          </a:solidFill>
                          <a:effectLst/>
                          <a:latin typeface="+mj-lt"/>
                        </a:rPr>
                        <a:t>Drosseluferläufer</a:t>
                      </a:r>
                    </a:p>
                  </a:txBody>
                  <a:tcPr marL="6350" marR="6350" marT="6350" marB="0" anchor="ctr"/>
                </a:tc>
                <a:tc>
                  <a:txBody>
                    <a:bodyPr/>
                    <a:lstStyle/>
                    <a:p>
                      <a:pPr algn="l" fontAlgn="ctr"/>
                      <a:r>
                        <a:rPr lang="en-CA" sz="1000" b="0" i="0" u="none" strike="noStrike">
                          <a:solidFill>
                            <a:srgbClr val="000000"/>
                          </a:solidFill>
                          <a:effectLst/>
                          <a:latin typeface="+mj-lt"/>
                        </a:rPr>
                        <a:t>flekksnipe</a:t>
                      </a:r>
                    </a:p>
                  </a:txBody>
                  <a:tcPr marL="6350" marR="6350" marT="6350" marB="0" anchor="ctr"/>
                </a:tc>
                <a:extLst>
                  <a:ext uri="{0D108BD9-81ED-4DB2-BD59-A6C34878D82A}">
                    <a16:rowId xmlns:a16="http://schemas.microsoft.com/office/drawing/2014/main" val="1100169962"/>
                  </a:ext>
                </a:extLst>
              </a:tr>
              <a:tr h="303233">
                <a:tc>
                  <a:txBody>
                    <a:bodyPr/>
                    <a:lstStyle/>
                    <a:p>
                      <a:pPr algn="l" fontAlgn="ctr"/>
                      <a:r>
                        <a:rPr lang="en-CA" sz="1000" b="0" i="1" u="none" strike="noStrike">
                          <a:solidFill>
                            <a:srgbClr val="000000"/>
                          </a:solidFill>
                          <a:effectLst/>
                          <a:latin typeface="+mj-lt"/>
                          <a:cs typeface="Calibri" panose="020F0502020204030204" pitchFamily="34" charset="0"/>
                        </a:rPr>
                        <a:t>Tringa melanoleuca</a:t>
                      </a:r>
                      <a:endParaRPr lang="en-CA" sz="1000" b="0" i="1" u="none" strike="noStrike">
                        <a:solidFill>
                          <a:srgbClr val="000000"/>
                        </a:solidFill>
                        <a:effectLst/>
                        <a:latin typeface="+mj-lt"/>
                      </a:endParaRPr>
                    </a:p>
                  </a:txBody>
                  <a:tcPr marL="6350" marR="6350" marT="6350" marB="0" anchor="ctr"/>
                </a:tc>
                <a:tc>
                  <a:txBody>
                    <a:bodyPr/>
                    <a:lstStyle/>
                    <a:p>
                      <a:pPr algn="l" fontAlgn="ctr"/>
                      <a:r>
                        <a:rPr lang="en-CA" sz="1000" b="1" i="0" u="none" strike="noStrike">
                          <a:solidFill>
                            <a:srgbClr val="000000"/>
                          </a:solidFill>
                          <a:effectLst/>
                          <a:latin typeface="+mj-lt"/>
                          <a:cs typeface="Calibri" panose="020F0502020204030204" pitchFamily="34" charset="0"/>
                        </a:rPr>
                        <a:t>Greater Yellowlegs</a:t>
                      </a:r>
                      <a:endParaRPr lang="en-CA" sz="1000" b="1"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Großer Gelbschenkel</a:t>
                      </a:r>
                      <a:endParaRPr lang="en-CA" sz="1000" b="0"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plystresnipe</a:t>
                      </a: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718243577"/>
                  </a:ext>
                </a:extLst>
              </a:tr>
              <a:tr h="303233">
                <a:tc>
                  <a:txBody>
                    <a:bodyPr/>
                    <a:lstStyle/>
                    <a:p>
                      <a:pPr algn="l" fontAlgn="ctr"/>
                      <a:r>
                        <a:rPr lang="en-CA" sz="1000" b="0" i="1" u="none" strike="noStrike">
                          <a:solidFill>
                            <a:srgbClr val="000000"/>
                          </a:solidFill>
                          <a:effectLst/>
                          <a:latin typeface="+mj-lt"/>
                        </a:rPr>
                        <a:t>Megaceryle alcyon</a:t>
                      </a:r>
                    </a:p>
                  </a:txBody>
                  <a:tcPr marL="6350" marR="6350" marT="6350" marB="0" anchor="ctr"/>
                </a:tc>
                <a:tc>
                  <a:txBody>
                    <a:bodyPr/>
                    <a:lstStyle/>
                    <a:p>
                      <a:pPr algn="l" fontAlgn="ctr"/>
                      <a:r>
                        <a:rPr lang="en-CA" sz="1000" b="1" i="0" u="none" strike="noStrike">
                          <a:solidFill>
                            <a:srgbClr val="000000"/>
                          </a:solidFill>
                          <a:effectLst/>
                          <a:latin typeface="+mj-lt"/>
                        </a:rPr>
                        <a:t>Belted Kingfisher</a:t>
                      </a:r>
                    </a:p>
                  </a:txBody>
                  <a:tcPr marL="6350" marR="6350" marT="6350" marB="0" anchor="ctr"/>
                </a:tc>
                <a:tc>
                  <a:txBody>
                    <a:bodyPr/>
                    <a:lstStyle/>
                    <a:p>
                      <a:pPr algn="l" fontAlgn="ctr"/>
                      <a:r>
                        <a:rPr lang="en-CA" sz="1000" b="0" i="0" u="none" strike="noStrike">
                          <a:solidFill>
                            <a:srgbClr val="000000"/>
                          </a:solidFill>
                          <a:effectLst/>
                          <a:latin typeface="+mj-lt"/>
                        </a:rPr>
                        <a:t>Gürtelfischer</a:t>
                      </a:r>
                    </a:p>
                  </a:txBody>
                  <a:tcPr marL="6350" marR="6350" marT="6350" marB="0" anchor="ctr"/>
                </a:tc>
                <a:tc>
                  <a:txBody>
                    <a:bodyPr/>
                    <a:lstStyle/>
                    <a:p>
                      <a:pPr algn="l" fontAlgn="ctr"/>
                      <a:r>
                        <a:rPr lang="en-CA" sz="1000" b="0" i="0" u="none" strike="noStrike">
                          <a:solidFill>
                            <a:srgbClr val="000000"/>
                          </a:solidFill>
                          <a:effectLst/>
                          <a:latin typeface="+mj-lt"/>
                        </a:rPr>
                        <a:t>Belteisfugl</a:t>
                      </a:r>
                    </a:p>
                  </a:txBody>
                  <a:tcPr marL="6350" marR="6350" marT="6350" marB="0" anchor="ctr"/>
                </a:tc>
                <a:extLst>
                  <a:ext uri="{0D108BD9-81ED-4DB2-BD59-A6C34878D82A}">
                    <a16:rowId xmlns:a16="http://schemas.microsoft.com/office/drawing/2014/main" val="1632007370"/>
                  </a:ext>
                </a:extLst>
              </a:tr>
              <a:tr h="303233">
                <a:tc>
                  <a:txBody>
                    <a:bodyPr/>
                    <a:lstStyle/>
                    <a:p>
                      <a:pPr algn="l" fontAlgn="ctr"/>
                      <a:r>
                        <a:rPr lang="en-CA" sz="1000" b="0" i="1" u="none" strike="noStrike">
                          <a:solidFill>
                            <a:srgbClr val="000000"/>
                          </a:solidFill>
                          <a:effectLst/>
                          <a:latin typeface="+mj-lt"/>
                        </a:rPr>
                        <a:t>Pandion haliaetus</a:t>
                      </a:r>
                    </a:p>
                  </a:txBody>
                  <a:tcPr marL="6350" marR="6350" marT="6350" marB="0" anchor="ctr"/>
                </a:tc>
                <a:tc>
                  <a:txBody>
                    <a:bodyPr/>
                    <a:lstStyle/>
                    <a:p>
                      <a:pPr algn="l" fontAlgn="ctr"/>
                      <a:r>
                        <a:rPr lang="en-CA" sz="1000" b="1" i="0" u="none" strike="noStrike">
                          <a:solidFill>
                            <a:srgbClr val="000000"/>
                          </a:solidFill>
                          <a:effectLst/>
                          <a:latin typeface="+mj-lt"/>
                          <a:cs typeface="Calibri" panose="020F0502020204030204" pitchFamily="34" charset="0"/>
                        </a:rPr>
                        <a:t>Osprey</a:t>
                      </a:r>
                      <a:endParaRPr lang="en-CA" sz="1000" b="1"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Fischadler</a:t>
                      </a:r>
                      <a:endParaRPr lang="en-CA" sz="1000" b="0"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Fiskeørn</a:t>
                      </a: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151939401"/>
                  </a:ext>
                </a:extLst>
              </a:tr>
              <a:tr h="303233">
                <a:tc>
                  <a:txBody>
                    <a:bodyPr/>
                    <a:lstStyle/>
                    <a:p>
                      <a:pPr algn="l" fontAlgn="ctr"/>
                      <a:r>
                        <a:rPr lang="en-CA" sz="1000" b="0" i="1" u="none" strike="noStrike">
                          <a:solidFill>
                            <a:srgbClr val="000000"/>
                          </a:solidFill>
                          <a:effectLst/>
                          <a:latin typeface="+mj-lt"/>
                        </a:rPr>
                        <a:t>Haliaetus leucocephalus</a:t>
                      </a:r>
                    </a:p>
                  </a:txBody>
                  <a:tcPr marL="6350" marR="6350" marT="6350" marB="0" anchor="ctr"/>
                </a:tc>
                <a:tc>
                  <a:txBody>
                    <a:bodyPr/>
                    <a:lstStyle/>
                    <a:p>
                      <a:pPr algn="l" fontAlgn="ctr"/>
                      <a:r>
                        <a:rPr lang="en-CA" sz="1000" b="1" i="0" u="none" strike="noStrike">
                          <a:solidFill>
                            <a:srgbClr val="000000"/>
                          </a:solidFill>
                          <a:effectLst/>
                          <a:latin typeface="+mj-lt"/>
                        </a:rPr>
                        <a:t>Bald Eagle</a:t>
                      </a:r>
                    </a:p>
                  </a:txBody>
                  <a:tcPr marL="6350" marR="6350" marT="6350" marB="0" anchor="ctr"/>
                </a:tc>
                <a:tc>
                  <a:txBody>
                    <a:bodyPr/>
                    <a:lstStyle/>
                    <a:p>
                      <a:pPr algn="l" fontAlgn="ctr"/>
                      <a:r>
                        <a:rPr lang="en-CA" sz="1000" b="0" i="0" u="none" strike="noStrike">
                          <a:solidFill>
                            <a:srgbClr val="000000"/>
                          </a:solidFill>
                          <a:effectLst/>
                          <a:latin typeface="+mj-lt"/>
                        </a:rPr>
                        <a:t>Weißkopf-Seeadler</a:t>
                      </a:r>
                    </a:p>
                  </a:txBody>
                  <a:tcPr marL="6350" marR="6350" marT="6350" marB="0" anchor="ctr"/>
                </a:tc>
                <a:tc>
                  <a:txBody>
                    <a:bodyPr/>
                    <a:lstStyle/>
                    <a:p>
                      <a:pPr algn="l" fontAlgn="ctr"/>
                      <a:r>
                        <a:rPr lang="en-CA" sz="1000" b="0" i="0" u="none" strike="noStrike" dirty="0" err="1">
                          <a:solidFill>
                            <a:srgbClr val="000000"/>
                          </a:solidFill>
                          <a:effectLst/>
                          <a:latin typeface="+mj-lt"/>
                        </a:rPr>
                        <a:t>hvithodehavørn</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784054321"/>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320559"/>
            <a:ext cx="6727448" cy="539720"/>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Birds</a:t>
            </a:r>
          </a:p>
        </p:txBody>
      </p:sp>
    </p:spTree>
    <p:extLst>
      <p:ext uri="{BB962C8B-B14F-4D97-AF65-F5344CB8AC3E}">
        <p14:creationId xmlns:p14="http://schemas.microsoft.com/office/powerpoint/2010/main" val="42898849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extLst>
              <p:ext uri="{D42A27DB-BD31-4B8C-83A1-F6EECF244321}">
                <p14:modId xmlns:p14="http://schemas.microsoft.com/office/powerpoint/2010/main" val="2705068408"/>
              </p:ext>
            </p:extLst>
          </p:nvPr>
        </p:nvGraphicFramePr>
        <p:xfrm>
          <a:off x="344500" y="959220"/>
          <a:ext cx="11432984" cy="5458194"/>
        </p:xfrm>
        <a:graphic>
          <a:graphicData uri="http://schemas.openxmlformats.org/drawingml/2006/table">
            <a:tbl>
              <a:tblPr firstRow="1">
                <a:tableStyleId>{775DCB02-9BB8-47FD-8907-85C794F793BA}</a:tableStyleId>
              </a:tblPr>
              <a:tblGrid>
                <a:gridCol w="2858246">
                  <a:extLst>
                    <a:ext uri="{9D8B030D-6E8A-4147-A177-3AD203B41FA5}">
                      <a16:colId xmlns:a16="http://schemas.microsoft.com/office/drawing/2014/main" val="3088101616"/>
                    </a:ext>
                  </a:extLst>
                </a:gridCol>
                <a:gridCol w="2858246">
                  <a:extLst>
                    <a:ext uri="{9D8B030D-6E8A-4147-A177-3AD203B41FA5}">
                      <a16:colId xmlns:a16="http://schemas.microsoft.com/office/drawing/2014/main" val="2578081934"/>
                    </a:ext>
                  </a:extLst>
                </a:gridCol>
                <a:gridCol w="2858246">
                  <a:extLst>
                    <a:ext uri="{9D8B030D-6E8A-4147-A177-3AD203B41FA5}">
                      <a16:colId xmlns:a16="http://schemas.microsoft.com/office/drawing/2014/main" val="3905369065"/>
                    </a:ext>
                  </a:extLst>
                </a:gridCol>
                <a:gridCol w="2858246">
                  <a:extLst>
                    <a:ext uri="{9D8B030D-6E8A-4147-A177-3AD203B41FA5}">
                      <a16:colId xmlns:a16="http://schemas.microsoft.com/office/drawing/2014/main" val="3595051564"/>
                    </a:ext>
                  </a:extLst>
                </a:gridCol>
              </a:tblGrid>
              <a:tr h="303233">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nb-NO" sz="1200" b="1" i="0" dirty="0">
                          <a:solidFill>
                            <a:schemeClr val="tx1"/>
                          </a:solidFill>
                          <a:effectLst/>
                          <a:latin typeface="+mj-lt"/>
                          <a:ea typeface="Jost Medium" pitchFamily="2" charset="0"/>
                          <a:cs typeface="Times New Roman" panose="02020603050405020304" pitchFamily="18" charset="0"/>
                        </a:rPr>
                        <a:t>Scientific</a:t>
                      </a:r>
                      <a:r>
                        <a:rPr lang="nb-NO" sz="1200" b="1" i="0" baseline="0" dirty="0">
                          <a:solidFill>
                            <a:schemeClr val="tx1"/>
                          </a:solidFill>
                          <a:effectLst/>
                          <a:latin typeface="+mj-lt"/>
                          <a:ea typeface="Jost Medium" pitchFamily="2" charset="0"/>
                          <a:cs typeface="Times New Roman" panose="02020603050405020304" pitchFamily="18" charset="0"/>
                        </a:rPr>
                        <a:t> </a:t>
                      </a:r>
                      <a:r>
                        <a:rPr lang="nb-NO" sz="1200" b="1" i="0" baseline="0" dirty="0" err="1">
                          <a:solidFill>
                            <a:schemeClr val="tx1"/>
                          </a:solidFill>
                          <a:effectLst/>
                          <a:latin typeface="+mj-lt"/>
                          <a:ea typeface="Jost Medium" pitchFamily="2" charset="0"/>
                          <a:cs typeface="Times New Roman" panose="02020603050405020304" pitchFamily="18" charset="0"/>
                        </a:rPr>
                        <a:t>Name</a:t>
                      </a:r>
                      <a:endParaRPr lang="en-GB" sz="12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1" i="0" dirty="0">
                          <a:solidFill>
                            <a:schemeClr val="tx1"/>
                          </a:solidFill>
                          <a:latin typeface="+mj-lt"/>
                          <a:ea typeface="Jost Medium" pitchFamily="2" charset="0"/>
                        </a:rPr>
                        <a:t>English</a:t>
                      </a:r>
                    </a:p>
                  </a:txBody>
                  <a:tcPr anchor="ctr"/>
                </a:tc>
                <a:tc>
                  <a:txBody>
                    <a:bodyPr/>
                    <a:lstStyle/>
                    <a:p>
                      <a:pPr algn="ctr"/>
                      <a:r>
                        <a:rPr lang="en-US" sz="1200" b="1" i="0" dirty="0">
                          <a:solidFill>
                            <a:schemeClr val="tx1"/>
                          </a:solidFill>
                          <a:latin typeface="+mj-lt"/>
                          <a:ea typeface="Jost Medium" pitchFamily="2" charset="0"/>
                        </a:rPr>
                        <a:t>Deutsch</a:t>
                      </a:r>
                    </a:p>
                  </a:txBody>
                  <a:tcPr anchor="ctr"/>
                </a:tc>
                <a:tc>
                  <a:txBody>
                    <a:bodyPr/>
                    <a:lstStyle/>
                    <a:p>
                      <a:pPr algn="ctr"/>
                      <a:r>
                        <a:rPr lang="en-US" sz="1200" b="1" i="0" dirty="0" err="1">
                          <a:solidFill>
                            <a:schemeClr val="tx1"/>
                          </a:solidFill>
                          <a:latin typeface="+mj-lt"/>
                          <a:ea typeface="Jost Medium" pitchFamily="2" charset="0"/>
                        </a:rPr>
                        <a:t>Francais</a:t>
                      </a:r>
                      <a:endParaRPr lang="en-US" sz="12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03233">
                <a:tc>
                  <a:txBody>
                    <a:bodyPr/>
                    <a:lstStyle/>
                    <a:p>
                      <a:pPr algn="l" fontAlgn="ctr"/>
                      <a:r>
                        <a:rPr lang="en-CA" sz="1000" b="0" i="1" u="none" strike="noStrike">
                          <a:solidFill>
                            <a:srgbClr val="000000"/>
                          </a:solidFill>
                          <a:effectLst/>
                          <a:latin typeface="+mj-lt"/>
                          <a:cs typeface="Calibri" panose="020F0502020204030204" pitchFamily="34" charset="0"/>
                        </a:rPr>
                        <a:t>Ardea herodias</a:t>
                      </a:r>
                      <a:endParaRPr lang="en-CA" sz="1000" b="0" i="1" u="none" strike="noStrike">
                        <a:solidFill>
                          <a:srgbClr val="000000"/>
                        </a:solidFill>
                        <a:effectLst/>
                        <a:latin typeface="+mj-lt"/>
                      </a:endParaRPr>
                    </a:p>
                  </a:txBody>
                  <a:tcPr marL="6350" marR="6350" marT="6350" marB="0" anchor="ctr"/>
                </a:tc>
                <a:tc>
                  <a:txBody>
                    <a:bodyPr/>
                    <a:lstStyle/>
                    <a:p>
                      <a:pPr algn="l" fontAlgn="ctr"/>
                      <a:r>
                        <a:rPr lang="en-CA" sz="1000" b="1" i="0" u="none" strike="noStrike">
                          <a:solidFill>
                            <a:srgbClr val="000000"/>
                          </a:solidFill>
                          <a:effectLst/>
                          <a:latin typeface="+mj-lt"/>
                          <a:cs typeface="Calibri" panose="020F0502020204030204" pitchFamily="34" charset="0"/>
                        </a:rPr>
                        <a:t>Great Blue Heron</a:t>
                      </a:r>
                      <a:endParaRPr lang="en-CA" sz="1000" b="1"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a:solidFill>
                            <a:srgbClr val="000000"/>
                          </a:solidFill>
                          <a:effectLst/>
                          <a:latin typeface="+mj-lt"/>
                          <a:cs typeface="Calibri" panose="020F0502020204030204" pitchFamily="34" charset="0"/>
                        </a:rPr>
                        <a:t>Kanadareiher</a:t>
                      </a:r>
                      <a:endParaRPr lang="en-CA" sz="1000" b="0" i="0" u="none" strike="noStrike">
                        <a:solidFill>
                          <a:srgbClr val="000000"/>
                        </a:solidFill>
                        <a:effectLst/>
                        <a:latin typeface="+mj-lt"/>
                      </a:endParaRPr>
                    </a:p>
                  </a:txBody>
                  <a:tcPr marL="6350" marR="6350" marT="6350" marB="0" anchor="ctr"/>
                </a:tc>
                <a:tc>
                  <a:txBody>
                    <a:bodyPr/>
                    <a:lstStyle/>
                    <a:p>
                      <a:pPr algn="l" fontAlgn="ctr"/>
                      <a:r>
                        <a:rPr lang="en-CA" sz="1000" b="0" i="0" u="none" strike="noStrike" dirty="0" err="1">
                          <a:solidFill>
                            <a:srgbClr val="000000"/>
                          </a:solidFill>
                          <a:effectLst/>
                          <a:latin typeface="+mj-lt"/>
                          <a:cs typeface="Calibri" panose="020F0502020204030204" pitchFamily="34" charset="0"/>
                        </a:rPr>
                        <a:t>herodiashegre</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1057466311"/>
                  </a:ext>
                </a:extLst>
              </a:tr>
              <a:tr h="303233">
                <a:tc>
                  <a:txBody>
                    <a:bodyPr/>
                    <a:lstStyle/>
                    <a:p>
                      <a:pPr algn="l" fontAlgn="ctr"/>
                      <a:r>
                        <a:rPr lang="en-CA" sz="1000" b="0" i="1" u="none" strike="noStrike">
                          <a:solidFill>
                            <a:srgbClr val="000000"/>
                          </a:solidFill>
                          <a:effectLst/>
                          <a:latin typeface="+mj-lt"/>
                        </a:rPr>
                        <a:t>Cyanocitta stelleri</a:t>
                      </a:r>
                    </a:p>
                  </a:txBody>
                  <a:tcPr marL="6350" marR="6350" marT="6350" marB="0" anchor="ctr"/>
                </a:tc>
                <a:tc>
                  <a:txBody>
                    <a:bodyPr/>
                    <a:lstStyle/>
                    <a:p>
                      <a:pPr algn="l" fontAlgn="ctr"/>
                      <a:r>
                        <a:rPr lang="en-CA" sz="1000" b="1" i="0" u="none" strike="noStrike">
                          <a:solidFill>
                            <a:srgbClr val="000000"/>
                          </a:solidFill>
                          <a:effectLst/>
                          <a:latin typeface="+mj-lt"/>
                        </a:rPr>
                        <a:t>Steller's Jay</a:t>
                      </a:r>
                    </a:p>
                  </a:txBody>
                  <a:tcPr marL="6350" marR="6350" marT="6350" marB="0" anchor="ctr"/>
                </a:tc>
                <a:tc>
                  <a:txBody>
                    <a:bodyPr/>
                    <a:lstStyle/>
                    <a:p>
                      <a:pPr algn="l" fontAlgn="ctr"/>
                      <a:r>
                        <a:rPr lang="de-DE" sz="1000" b="0" i="0" u="none" strike="noStrike">
                          <a:solidFill>
                            <a:srgbClr val="000000"/>
                          </a:solidFill>
                          <a:effectLst/>
                          <a:latin typeface="+mj-lt"/>
                        </a:rPr>
                        <a:t>Diademhäher</a:t>
                      </a:r>
                    </a:p>
                  </a:txBody>
                  <a:tcPr marL="6350" marR="6350" marT="6350" marB="0" anchor="ctr"/>
                </a:tc>
                <a:tc>
                  <a:txBody>
                    <a:bodyPr/>
                    <a:lstStyle/>
                    <a:p>
                      <a:pPr algn="l" fontAlgn="ctr"/>
                      <a:r>
                        <a:rPr lang="en-CA" sz="1000" b="0" i="0" u="none" strike="noStrike">
                          <a:solidFill>
                            <a:srgbClr val="000000"/>
                          </a:solidFill>
                          <a:effectLst/>
                          <a:latin typeface="+mj-lt"/>
                        </a:rPr>
                        <a:t>Furuskrike</a:t>
                      </a:r>
                    </a:p>
                  </a:txBody>
                  <a:tcPr marL="6350" marR="6350" marT="6350" marB="0" anchor="ctr"/>
                </a:tc>
                <a:extLst>
                  <a:ext uri="{0D108BD9-81ED-4DB2-BD59-A6C34878D82A}">
                    <a16:rowId xmlns:a16="http://schemas.microsoft.com/office/drawing/2014/main" val="1641895192"/>
                  </a:ext>
                </a:extLst>
              </a:tr>
              <a:tr h="303233">
                <a:tc>
                  <a:txBody>
                    <a:bodyPr/>
                    <a:lstStyle/>
                    <a:p>
                      <a:pPr algn="l" fontAlgn="ctr"/>
                      <a:r>
                        <a:rPr lang="en-CA" sz="1000" b="0" i="1" u="none" strike="noStrike">
                          <a:solidFill>
                            <a:srgbClr val="000000"/>
                          </a:solidFill>
                          <a:effectLst/>
                          <a:latin typeface="+mj-lt"/>
                        </a:rPr>
                        <a:t>Pica hudsonia</a:t>
                      </a:r>
                    </a:p>
                  </a:txBody>
                  <a:tcPr marL="6350" marR="6350" marT="6350" marB="0" anchor="ctr"/>
                </a:tc>
                <a:tc>
                  <a:txBody>
                    <a:bodyPr/>
                    <a:lstStyle/>
                    <a:p>
                      <a:pPr algn="l" fontAlgn="ctr"/>
                      <a:r>
                        <a:rPr lang="en-CA" sz="1000" b="1" i="0" u="none" strike="noStrike">
                          <a:solidFill>
                            <a:srgbClr val="000000"/>
                          </a:solidFill>
                          <a:effectLst/>
                          <a:latin typeface="+mj-lt"/>
                        </a:rPr>
                        <a:t>Black-billed Magpie</a:t>
                      </a:r>
                    </a:p>
                  </a:txBody>
                  <a:tcPr marL="6350" marR="6350" marT="6350" marB="0" anchor="ctr"/>
                </a:tc>
                <a:tc>
                  <a:txBody>
                    <a:bodyPr/>
                    <a:lstStyle/>
                    <a:p>
                      <a:pPr algn="l" fontAlgn="ctr"/>
                      <a:r>
                        <a:rPr lang="de-DE" sz="1000" b="0" i="0" u="none" strike="noStrike">
                          <a:solidFill>
                            <a:srgbClr val="000000"/>
                          </a:solidFill>
                          <a:effectLst/>
                          <a:latin typeface="+mj-lt"/>
                        </a:rPr>
                        <a:t>Hudsonelster</a:t>
                      </a:r>
                    </a:p>
                  </a:txBody>
                  <a:tcPr marL="6350" marR="6350" marT="6350" marB="0" anchor="ctr"/>
                </a:tc>
                <a:tc>
                  <a:txBody>
                    <a:bodyPr/>
                    <a:lstStyle/>
                    <a:p>
                      <a:pPr algn="l" fontAlgn="ctr"/>
                      <a:r>
                        <a:rPr lang="en-CA" sz="1000" b="0" i="0" u="none" strike="noStrike">
                          <a:solidFill>
                            <a:srgbClr val="000000"/>
                          </a:solidFill>
                          <a:effectLst/>
                          <a:latin typeface="+mj-lt"/>
                        </a:rPr>
                        <a:t>Svartnebbskjære</a:t>
                      </a:r>
                    </a:p>
                  </a:txBody>
                  <a:tcPr marL="6350" marR="6350" marT="6350" marB="0" anchor="ctr"/>
                </a:tc>
                <a:extLst>
                  <a:ext uri="{0D108BD9-81ED-4DB2-BD59-A6C34878D82A}">
                    <a16:rowId xmlns:a16="http://schemas.microsoft.com/office/drawing/2014/main" val="3575983172"/>
                  </a:ext>
                </a:extLst>
              </a:tr>
              <a:tr h="303233">
                <a:tc>
                  <a:txBody>
                    <a:bodyPr/>
                    <a:lstStyle/>
                    <a:p>
                      <a:pPr algn="l" fontAlgn="ctr"/>
                      <a:r>
                        <a:rPr lang="en-CA" sz="1000" b="0" i="1" u="none" strike="noStrike">
                          <a:solidFill>
                            <a:srgbClr val="000000"/>
                          </a:solidFill>
                          <a:effectLst/>
                          <a:latin typeface="+mj-lt"/>
                        </a:rPr>
                        <a:t>Corvus brachyrhynchos</a:t>
                      </a:r>
                    </a:p>
                  </a:txBody>
                  <a:tcPr marL="6350" marR="6350" marT="6350" marB="0" anchor="ctr"/>
                </a:tc>
                <a:tc>
                  <a:txBody>
                    <a:bodyPr/>
                    <a:lstStyle/>
                    <a:p>
                      <a:pPr algn="l" fontAlgn="ctr"/>
                      <a:r>
                        <a:rPr lang="en-CA" sz="1000" b="1" i="0" u="none" strike="noStrike">
                          <a:solidFill>
                            <a:srgbClr val="000000"/>
                          </a:solidFill>
                          <a:effectLst/>
                          <a:latin typeface="+mj-lt"/>
                        </a:rPr>
                        <a:t>American Crow</a:t>
                      </a:r>
                    </a:p>
                  </a:txBody>
                  <a:tcPr marL="6350" marR="6350" marT="6350" marB="0" anchor="ctr"/>
                </a:tc>
                <a:tc>
                  <a:txBody>
                    <a:bodyPr/>
                    <a:lstStyle/>
                    <a:p>
                      <a:pPr algn="l" fontAlgn="ctr"/>
                      <a:r>
                        <a:rPr lang="de-DE" sz="1000" b="0" i="0" u="none" strike="noStrike">
                          <a:solidFill>
                            <a:srgbClr val="000000"/>
                          </a:solidFill>
                          <a:effectLst/>
                          <a:latin typeface="+mj-lt"/>
                        </a:rPr>
                        <a:t>Amerikakrähe</a:t>
                      </a:r>
                    </a:p>
                  </a:txBody>
                  <a:tcPr marL="6350" marR="6350" marT="6350" marB="0" anchor="ctr"/>
                </a:tc>
                <a:tc>
                  <a:txBody>
                    <a:bodyPr/>
                    <a:lstStyle/>
                    <a:p>
                      <a:pPr algn="l" fontAlgn="ctr"/>
                      <a:r>
                        <a:rPr lang="en-CA" sz="1000" b="0" i="0" u="none" strike="noStrike">
                          <a:solidFill>
                            <a:srgbClr val="000000"/>
                          </a:solidFill>
                          <a:effectLst/>
                          <a:latin typeface="+mj-lt"/>
                        </a:rPr>
                        <a:t>amerikakråke</a:t>
                      </a:r>
                    </a:p>
                  </a:txBody>
                  <a:tcPr marL="6350" marR="6350" marT="6350" marB="0" anchor="ctr"/>
                </a:tc>
                <a:extLst>
                  <a:ext uri="{0D108BD9-81ED-4DB2-BD59-A6C34878D82A}">
                    <a16:rowId xmlns:a16="http://schemas.microsoft.com/office/drawing/2014/main" val="2147720155"/>
                  </a:ext>
                </a:extLst>
              </a:tr>
              <a:tr h="303233">
                <a:tc>
                  <a:txBody>
                    <a:bodyPr/>
                    <a:lstStyle/>
                    <a:p>
                      <a:pPr algn="l" fontAlgn="ctr"/>
                      <a:r>
                        <a:rPr lang="en-CA" sz="1000" b="0" i="1" u="none" strike="noStrike">
                          <a:solidFill>
                            <a:srgbClr val="000000"/>
                          </a:solidFill>
                          <a:effectLst/>
                          <a:latin typeface="+mj-lt"/>
                        </a:rPr>
                        <a:t>Corvus corax</a:t>
                      </a:r>
                    </a:p>
                  </a:txBody>
                  <a:tcPr marL="6350" marR="6350" marT="6350" marB="0" anchor="ctr"/>
                </a:tc>
                <a:tc>
                  <a:txBody>
                    <a:bodyPr/>
                    <a:lstStyle/>
                    <a:p>
                      <a:pPr algn="l" fontAlgn="ctr"/>
                      <a:r>
                        <a:rPr lang="en-CA" sz="1000" b="1" i="0" u="none" strike="noStrike">
                          <a:solidFill>
                            <a:srgbClr val="000000"/>
                          </a:solidFill>
                          <a:effectLst/>
                          <a:latin typeface="+mj-lt"/>
                        </a:rPr>
                        <a:t>Common Raven</a:t>
                      </a:r>
                    </a:p>
                  </a:txBody>
                  <a:tcPr marL="6350" marR="6350" marT="6350" marB="0" anchor="ctr"/>
                </a:tc>
                <a:tc>
                  <a:txBody>
                    <a:bodyPr/>
                    <a:lstStyle/>
                    <a:p>
                      <a:pPr algn="l" fontAlgn="ctr"/>
                      <a:r>
                        <a:rPr lang="de-DE" sz="1000" b="0" i="0" u="none" strike="noStrike">
                          <a:solidFill>
                            <a:srgbClr val="000000"/>
                          </a:solidFill>
                          <a:effectLst/>
                          <a:latin typeface="+mj-lt"/>
                        </a:rPr>
                        <a:t>Kolkrabe</a:t>
                      </a:r>
                    </a:p>
                  </a:txBody>
                  <a:tcPr marL="6350" marR="6350" marT="6350" marB="0" anchor="ctr"/>
                </a:tc>
                <a:tc>
                  <a:txBody>
                    <a:bodyPr/>
                    <a:lstStyle/>
                    <a:p>
                      <a:pPr algn="l" fontAlgn="ctr"/>
                      <a:r>
                        <a:rPr lang="en-CA" sz="1000" b="0" i="0" u="none" strike="noStrike">
                          <a:solidFill>
                            <a:srgbClr val="000000"/>
                          </a:solidFill>
                          <a:effectLst/>
                          <a:latin typeface="+mj-lt"/>
                        </a:rPr>
                        <a:t>Ravn</a:t>
                      </a:r>
                    </a:p>
                  </a:txBody>
                  <a:tcPr marL="6350" marR="6350" marT="6350" marB="0" anchor="ctr"/>
                </a:tc>
                <a:extLst>
                  <a:ext uri="{0D108BD9-81ED-4DB2-BD59-A6C34878D82A}">
                    <a16:rowId xmlns:a16="http://schemas.microsoft.com/office/drawing/2014/main" val="2430154128"/>
                  </a:ext>
                </a:extLst>
              </a:tr>
              <a:tr h="303233">
                <a:tc>
                  <a:txBody>
                    <a:bodyPr/>
                    <a:lstStyle/>
                    <a:p>
                      <a:pPr algn="l" fontAlgn="ctr"/>
                      <a:r>
                        <a:rPr lang="en-CA" sz="1000" b="0" i="1" u="none" strike="noStrike">
                          <a:solidFill>
                            <a:srgbClr val="000000"/>
                          </a:solidFill>
                          <a:effectLst/>
                          <a:latin typeface="+mj-lt"/>
                        </a:rPr>
                        <a:t>Sphyrapicus ruber</a:t>
                      </a:r>
                    </a:p>
                  </a:txBody>
                  <a:tcPr marL="6350" marR="6350" marT="6350" marB="0" anchor="ctr"/>
                </a:tc>
                <a:tc>
                  <a:txBody>
                    <a:bodyPr/>
                    <a:lstStyle/>
                    <a:p>
                      <a:pPr algn="l" fontAlgn="ctr"/>
                      <a:r>
                        <a:rPr lang="en-CA" sz="1000" b="1" i="0" u="none" strike="noStrike">
                          <a:solidFill>
                            <a:srgbClr val="000000"/>
                          </a:solidFill>
                          <a:effectLst/>
                          <a:latin typeface="+mj-lt"/>
                        </a:rPr>
                        <a:t>Red-breasted Sapsucker</a:t>
                      </a:r>
                    </a:p>
                  </a:txBody>
                  <a:tcPr marL="6350" marR="6350" marT="6350" marB="0" anchor="ctr"/>
                </a:tc>
                <a:tc>
                  <a:txBody>
                    <a:bodyPr/>
                    <a:lstStyle/>
                    <a:p>
                      <a:pPr algn="l" fontAlgn="ctr"/>
                      <a:r>
                        <a:rPr lang="en-CA" sz="1000" b="0" i="0" u="none" strike="noStrike">
                          <a:solidFill>
                            <a:srgbClr val="000000"/>
                          </a:solidFill>
                          <a:effectLst/>
                          <a:latin typeface="+mj-lt"/>
                        </a:rPr>
                        <a:t>Feuerkopf-Saftlecker</a:t>
                      </a:r>
                    </a:p>
                  </a:txBody>
                  <a:tcPr marL="6350" marR="6350" marT="6350" marB="0" anchor="ctr"/>
                </a:tc>
                <a:tc>
                  <a:txBody>
                    <a:bodyPr/>
                    <a:lstStyle/>
                    <a:p>
                      <a:pPr algn="l" fontAlgn="ctr"/>
                      <a:r>
                        <a:rPr lang="en-CA" sz="1000" b="0" i="0" u="none" strike="noStrike">
                          <a:solidFill>
                            <a:srgbClr val="000000"/>
                          </a:solidFill>
                          <a:effectLst/>
                          <a:latin typeface="+mj-lt"/>
                        </a:rPr>
                        <a:t>rødbrystsevjespett</a:t>
                      </a:r>
                    </a:p>
                  </a:txBody>
                  <a:tcPr marL="6350" marR="6350" marT="6350" marB="0" anchor="ctr"/>
                </a:tc>
                <a:extLst>
                  <a:ext uri="{0D108BD9-81ED-4DB2-BD59-A6C34878D82A}">
                    <a16:rowId xmlns:a16="http://schemas.microsoft.com/office/drawing/2014/main" val="4231851525"/>
                  </a:ext>
                </a:extLst>
              </a:tr>
              <a:tr h="303233">
                <a:tc>
                  <a:txBody>
                    <a:bodyPr/>
                    <a:lstStyle/>
                    <a:p>
                      <a:pPr algn="l" fontAlgn="ctr"/>
                      <a:r>
                        <a:rPr lang="en-CA" sz="1000" b="0" i="1" u="none" strike="noStrike">
                          <a:solidFill>
                            <a:srgbClr val="000000"/>
                          </a:solidFill>
                          <a:effectLst/>
                          <a:latin typeface="+mj-lt"/>
                        </a:rPr>
                        <a:t>Colpates auratus</a:t>
                      </a:r>
                    </a:p>
                  </a:txBody>
                  <a:tcPr marL="6350" marR="6350" marT="6350" marB="0" anchor="ctr"/>
                </a:tc>
                <a:tc>
                  <a:txBody>
                    <a:bodyPr/>
                    <a:lstStyle/>
                    <a:p>
                      <a:pPr algn="l" fontAlgn="ctr"/>
                      <a:r>
                        <a:rPr lang="en-CA" sz="1000" b="1" i="0" u="none" strike="noStrike">
                          <a:solidFill>
                            <a:srgbClr val="000000"/>
                          </a:solidFill>
                          <a:effectLst/>
                          <a:latin typeface="+mj-lt"/>
                        </a:rPr>
                        <a:t>Northern Flicker</a:t>
                      </a:r>
                    </a:p>
                  </a:txBody>
                  <a:tcPr marL="6350" marR="6350" marT="6350" marB="0" anchor="ctr"/>
                </a:tc>
                <a:tc>
                  <a:txBody>
                    <a:bodyPr/>
                    <a:lstStyle/>
                    <a:p>
                      <a:pPr algn="l" fontAlgn="ctr"/>
                      <a:r>
                        <a:rPr lang="en-CA" sz="1000" b="0" i="0" u="none" strike="noStrike">
                          <a:solidFill>
                            <a:srgbClr val="000000"/>
                          </a:solidFill>
                          <a:effectLst/>
                          <a:latin typeface="+mj-lt"/>
                        </a:rPr>
                        <a:t>Goldspecht</a:t>
                      </a:r>
                    </a:p>
                  </a:txBody>
                  <a:tcPr marL="6350" marR="6350" marT="6350" marB="0" anchor="ctr"/>
                </a:tc>
                <a:tc>
                  <a:txBody>
                    <a:bodyPr/>
                    <a:lstStyle/>
                    <a:p>
                      <a:pPr algn="l" fontAlgn="ctr"/>
                      <a:r>
                        <a:rPr lang="en-CA" sz="1000" b="0" i="0" u="none" strike="noStrike">
                          <a:solidFill>
                            <a:srgbClr val="000000"/>
                          </a:solidFill>
                          <a:effectLst/>
                          <a:latin typeface="+mj-lt"/>
                        </a:rPr>
                        <a:t>gullspett</a:t>
                      </a:r>
                    </a:p>
                  </a:txBody>
                  <a:tcPr marL="6350" marR="6350" marT="6350" marB="0" anchor="ctr"/>
                </a:tc>
                <a:extLst>
                  <a:ext uri="{0D108BD9-81ED-4DB2-BD59-A6C34878D82A}">
                    <a16:rowId xmlns:a16="http://schemas.microsoft.com/office/drawing/2014/main" val="1203613008"/>
                  </a:ext>
                </a:extLst>
              </a:tr>
              <a:tr h="303233">
                <a:tc>
                  <a:txBody>
                    <a:bodyPr/>
                    <a:lstStyle/>
                    <a:p>
                      <a:pPr algn="l" fontAlgn="ctr"/>
                      <a:r>
                        <a:rPr lang="en-CA" sz="1000" b="0" i="1" u="none" strike="noStrike">
                          <a:solidFill>
                            <a:srgbClr val="000000"/>
                          </a:solidFill>
                          <a:effectLst/>
                          <a:latin typeface="+mj-lt"/>
                        </a:rPr>
                        <a:t>Columba livia</a:t>
                      </a:r>
                    </a:p>
                  </a:txBody>
                  <a:tcPr marL="6350" marR="6350" marT="6350" marB="0" anchor="ctr"/>
                </a:tc>
                <a:tc>
                  <a:txBody>
                    <a:bodyPr/>
                    <a:lstStyle/>
                    <a:p>
                      <a:pPr algn="l" fontAlgn="ctr"/>
                      <a:r>
                        <a:rPr lang="en-CA" sz="1000" b="1" i="0" u="none" strike="noStrike">
                          <a:solidFill>
                            <a:srgbClr val="000000"/>
                          </a:solidFill>
                          <a:effectLst/>
                          <a:latin typeface="+mj-lt"/>
                        </a:rPr>
                        <a:t>Rock Pigeon</a:t>
                      </a:r>
                    </a:p>
                  </a:txBody>
                  <a:tcPr marL="6350" marR="6350" marT="6350" marB="0" anchor="ctr"/>
                </a:tc>
                <a:tc>
                  <a:txBody>
                    <a:bodyPr/>
                    <a:lstStyle/>
                    <a:p>
                      <a:pPr algn="l" fontAlgn="ctr"/>
                      <a:r>
                        <a:rPr lang="en-CA" sz="1000" b="0" i="0" u="none" strike="noStrike">
                          <a:solidFill>
                            <a:srgbClr val="000000"/>
                          </a:solidFill>
                          <a:effectLst/>
                          <a:latin typeface="+mj-lt"/>
                        </a:rPr>
                        <a:t>Felsentaube</a:t>
                      </a:r>
                    </a:p>
                  </a:txBody>
                  <a:tcPr marL="6350" marR="6350" marT="6350" marB="0" anchor="ctr"/>
                </a:tc>
                <a:tc>
                  <a:txBody>
                    <a:bodyPr/>
                    <a:lstStyle/>
                    <a:p>
                      <a:pPr algn="l" fontAlgn="ctr"/>
                      <a:r>
                        <a:rPr lang="en-CA" sz="1000" b="0" i="0" u="none" strike="noStrike">
                          <a:solidFill>
                            <a:srgbClr val="000000"/>
                          </a:solidFill>
                          <a:effectLst/>
                          <a:latin typeface="+mj-lt"/>
                        </a:rPr>
                        <a:t>klippedue</a:t>
                      </a:r>
                    </a:p>
                  </a:txBody>
                  <a:tcPr marL="6350" marR="6350" marT="6350" marB="0" anchor="ctr"/>
                </a:tc>
                <a:extLst>
                  <a:ext uri="{0D108BD9-81ED-4DB2-BD59-A6C34878D82A}">
                    <a16:rowId xmlns:a16="http://schemas.microsoft.com/office/drawing/2014/main" val="4035530538"/>
                  </a:ext>
                </a:extLst>
              </a:tr>
              <a:tr h="303233">
                <a:tc>
                  <a:txBody>
                    <a:bodyPr/>
                    <a:lstStyle/>
                    <a:p>
                      <a:pPr algn="l" fontAlgn="ctr"/>
                      <a:r>
                        <a:rPr lang="en-CA" sz="1000" b="0" i="1" u="none" strike="noStrike">
                          <a:solidFill>
                            <a:srgbClr val="000000"/>
                          </a:solidFill>
                          <a:effectLst/>
                          <a:latin typeface="+mj-lt"/>
                        </a:rPr>
                        <a:t>Bombycilla cedrorum</a:t>
                      </a:r>
                    </a:p>
                  </a:txBody>
                  <a:tcPr marL="6350" marR="6350" marT="6350" marB="0" anchor="ctr"/>
                </a:tc>
                <a:tc>
                  <a:txBody>
                    <a:bodyPr/>
                    <a:lstStyle/>
                    <a:p>
                      <a:pPr algn="l" fontAlgn="ctr"/>
                      <a:r>
                        <a:rPr lang="en-CA" sz="1000" b="1" i="0" u="none" strike="noStrike">
                          <a:solidFill>
                            <a:srgbClr val="000000"/>
                          </a:solidFill>
                          <a:effectLst/>
                          <a:latin typeface="+mj-lt"/>
                        </a:rPr>
                        <a:t>Cedar Waxwing</a:t>
                      </a:r>
                    </a:p>
                  </a:txBody>
                  <a:tcPr marL="6350" marR="6350" marT="6350" marB="0" anchor="ctr"/>
                </a:tc>
                <a:tc>
                  <a:txBody>
                    <a:bodyPr/>
                    <a:lstStyle/>
                    <a:p>
                      <a:pPr algn="l" fontAlgn="ctr"/>
                      <a:r>
                        <a:rPr lang="en-CA" sz="1000" b="0" i="0" u="none" strike="noStrike">
                          <a:solidFill>
                            <a:srgbClr val="000000"/>
                          </a:solidFill>
                          <a:effectLst/>
                          <a:latin typeface="+mj-lt"/>
                        </a:rPr>
                        <a:t>Zedernseidenschwanz</a:t>
                      </a:r>
                    </a:p>
                  </a:txBody>
                  <a:tcPr marL="6350" marR="6350" marT="6350" marB="0" anchor="ctr"/>
                </a:tc>
                <a:tc>
                  <a:txBody>
                    <a:bodyPr/>
                    <a:lstStyle/>
                    <a:p>
                      <a:pPr algn="l" fontAlgn="ctr"/>
                      <a:r>
                        <a:rPr lang="en-CA" sz="1000" b="0" i="0" u="none" strike="noStrike">
                          <a:solidFill>
                            <a:srgbClr val="000000"/>
                          </a:solidFill>
                          <a:effectLst/>
                          <a:latin typeface="+mj-lt"/>
                        </a:rPr>
                        <a:t>einersidensvans</a:t>
                      </a:r>
                    </a:p>
                  </a:txBody>
                  <a:tcPr marL="6350" marR="6350" marT="6350" marB="0" anchor="ctr"/>
                </a:tc>
                <a:extLst>
                  <a:ext uri="{0D108BD9-81ED-4DB2-BD59-A6C34878D82A}">
                    <a16:rowId xmlns:a16="http://schemas.microsoft.com/office/drawing/2014/main" val="2114281928"/>
                  </a:ext>
                </a:extLst>
              </a:tr>
              <a:tr h="303233">
                <a:tc>
                  <a:txBody>
                    <a:bodyPr/>
                    <a:lstStyle/>
                    <a:p>
                      <a:pPr algn="l" fontAlgn="ctr"/>
                      <a:r>
                        <a:rPr lang="en-CA" sz="1000" b="0" i="1" u="none" strike="noStrike">
                          <a:solidFill>
                            <a:srgbClr val="000000"/>
                          </a:solidFill>
                          <a:effectLst/>
                          <a:latin typeface="+mj-lt"/>
                        </a:rPr>
                        <a:t>Acanthis flammea</a:t>
                      </a:r>
                    </a:p>
                  </a:txBody>
                  <a:tcPr marL="6350" marR="6350" marT="6350" marB="0" anchor="ctr"/>
                </a:tc>
                <a:tc>
                  <a:txBody>
                    <a:bodyPr/>
                    <a:lstStyle/>
                    <a:p>
                      <a:pPr algn="l" fontAlgn="ctr"/>
                      <a:r>
                        <a:rPr lang="en-CA" sz="1000" b="1" i="0" u="none" strike="noStrike">
                          <a:solidFill>
                            <a:srgbClr val="000000"/>
                          </a:solidFill>
                          <a:effectLst/>
                          <a:latin typeface="+mj-lt"/>
                        </a:rPr>
                        <a:t>Common Redpoll</a:t>
                      </a:r>
                    </a:p>
                  </a:txBody>
                  <a:tcPr marL="6350" marR="6350" marT="6350" marB="0" anchor="ctr"/>
                </a:tc>
                <a:tc>
                  <a:txBody>
                    <a:bodyPr/>
                    <a:lstStyle/>
                    <a:p>
                      <a:pPr algn="l" fontAlgn="ctr"/>
                      <a:r>
                        <a:rPr lang="de-DE" sz="1000" b="0" i="0" u="none" strike="noStrike">
                          <a:solidFill>
                            <a:srgbClr val="000000"/>
                          </a:solidFill>
                          <a:effectLst/>
                          <a:latin typeface="+mj-lt"/>
                        </a:rPr>
                        <a:t>Birkenzeisig</a:t>
                      </a:r>
                    </a:p>
                  </a:txBody>
                  <a:tcPr marL="6350" marR="6350" marT="6350" marB="0" anchor="ctr"/>
                </a:tc>
                <a:tc>
                  <a:txBody>
                    <a:bodyPr/>
                    <a:lstStyle/>
                    <a:p>
                      <a:pPr algn="l" fontAlgn="ctr"/>
                      <a:r>
                        <a:rPr lang="en-CA" sz="1000" b="0" i="0" u="none" strike="noStrike">
                          <a:solidFill>
                            <a:srgbClr val="000000"/>
                          </a:solidFill>
                          <a:effectLst/>
                          <a:latin typeface="+mj-lt"/>
                        </a:rPr>
                        <a:t>Gråsisik</a:t>
                      </a:r>
                    </a:p>
                  </a:txBody>
                  <a:tcPr marL="6350" marR="6350" marT="6350" marB="0" anchor="ctr"/>
                </a:tc>
                <a:extLst>
                  <a:ext uri="{0D108BD9-81ED-4DB2-BD59-A6C34878D82A}">
                    <a16:rowId xmlns:a16="http://schemas.microsoft.com/office/drawing/2014/main" val="2543734225"/>
                  </a:ext>
                </a:extLst>
              </a:tr>
              <a:tr h="303233">
                <a:tc>
                  <a:txBody>
                    <a:bodyPr/>
                    <a:lstStyle/>
                    <a:p>
                      <a:pPr algn="l" fontAlgn="ctr"/>
                      <a:r>
                        <a:rPr lang="en-CA" sz="1000" b="0" i="1" u="none" strike="noStrike">
                          <a:solidFill>
                            <a:srgbClr val="000000"/>
                          </a:solidFill>
                          <a:effectLst/>
                          <a:latin typeface="+mj-lt"/>
                        </a:rPr>
                        <a:t>Spinus pinus</a:t>
                      </a:r>
                    </a:p>
                  </a:txBody>
                  <a:tcPr marL="6350" marR="6350" marT="6350" marB="0" anchor="ctr"/>
                </a:tc>
                <a:tc>
                  <a:txBody>
                    <a:bodyPr/>
                    <a:lstStyle/>
                    <a:p>
                      <a:pPr algn="l" fontAlgn="ctr"/>
                      <a:r>
                        <a:rPr lang="en-CA" sz="1000" b="1" i="0" u="none" strike="noStrike">
                          <a:solidFill>
                            <a:srgbClr val="000000"/>
                          </a:solidFill>
                          <a:effectLst/>
                          <a:latin typeface="+mj-lt"/>
                        </a:rPr>
                        <a:t>Pine Siskin</a:t>
                      </a:r>
                    </a:p>
                  </a:txBody>
                  <a:tcPr marL="6350" marR="6350" marT="6350" marB="0" anchor="ctr"/>
                </a:tc>
                <a:tc>
                  <a:txBody>
                    <a:bodyPr/>
                    <a:lstStyle/>
                    <a:p>
                      <a:pPr algn="l" fontAlgn="ctr"/>
                      <a:r>
                        <a:rPr lang="en-CA" sz="1000" b="0" i="0" u="none" strike="noStrike">
                          <a:solidFill>
                            <a:srgbClr val="000000"/>
                          </a:solidFill>
                          <a:effectLst/>
                          <a:latin typeface="+mj-lt"/>
                        </a:rPr>
                        <a:t>Fichtenzeisig</a:t>
                      </a:r>
                    </a:p>
                  </a:txBody>
                  <a:tcPr marL="6350" marR="6350" marT="6350" marB="0" anchor="ctr"/>
                </a:tc>
                <a:tc>
                  <a:txBody>
                    <a:bodyPr/>
                    <a:lstStyle/>
                    <a:p>
                      <a:pPr algn="l" fontAlgn="ctr"/>
                      <a:r>
                        <a:rPr lang="en-CA" sz="1000" b="0" i="0" u="none" strike="noStrike">
                          <a:solidFill>
                            <a:srgbClr val="000000"/>
                          </a:solidFill>
                          <a:effectLst/>
                          <a:latin typeface="+mj-lt"/>
                        </a:rPr>
                        <a:t>stripesisik</a:t>
                      </a:r>
                    </a:p>
                  </a:txBody>
                  <a:tcPr marL="6350" marR="6350" marT="6350" marB="0" anchor="ctr"/>
                </a:tc>
                <a:extLst>
                  <a:ext uri="{0D108BD9-81ED-4DB2-BD59-A6C34878D82A}">
                    <a16:rowId xmlns:a16="http://schemas.microsoft.com/office/drawing/2014/main" val="1272895303"/>
                  </a:ext>
                </a:extLst>
              </a:tr>
              <a:tr h="303233">
                <a:tc>
                  <a:txBody>
                    <a:bodyPr/>
                    <a:lstStyle/>
                    <a:p>
                      <a:pPr algn="l" fontAlgn="ctr"/>
                      <a:r>
                        <a:rPr lang="en-CA" sz="1000" b="0" i="1" u="none" strike="noStrike">
                          <a:solidFill>
                            <a:srgbClr val="000000"/>
                          </a:solidFill>
                          <a:effectLst/>
                          <a:latin typeface="+mj-lt"/>
                        </a:rPr>
                        <a:t>Selasphorus rufus</a:t>
                      </a:r>
                    </a:p>
                  </a:txBody>
                  <a:tcPr marL="6350" marR="6350" marT="6350" marB="0" anchor="ctr"/>
                </a:tc>
                <a:tc>
                  <a:txBody>
                    <a:bodyPr/>
                    <a:lstStyle/>
                    <a:p>
                      <a:pPr algn="l" fontAlgn="ctr"/>
                      <a:r>
                        <a:rPr lang="en-CA" sz="1000" b="1" i="0" u="none" strike="noStrike">
                          <a:solidFill>
                            <a:srgbClr val="000000"/>
                          </a:solidFill>
                          <a:effectLst/>
                          <a:latin typeface="+mj-lt"/>
                        </a:rPr>
                        <a:t>Rufous Hummingbird</a:t>
                      </a:r>
                    </a:p>
                  </a:txBody>
                  <a:tcPr marL="6350" marR="6350" marT="6350" marB="0" anchor="ctr"/>
                </a:tc>
                <a:tc>
                  <a:txBody>
                    <a:bodyPr/>
                    <a:lstStyle/>
                    <a:p>
                      <a:pPr algn="l" fontAlgn="ctr"/>
                      <a:r>
                        <a:rPr lang="en-CA" sz="1000" b="0" i="0" u="none" strike="noStrike">
                          <a:solidFill>
                            <a:srgbClr val="000000"/>
                          </a:solidFill>
                          <a:effectLst/>
                          <a:latin typeface="+mj-lt"/>
                        </a:rPr>
                        <a:t>Rotrücken-Zimtelfe</a:t>
                      </a:r>
                    </a:p>
                  </a:txBody>
                  <a:tcPr marL="6350" marR="6350" marT="6350" marB="0" anchor="ctr"/>
                </a:tc>
                <a:tc>
                  <a:txBody>
                    <a:bodyPr/>
                    <a:lstStyle/>
                    <a:p>
                      <a:pPr algn="l" fontAlgn="ctr"/>
                      <a:r>
                        <a:rPr lang="en-CA" sz="1000" b="0" i="0" u="none" strike="noStrike">
                          <a:solidFill>
                            <a:srgbClr val="000000"/>
                          </a:solidFill>
                          <a:effectLst/>
                          <a:latin typeface="+mj-lt"/>
                        </a:rPr>
                        <a:t>rødkolibri</a:t>
                      </a:r>
                    </a:p>
                  </a:txBody>
                  <a:tcPr marL="6350" marR="6350" marT="6350" marB="0" anchor="ctr"/>
                </a:tc>
                <a:extLst>
                  <a:ext uri="{0D108BD9-81ED-4DB2-BD59-A6C34878D82A}">
                    <a16:rowId xmlns:a16="http://schemas.microsoft.com/office/drawing/2014/main" val="1100169962"/>
                  </a:ext>
                </a:extLst>
              </a:tr>
              <a:tr h="303233">
                <a:tc>
                  <a:txBody>
                    <a:bodyPr/>
                    <a:lstStyle/>
                    <a:p>
                      <a:pPr algn="l" fontAlgn="ctr"/>
                      <a:r>
                        <a:rPr lang="en-CA" sz="1000" b="0" i="1" u="none" strike="noStrike">
                          <a:solidFill>
                            <a:srgbClr val="000000"/>
                          </a:solidFill>
                          <a:effectLst/>
                          <a:latin typeface="+mj-lt"/>
                        </a:rPr>
                        <a:t>Tachycineta thalassina</a:t>
                      </a:r>
                    </a:p>
                  </a:txBody>
                  <a:tcPr marL="6350" marR="6350" marT="6350" marB="0" anchor="ctr"/>
                </a:tc>
                <a:tc>
                  <a:txBody>
                    <a:bodyPr/>
                    <a:lstStyle/>
                    <a:p>
                      <a:pPr algn="l" fontAlgn="ctr"/>
                      <a:r>
                        <a:rPr lang="en-CA" sz="1000" b="1" i="0" u="none" strike="noStrike">
                          <a:solidFill>
                            <a:srgbClr val="000000"/>
                          </a:solidFill>
                          <a:effectLst/>
                          <a:latin typeface="+mj-lt"/>
                        </a:rPr>
                        <a:t>Violet-green Swallow</a:t>
                      </a:r>
                    </a:p>
                  </a:txBody>
                  <a:tcPr marL="6350" marR="6350" marT="6350" marB="0" anchor="ctr"/>
                </a:tc>
                <a:tc>
                  <a:txBody>
                    <a:bodyPr/>
                    <a:lstStyle/>
                    <a:p>
                      <a:pPr algn="l" fontAlgn="ctr"/>
                      <a:r>
                        <a:rPr lang="de-DE" sz="1000" b="0" i="0" u="none" strike="noStrike">
                          <a:solidFill>
                            <a:srgbClr val="000000"/>
                          </a:solidFill>
                          <a:effectLst/>
                          <a:latin typeface="+mj-lt"/>
                        </a:rPr>
                        <a:t>Veilchenschwalbe</a:t>
                      </a:r>
                    </a:p>
                  </a:txBody>
                  <a:tcPr marL="6350" marR="6350" marT="6350" marB="0" anchor="ctr"/>
                </a:tc>
                <a:tc>
                  <a:txBody>
                    <a:bodyPr/>
                    <a:lstStyle/>
                    <a:p>
                      <a:pPr algn="l" fontAlgn="ctr"/>
                      <a:r>
                        <a:rPr lang="en-CA" sz="1000" b="0" i="0" u="none" strike="noStrike">
                          <a:solidFill>
                            <a:srgbClr val="000000"/>
                          </a:solidFill>
                          <a:effectLst/>
                          <a:latin typeface="+mj-lt"/>
                        </a:rPr>
                        <a:t>Talassinsvale</a:t>
                      </a:r>
                    </a:p>
                  </a:txBody>
                  <a:tcPr marL="6350" marR="6350" marT="6350" marB="0" anchor="ctr"/>
                </a:tc>
                <a:extLst>
                  <a:ext uri="{0D108BD9-81ED-4DB2-BD59-A6C34878D82A}">
                    <a16:rowId xmlns:a16="http://schemas.microsoft.com/office/drawing/2014/main" val="1718243577"/>
                  </a:ext>
                </a:extLst>
              </a:tr>
              <a:tr h="303233">
                <a:tc>
                  <a:txBody>
                    <a:bodyPr/>
                    <a:lstStyle/>
                    <a:p>
                      <a:pPr algn="l" fontAlgn="ctr"/>
                      <a:r>
                        <a:rPr lang="en-CA" sz="1000" b="0" i="1" u="none" strike="noStrike">
                          <a:solidFill>
                            <a:srgbClr val="000000"/>
                          </a:solidFill>
                          <a:effectLst/>
                          <a:latin typeface="+mj-lt"/>
                        </a:rPr>
                        <a:t>Hirundo rustica</a:t>
                      </a:r>
                    </a:p>
                  </a:txBody>
                  <a:tcPr marL="6350" marR="6350" marT="6350" marB="0" anchor="ctr"/>
                </a:tc>
                <a:tc>
                  <a:txBody>
                    <a:bodyPr/>
                    <a:lstStyle/>
                    <a:p>
                      <a:pPr algn="l" fontAlgn="ctr"/>
                      <a:r>
                        <a:rPr lang="en-CA" sz="1000" b="1" i="0" u="none" strike="noStrike">
                          <a:solidFill>
                            <a:srgbClr val="000000"/>
                          </a:solidFill>
                          <a:effectLst/>
                          <a:latin typeface="+mj-lt"/>
                        </a:rPr>
                        <a:t>Barn Swallow</a:t>
                      </a:r>
                    </a:p>
                  </a:txBody>
                  <a:tcPr marL="6350" marR="6350" marT="6350" marB="0" anchor="ctr"/>
                </a:tc>
                <a:tc>
                  <a:txBody>
                    <a:bodyPr/>
                    <a:lstStyle/>
                    <a:p>
                      <a:pPr algn="l" fontAlgn="ctr"/>
                      <a:r>
                        <a:rPr lang="en-CA" sz="1000" b="0" i="0" u="none" strike="noStrike">
                          <a:solidFill>
                            <a:srgbClr val="000000"/>
                          </a:solidFill>
                          <a:effectLst/>
                          <a:latin typeface="+mj-lt"/>
                        </a:rPr>
                        <a:t>Rauchschwalbe</a:t>
                      </a:r>
                    </a:p>
                  </a:txBody>
                  <a:tcPr marL="6350" marR="6350" marT="6350" marB="0" anchor="ctr"/>
                </a:tc>
                <a:tc>
                  <a:txBody>
                    <a:bodyPr/>
                    <a:lstStyle/>
                    <a:p>
                      <a:pPr algn="l" fontAlgn="ctr"/>
                      <a:r>
                        <a:rPr lang="en-CA" sz="1000" b="0" i="0" u="none" strike="noStrike">
                          <a:solidFill>
                            <a:srgbClr val="000000"/>
                          </a:solidFill>
                          <a:effectLst/>
                          <a:latin typeface="+mj-lt"/>
                        </a:rPr>
                        <a:t>låvesvale</a:t>
                      </a:r>
                    </a:p>
                  </a:txBody>
                  <a:tcPr marL="6350" marR="6350" marT="6350" marB="0" anchor="ctr"/>
                </a:tc>
                <a:extLst>
                  <a:ext uri="{0D108BD9-81ED-4DB2-BD59-A6C34878D82A}">
                    <a16:rowId xmlns:a16="http://schemas.microsoft.com/office/drawing/2014/main" val="1632007370"/>
                  </a:ext>
                </a:extLst>
              </a:tr>
              <a:tr h="303233">
                <a:tc>
                  <a:txBody>
                    <a:bodyPr/>
                    <a:lstStyle/>
                    <a:p>
                      <a:pPr algn="l" fontAlgn="ctr"/>
                      <a:r>
                        <a:rPr lang="en-CA" sz="1000" b="0" i="1" u="none" strike="noStrike">
                          <a:solidFill>
                            <a:srgbClr val="000000"/>
                          </a:solidFill>
                          <a:effectLst/>
                          <a:latin typeface="+mj-lt"/>
                        </a:rPr>
                        <a:t>Tachycineta bicolor</a:t>
                      </a:r>
                    </a:p>
                  </a:txBody>
                  <a:tcPr marL="6350" marR="6350" marT="6350" marB="0" anchor="ctr"/>
                </a:tc>
                <a:tc>
                  <a:txBody>
                    <a:bodyPr/>
                    <a:lstStyle/>
                    <a:p>
                      <a:pPr algn="l" fontAlgn="ctr"/>
                      <a:r>
                        <a:rPr lang="en-CA" sz="1000" b="1" i="0" u="none" strike="noStrike">
                          <a:solidFill>
                            <a:srgbClr val="000000"/>
                          </a:solidFill>
                          <a:effectLst/>
                          <a:latin typeface="+mj-lt"/>
                        </a:rPr>
                        <a:t>Tree Swallow</a:t>
                      </a:r>
                    </a:p>
                  </a:txBody>
                  <a:tcPr marL="6350" marR="6350" marT="6350" marB="0" anchor="ctr"/>
                </a:tc>
                <a:tc>
                  <a:txBody>
                    <a:bodyPr/>
                    <a:lstStyle/>
                    <a:p>
                      <a:pPr algn="l" fontAlgn="ctr"/>
                      <a:r>
                        <a:rPr lang="en-CA" sz="1000" b="0" i="0" u="none" strike="noStrike">
                          <a:solidFill>
                            <a:srgbClr val="000000"/>
                          </a:solidFill>
                          <a:effectLst/>
                          <a:latin typeface="+mj-lt"/>
                        </a:rPr>
                        <a:t>Sumpfschwalbe</a:t>
                      </a:r>
                    </a:p>
                  </a:txBody>
                  <a:tcPr marL="6350" marR="6350" marT="6350" marB="0" anchor="ctr"/>
                </a:tc>
                <a:tc>
                  <a:txBody>
                    <a:bodyPr/>
                    <a:lstStyle/>
                    <a:p>
                      <a:pPr algn="l" fontAlgn="ctr"/>
                      <a:r>
                        <a:rPr lang="en-CA" sz="1000" b="0" i="0" u="none" strike="noStrike">
                          <a:solidFill>
                            <a:srgbClr val="000000"/>
                          </a:solidFill>
                          <a:effectLst/>
                          <a:latin typeface="+mj-lt"/>
                        </a:rPr>
                        <a:t>tresvale</a:t>
                      </a:r>
                    </a:p>
                  </a:txBody>
                  <a:tcPr marL="6350" marR="6350" marT="6350" marB="0" anchor="ctr"/>
                </a:tc>
                <a:extLst>
                  <a:ext uri="{0D108BD9-81ED-4DB2-BD59-A6C34878D82A}">
                    <a16:rowId xmlns:a16="http://schemas.microsoft.com/office/drawing/2014/main" val="2151939401"/>
                  </a:ext>
                </a:extLst>
              </a:tr>
              <a:tr h="303233">
                <a:tc>
                  <a:txBody>
                    <a:bodyPr/>
                    <a:lstStyle/>
                    <a:p>
                      <a:pPr algn="l" fontAlgn="ctr"/>
                      <a:r>
                        <a:rPr lang="en-CA" sz="1000" b="0" i="1" u="none" strike="noStrike">
                          <a:solidFill>
                            <a:srgbClr val="000000"/>
                          </a:solidFill>
                          <a:effectLst/>
                          <a:latin typeface="+mj-lt"/>
                        </a:rPr>
                        <a:t>Poecile atricapillus</a:t>
                      </a:r>
                    </a:p>
                  </a:txBody>
                  <a:tcPr marL="6350" marR="6350" marT="6350" marB="0" anchor="ctr"/>
                </a:tc>
                <a:tc>
                  <a:txBody>
                    <a:bodyPr/>
                    <a:lstStyle/>
                    <a:p>
                      <a:pPr algn="l" fontAlgn="ctr"/>
                      <a:r>
                        <a:rPr lang="en-CA" sz="1000" b="1" i="0" u="none" strike="noStrike">
                          <a:solidFill>
                            <a:srgbClr val="000000"/>
                          </a:solidFill>
                          <a:effectLst/>
                          <a:latin typeface="+mj-lt"/>
                        </a:rPr>
                        <a:t>Black-capped Chickadee</a:t>
                      </a:r>
                    </a:p>
                  </a:txBody>
                  <a:tcPr marL="6350" marR="6350" marT="6350" marB="0" anchor="ctr"/>
                </a:tc>
                <a:tc>
                  <a:txBody>
                    <a:bodyPr/>
                    <a:lstStyle/>
                    <a:p>
                      <a:pPr algn="l" fontAlgn="ctr"/>
                      <a:r>
                        <a:rPr lang="de-DE" sz="1000" b="0" i="0" u="none" strike="noStrike">
                          <a:solidFill>
                            <a:srgbClr val="000000"/>
                          </a:solidFill>
                          <a:effectLst/>
                          <a:latin typeface="+mj-lt"/>
                        </a:rPr>
                        <a:t>Schwarzkopfmeise</a:t>
                      </a:r>
                    </a:p>
                  </a:txBody>
                  <a:tcPr marL="6350" marR="6350" marT="6350" marB="0" anchor="ctr"/>
                </a:tc>
                <a:tc>
                  <a:txBody>
                    <a:bodyPr/>
                    <a:lstStyle/>
                    <a:p>
                      <a:pPr algn="l" fontAlgn="ctr"/>
                      <a:r>
                        <a:rPr lang="en-CA" sz="1000" b="0" i="0" u="none" strike="noStrike">
                          <a:solidFill>
                            <a:srgbClr val="000000"/>
                          </a:solidFill>
                          <a:effectLst/>
                          <a:latin typeface="+mj-lt"/>
                        </a:rPr>
                        <a:t>Amerikameis</a:t>
                      </a:r>
                    </a:p>
                  </a:txBody>
                  <a:tcPr marL="6350" marR="6350" marT="6350" marB="0" anchor="ctr"/>
                </a:tc>
                <a:extLst>
                  <a:ext uri="{0D108BD9-81ED-4DB2-BD59-A6C34878D82A}">
                    <a16:rowId xmlns:a16="http://schemas.microsoft.com/office/drawing/2014/main" val="784054321"/>
                  </a:ext>
                </a:extLst>
              </a:tr>
              <a:tr h="303233">
                <a:tc>
                  <a:txBody>
                    <a:bodyPr/>
                    <a:lstStyle/>
                    <a:p>
                      <a:pPr algn="l" fontAlgn="ctr"/>
                      <a:r>
                        <a:rPr lang="en-CA" sz="1000" b="0" i="1" u="none" strike="noStrike">
                          <a:solidFill>
                            <a:srgbClr val="000000"/>
                          </a:solidFill>
                          <a:effectLst/>
                          <a:latin typeface="+mj-lt"/>
                        </a:rPr>
                        <a:t>Poecile rufescens</a:t>
                      </a:r>
                    </a:p>
                  </a:txBody>
                  <a:tcPr marL="6350" marR="6350" marT="6350" marB="0" anchor="ctr"/>
                </a:tc>
                <a:tc>
                  <a:txBody>
                    <a:bodyPr/>
                    <a:lstStyle/>
                    <a:p>
                      <a:pPr algn="l" fontAlgn="ctr"/>
                      <a:r>
                        <a:rPr lang="en-CA" sz="900" b="1" i="0" u="none" strike="noStrike">
                          <a:solidFill>
                            <a:srgbClr val="000000"/>
                          </a:solidFill>
                          <a:effectLst/>
                          <a:latin typeface="+mj-lt"/>
                        </a:rPr>
                        <a:t>Chestnut-backed Chickadee</a:t>
                      </a:r>
                    </a:p>
                  </a:txBody>
                  <a:tcPr marL="6350" marR="6350" marT="6350" marB="0" anchor="ctr"/>
                </a:tc>
                <a:tc>
                  <a:txBody>
                    <a:bodyPr/>
                    <a:lstStyle/>
                    <a:p>
                      <a:pPr algn="l" fontAlgn="ctr"/>
                      <a:r>
                        <a:rPr lang="de-DE" sz="1000" b="0" i="0" u="none" strike="noStrike">
                          <a:solidFill>
                            <a:srgbClr val="000000"/>
                          </a:solidFill>
                          <a:effectLst/>
                          <a:latin typeface="+mj-lt"/>
                        </a:rPr>
                        <a:t>Rotrückenmeise</a:t>
                      </a:r>
                    </a:p>
                  </a:txBody>
                  <a:tcPr marL="6350" marR="6350" marT="6350" marB="0" anchor="ctr"/>
                </a:tc>
                <a:tc>
                  <a:txBody>
                    <a:bodyPr/>
                    <a:lstStyle/>
                    <a:p>
                      <a:pPr algn="l" fontAlgn="ctr"/>
                      <a:r>
                        <a:rPr lang="en-CA" sz="1000" b="0" i="0" u="none" strike="noStrike" dirty="0" err="1">
                          <a:solidFill>
                            <a:srgbClr val="000000"/>
                          </a:solidFill>
                          <a:effectLst/>
                          <a:latin typeface="+mj-lt"/>
                        </a:rPr>
                        <a:t>Kastanjemeis</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2232983605"/>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320559"/>
            <a:ext cx="6727448" cy="539720"/>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Birds</a:t>
            </a:r>
          </a:p>
        </p:txBody>
      </p:sp>
    </p:spTree>
    <p:extLst>
      <p:ext uri="{BB962C8B-B14F-4D97-AF65-F5344CB8AC3E}">
        <p14:creationId xmlns:p14="http://schemas.microsoft.com/office/powerpoint/2010/main" val="2696467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extLst>
              <p:ext uri="{D42A27DB-BD31-4B8C-83A1-F6EECF244321}">
                <p14:modId xmlns:p14="http://schemas.microsoft.com/office/powerpoint/2010/main" val="4124177141"/>
              </p:ext>
            </p:extLst>
          </p:nvPr>
        </p:nvGraphicFramePr>
        <p:xfrm>
          <a:off x="344500" y="959220"/>
          <a:ext cx="11432984" cy="5458194"/>
        </p:xfrm>
        <a:graphic>
          <a:graphicData uri="http://schemas.openxmlformats.org/drawingml/2006/table">
            <a:tbl>
              <a:tblPr firstRow="1">
                <a:tableStyleId>{775DCB02-9BB8-47FD-8907-85C794F793BA}</a:tableStyleId>
              </a:tblPr>
              <a:tblGrid>
                <a:gridCol w="2858246">
                  <a:extLst>
                    <a:ext uri="{9D8B030D-6E8A-4147-A177-3AD203B41FA5}">
                      <a16:colId xmlns:a16="http://schemas.microsoft.com/office/drawing/2014/main" val="3088101616"/>
                    </a:ext>
                  </a:extLst>
                </a:gridCol>
                <a:gridCol w="2858246">
                  <a:extLst>
                    <a:ext uri="{9D8B030D-6E8A-4147-A177-3AD203B41FA5}">
                      <a16:colId xmlns:a16="http://schemas.microsoft.com/office/drawing/2014/main" val="2578081934"/>
                    </a:ext>
                  </a:extLst>
                </a:gridCol>
                <a:gridCol w="2858246">
                  <a:extLst>
                    <a:ext uri="{9D8B030D-6E8A-4147-A177-3AD203B41FA5}">
                      <a16:colId xmlns:a16="http://schemas.microsoft.com/office/drawing/2014/main" val="3905369065"/>
                    </a:ext>
                  </a:extLst>
                </a:gridCol>
                <a:gridCol w="2858246">
                  <a:extLst>
                    <a:ext uri="{9D8B030D-6E8A-4147-A177-3AD203B41FA5}">
                      <a16:colId xmlns:a16="http://schemas.microsoft.com/office/drawing/2014/main" val="3595051564"/>
                    </a:ext>
                  </a:extLst>
                </a:gridCol>
              </a:tblGrid>
              <a:tr h="303233">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nb-NO" sz="1200" b="1" i="0" dirty="0">
                          <a:solidFill>
                            <a:schemeClr val="tx1"/>
                          </a:solidFill>
                          <a:effectLst/>
                          <a:latin typeface="+mj-lt"/>
                          <a:ea typeface="Jost Medium" pitchFamily="2" charset="0"/>
                          <a:cs typeface="Times New Roman" panose="02020603050405020304" pitchFamily="18" charset="0"/>
                        </a:rPr>
                        <a:t>Scientific</a:t>
                      </a:r>
                      <a:r>
                        <a:rPr lang="nb-NO" sz="1200" b="1" i="0" baseline="0" dirty="0">
                          <a:solidFill>
                            <a:schemeClr val="tx1"/>
                          </a:solidFill>
                          <a:effectLst/>
                          <a:latin typeface="+mj-lt"/>
                          <a:ea typeface="Jost Medium" pitchFamily="2" charset="0"/>
                          <a:cs typeface="Times New Roman" panose="02020603050405020304" pitchFamily="18" charset="0"/>
                        </a:rPr>
                        <a:t> </a:t>
                      </a:r>
                      <a:r>
                        <a:rPr lang="nb-NO" sz="1200" b="1" i="0" baseline="0" dirty="0" err="1">
                          <a:solidFill>
                            <a:schemeClr val="tx1"/>
                          </a:solidFill>
                          <a:effectLst/>
                          <a:latin typeface="+mj-lt"/>
                          <a:ea typeface="Jost Medium" pitchFamily="2" charset="0"/>
                          <a:cs typeface="Times New Roman" panose="02020603050405020304" pitchFamily="18" charset="0"/>
                        </a:rPr>
                        <a:t>Name</a:t>
                      </a:r>
                      <a:endParaRPr lang="en-GB" sz="12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1" i="0" dirty="0">
                          <a:solidFill>
                            <a:schemeClr val="tx1"/>
                          </a:solidFill>
                          <a:latin typeface="+mj-lt"/>
                          <a:ea typeface="Jost Medium" pitchFamily="2" charset="0"/>
                        </a:rPr>
                        <a:t>English</a:t>
                      </a:r>
                    </a:p>
                  </a:txBody>
                  <a:tcPr anchor="ctr"/>
                </a:tc>
                <a:tc>
                  <a:txBody>
                    <a:bodyPr/>
                    <a:lstStyle/>
                    <a:p>
                      <a:pPr algn="ctr"/>
                      <a:r>
                        <a:rPr lang="en-US" sz="1200" b="1" i="0" dirty="0">
                          <a:solidFill>
                            <a:schemeClr val="tx1"/>
                          </a:solidFill>
                          <a:latin typeface="+mj-lt"/>
                          <a:ea typeface="Jost Medium" pitchFamily="2" charset="0"/>
                        </a:rPr>
                        <a:t>Deutsch</a:t>
                      </a:r>
                    </a:p>
                  </a:txBody>
                  <a:tcPr anchor="ctr"/>
                </a:tc>
                <a:tc>
                  <a:txBody>
                    <a:bodyPr/>
                    <a:lstStyle/>
                    <a:p>
                      <a:pPr algn="ctr"/>
                      <a:r>
                        <a:rPr lang="en-US" sz="1200" b="1" i="0" dirty="0" err="1">
                          <a:solidFill>
                            <a:schemeClr val="tx1"/>
                          </a:solidFill>
                          <a:latin typeface="+mj-lt"/>
                          <a:ea typeface="Jost Medium" pitchFamily="2" charset="0"/>
                        </a:rPr>
                        <a:t>Francais</a:t>
                      </a:r>
                      <a:endParaRPr lang="en-US" sz="12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03233">
                <a:tc>
                  <a:txBody>
                    <a:bodyPr/>
                    <a:lstStyle/>
                    <a:p>
                      <a:pPr algn="l" fontAlgn="ctr"/>
                      <a:r>
                        <a:rPr lang="en-CA" sz="1000" b="0" i="1" u="none" strike="noStrike">
                          <a:solidFill>
                            <a:srgbClr val="000000"/>
                          </a:solidFill>
                          <a:effectLst/>
                          <a:latin typeface="+mj-lt"/>
                        </a:rPr>
                        <a:t>Passerella iliaca</a:t>
                      </a:r>
                    </a:p>
                  </a:txBody>
                  <a:tcPr marL="6350" marR="6350" marT="6350" marB="0" anchor="ctr"/>
                </a:tc>
                <a:tc>
                  <a:txBody>
                    <a:bodyPr/>
                    <a:lstStyle/>
                    <a:p>
                      <a:pPr algn="l" fontAlgn="ctr"/>
                      <a:r>
                        <a:rPr lang="en-CA" sz="1000" b="1" i="0" u="none" strike="noStrike">
                          <a:solidFill>
                            <a:srgbClr val="000000"/>
                          </a:solidFill>
                          <a:effectLst/>
                          <a:latin typeface="+mj-lt"/>
                        </a:rPr>
                        <a:t>Fox Sparrow</a:t>
                      </a:r>
                    </a:p>
                  </a:txBody>
                  <a:tcPr marL="6350" marR="6350" marT="6350" marB="0" anchor="ctr"/>
                </a:tc>
                <a:tc>
                  <a:txBody>
                    <a:bodyPr/>
                    <a:lstStyle/>
                    <a:p>
                      <a:pPr algn="l" fontAlgn="ctr"/>
                      <a:r>
                        <a:rPr lang="de-DE" sz="1000" b="0" i="0" u="none" strike="noStrike">
                          <a:solidFill>
                            <a:srgbClr val="000000"/>
                          </a:solidFill>
                          <a:effectLst/>
                          <a:latin typeface="+mj-lt"/>
                        </a:rPr>
                        <a:t>Fuchsammer</a:t>
                      </a:r>
                    </a:p>
                  </a:txBody>
                  <a:tcPr marL="6350" marR="6350" marT="6350" marB="0" anchor="ctr"/>
                </a:tc>
                <a:tc>
                  <a:txBody>
                    <a:bodyPr/>
                    <a:lstStyle/>
                    <a:p>
                      <a:pPr algn="l" fontAlgn="ctr"/>
                      <a:r>
                        <a:rPr lang="en-CA" sz="1000" b="0" i="0" u="none" strike="noStrike">
                          <a:solidFill>
                            <a:srgbClr val="000000"/>
                          </a:solidFill>
                          <a:effectLst/>
                          <a:latin typeface="+mj-lt"/>
                        </a:rPr>
                        <a:t>Revespurv</a:t>
                      </a:r>
                    </a:p>
                  </a:txBody>
                  <a:tcPr marL="6350" marR="6350" marT="6350" marB="0" anchor="ctr"/>
                </a:tc>
                <a:extLst>
                  <a:ext uri="{0D108BD9-81ED-4DB2-BD59-A6C34878D82A}">
                    <a16:rowId xmlns:a16="http://schemas.microsoft.com/office/drawing/2014/main" val="1057466311"/>
                  </a:ext>
                </a:extLst>
              </a:tr>
              <a:tr h="303233">
                <a:tc>
                  <a:txBody>
                    <a:bodyPr/>
                    <a:lstStyle/>
                    <a:p>
                      <a:pPr algn="l" fontAlgn="ctr"/>
                      <a:r>
                        <a:rPr lang="en-CA" sz="1000" b="0" i="1" u="none" strike="noStrike">
                          <a:solidFill>
                            <a:srgbClr val="000000"/>
                          </a:solidFill>
                          <a:effectLst/>
                          <a:latin typeface="+mj-lt"/>
                        </a:rPr>
                        <a:t>Melospiza melodia</a:t>
                      </a:r>
                    </a:p>
                  </a:txBody>
                  <a:tcPr marL="6350" marR="6350" marT="6350" marB="0" anchor="ctr"/>
                </a:tc>
                <a:tc>
                  <a:txBody>
                    <a:bodyPr/>
                    <a:lstStyle/>
                    <a:p>
                      <a:pPr algn="l" fontAlgn="ctr"/>
                      <a:r>
                        <a:rPr lang="en-CA" sz="1000" b="1" i="0" u="none" strike="noStrike">
                          <a:solidFill>
                            <a:srgbClr val="000000"/>
                          </a:solidFill>
                          <a:effectLst/>
                          <a:latin typeface="+mj-lt"/>
                        </a:rPr>
                        <a:t>Song Sparrow</a:t>
                      </a:r>
                    </a:p>
                  </a:txBody>
                  <a:tcPr marL="6350" marR="6350" marT="6350" marB="0" anchor="ctr"/>
                </a:tc>
                <a:tc>
                  <a:txBody>
                    <a:bodyPr/>
                    <a:lstStyle/>
                    <a:p>
                      <a:pPr algn="l" fontAlgn="ctr"/>
                      <a:r>
                        <a:rPr lang="de-DE" sz="1000" b="0" i="0" u="none" strike="noStrike">
                          <a:solidFill>
                            <a:srgbClr val="000000"/>
                          </a:solidFill>
                          <a:effectLst/>
                          <a:latin typeface="+mj-lt"/>
                        </a:rPr>
                        <a:t>Singammer</a:t>
                      </a:r>
                    </a:p>
                  </a:txBody>
                  <a:tcPr marL="6350" marR="6350" marT="6350" marB="0" anchor="ctr"/>
                </a:tc>
                <a:tc>
                  <a:txBody>
                    <a:bodyPr/>
                    <a:lstStyle/>
                    <a:p>
                      <a:pPr algn="l" fontAlgn="ctr"/>
                      <a:r>
                        <a:rPr lang="en-CA" sz="1000" b="0" i="0" u="none" strike="noStrike">
                          <a:solidFill>
                            <a:srgbClr val="000000"/>
                          </a:solidFill>
                          <a:effectLst/>
                          <a:latin typeface="+mj-lt"/>
                        </a:rPr>
                        <a:t>Sangspurv</a:t>
                      </a:r>
                    </a:p>
                  </a:txBody>
                  <a:tcPr marL="6350" marR="6350" marT="6350" marB="0" anchor="ctr"/>
                </a:tc>
                <a:extLst>
                  <a:ext uri="{0D108BD9-81ED-4DB2-BD59-A6C34878D82A}">
                    <a16:rowId xmlns:a16="http://schemas.microsoft.com/office/drawing/2014/main" val="1641895192"/>
                  </a:ext>
                </a:extLst>
              </a:tr>
              <a:tr h="303233">
                <a:tc>
                  <a:txBody>
                    <a:bodyPr/>
                    <a:lstStyle/>
                    <a:p>
                      <a:pPr algn="l" fontAlgn="ctr"/>
                      <a:r>
                        <a:rPr lang="en-CA" sz="1000" b="0" i="1" u="none" strike="noStrike">
                          <a:solidFill>
                            <a:srgbClr val="000000"/>
                          </a:solidFill>
                          <a:effectLst/>
                          <a:latin typeface="+mj-lt"/>
                        </a:rPr>
                        <a:t>Melospiza lincolnii</a:t>
                      </a:r>
                    </a:p>
                  </a:txBody>
                  <a:tcPr marL="6350" marR="6350" marT="6350" marB="0" anchor="ctr"/>
                </a:tc>
                <a:tc>
                  <a:txBody>
                    <a:bodyPr/>
                    <a:lstStyle/>
                    <a:p>
                      <a:pPr algn="l" fontAlgn="ctr"/>
                      <a:r>
                        <a:rPr lang="en-CA" sz="1000" b="1" i="0" u="none" strike="noStrike">
                          <a:solidFill>
                            <a:srgbClr val="000000"/>
                          </a:solidFill>
                          <a:effectLst/>
                          <a:latin typeface="+mj-lt"/>
                        </a:rPr>
                        <a:t>Lincoln’s Sparrow</a:t>
                      </a:r>
                    </a:p>
                  </a:txBody>
                  <a:tcPr marL="6350" marR="6350" marT="6350" marB="0" anchor="ctr"/>
                </a:tc>
                <a:tc>
                  <a:txBody>
                    <a:bodyPr/>
                    <a:lstStyle/>
                    <a:p>
                      <a:pPr algn="l" fontAlgn="ctr"/>
                      <a:r>
                        <a:rPr lang="en-CA" sz="1000" b="0" i="0" u="none" strike="noStrike">
                          <a:solidFill>
                            <a:srgbClr val="000000"/>
                          </a:solidFill>
                          <a:effectLst/>
                          <a:latin typeface="+mj-lt"/>
                        </a:rPr>
                        <a:t>Lincolnammer</a:t>
                      </a:r>
                    </a:p>
                  </a:txBody>
                  <a:tcPr marL="6350" marR="6350" marT="6350" marB="0" anchor="ctr"/>
                </a:tc>
                <a:tc>
                  <a:txBody>
                    <a:bodyPr/>
                    <a:lstStyle/>
                    <a:p>
                      <a:pPr algn="l" fontAlgn="ctr"/>
                      <a:r>
                        <a:rPr lang="en-CA" sz="1000" b="0" i="0" u="none" strike="noStrike">
                          <a:solidFill>
                            <a:srgbClr val="000000"/>
                          </a:solidFill>
                          <a:effectLst/>
                          <a:latin typeface="+mj-lt"/>
                        </a:rPr>
                        <a:t>gråbrynspurv</a:t>
                      </a:r>
                    </a:p>
                  </a:txBody>
                  <a:tcPr marL="6350" marR="6350" marT="6350" marB="0" anchor="ctr"/>
                </a:tc>
                <a:extLst>
                  <a:ext uri="{0D108BD9-81ED-4DB2-BD59-A6C34878D82A}">
                    <a16:rowId xmlns:a16="http://schemas.microsoft.com/office/drawing/2014/main" val="3575983172"/>
                  </a:ext>
                </a:extLst>
              </a:tr>
              <a:tr h="303233">
                <a:tc>
                  <a:txBody>
                    <a:bodyPr/>
                    <a:lstStyle/>
                    <a:p>
                      <a:pPr algn="l" fontAlgn="ctr"/>
                      <a:r>
                        <a:rPr lang="en-CA" sz="1000" b="0" i="1" u="none" strike="noStrike">
                          <a:solidFill>
                            <a:srgbClr val="000000"/>
                          </a:solidFill>
                          <a:effectLst/>
                          <a:latin typeface="+mj-lt"/>
                        </a:rPr>
                        <a:t>Passerculus sandwichensis</a:t>
                      </a:r>
                    </a:p>
                  </a:txBody>
                  <a:tcPr marL="6350" marR="6350" marT="6350" marB="0" anchor="ctr"/>
                </a:tc>
                <a:tc>
                  <a:txBody>
                    <a:bodyPr/>
                    <a:lstStyle/>
                    <a:p>
                      <a:pPr algn="l" fontAlgn="ctr"/>
                      <a:r>
                        <a:rPr lang="en-CA" sz="1000" b="1" i="0" u="none" strike="noStrike">
                          <a:solidFill>
                            <a:srgbClr val="000000"/>
                          </a:solidFill>
                          <a:effectLst/>
                          <a:latin typeface="+mj-lt"/>
                        </a:rPr>
                        <a:t>Savannah Sparrow</a:t>
                      </a:r>
                    </a:p>
                  </a:txBody>
                  <a:tcPr marL="6350" marR="6350" marT="6350" marB="0" anchor="ctr"/>
                </a:tc>
                <a:tc>
                  <a:txBody>
                    <a:bodyPr/>
                    <a:lstStyle/>
                    <a:p>
                      <a:pPr algn="l" fontAlgn="ctr"/>
                      <a:r>
                        <a:rPr lang="en-CA" sz="1000" b="0" i="0" u="none" strike="noStrike">
                          <a:solidFill>
                            <a:srgbClr val="000000"/>
                          </a:solidFill>
                          <a:effectLst/>
                          <a:latin typeface="+mj-lt"/>
                        </a:rPr>
                        <a:t>Grasammer</a:t>
                      </a:r>
                    </a:p>
                  </a:txBody>
                  <a:tcPr marL="6350" marR="6350" marT="6350" marB="0" anchor="ctr"/>
                </a:tc>
                <a:tc>
                  <a:txBody>
                    <a:bodyPr/>
                    <a:lstStyle/>
                    <a:p>
                      <a:pPr algn="l" fontAlgn="ctr"/>
                      <a:r>
                        <a:rPr lang="en-CA" sz="1000" b="0" i="0" u="none" strike="noStrike">
                          <a:solidFill>
                            <a:srgbClr val="000000"/>
                          </a:solidFill>
                          <a:effectLst/>
                          <a:latin typeface="+mj-lt"/>
                        </a:rPr>
                        <a:t>musespurv</a:t>
                      </a:r>
                    </a:p>
                  </a:txBody>
                  <a:tcPr marL="6350" marR="6350" marT="6350" marB="0" anchor="ctr"/>
                </a:tc>
                <a:extLst>
                  <a:ext uri="{0D108BD9-81ED-4DB2-BD59-A6C34878D82A}">
                    <a16:rowId xmlns:a16="http://schemas.microsoft.com/office/drawing/2014/main" val="2430154128"/>
                  </a:ext>
                </a:extLst>
              </a:tr>
              <a:tr h="303233">
                <a:tc>
                  <a:txBody>
                    <a:bodyPr/>
                    <a:lstStyle/>
                    <a:p>
                      <a:pPr algn="l" fontAlgn="ctr"/>
                      <a:r>
                        <a:rPr lang="en-CA" sz="1000" b="0" i="1" u="none" strike="noStrike">
                          <a:solidFill>
                            <a:srgbClr val="000000"/>
                          </a:solidFill>
                          <a:effectLst/>
                          <a:latin typeface="+mj-lt"/>
                        </a:rPr>
                        <a:t>Junco hyemalis</a:t>
                      </a:r>
                    </a:p>
                  </a:txBody>
                  <a:tcPr marL="6350" marR="6350" marT="6350" marB="0" anchor="ctr"/>
                </a:tc>
                <a:tc>
                  <a:txBody>
                    <a:bodyPr/>
                    <a:lstStyle/>
                    <a:p>
                      <a:pPr algn="l" fontAlgn="ctr"/>
                      <a:r>
                        <a:rPr lang="en-CA" sz="1000" b="1" i="0" u="none" strike="noStrike">
                          <a:solidFill>
                            <a:srgbClr val="000000"/>
                          </a:solidFill>
                          <a:effectLst/>
                          <a:latin typeface="+mj-lt"/>
                        </a:rPr>
                        <a:t>Dark-eyed Junco</a:t>
                      </a:r>
                    </a:p>
                  </a:txBody>
                  <a:tcPr marL="6350" marR="6350" marT="6350" marB="0" anchor="ctr"/>
                </a:tc>
                <a:tc>
                  <a:txBody>
                    <a:bodyPr/>
                    <a:lstStyle/>
                    <a:p>
                      <a:pPr algn="l" fontAlgn="ctr"/>
                      <a:r>
                        <a:rPr lang="en-CA" sz="1000" b="0" i="0" u="none" strike="noStrike">
                          <a:solidFill>
                            <a:srgbClr val="000000"/>
                          </a:solidFill>
                          <a:effectLst/>
                          <a:latin typeface="+mj-lt"/>
                        </a:rPr>
                        <a:t>Winterammer</a:t>
                      </a:r>
                    </a:p>
                  </a:txBody>
                  <a:tcPr marL="6350" marR="6350" marT="6350" marB="0" anchor="ctr"/>
                </a:tc>
                <a:tc>
                  <a:txBody>
                    <a:bodyPr/>
                    <a:lstStyle/>
                    <a:p>
                      <a:pPr algn="l" fontAlgn="ctr"/>
                      <a:r>
                        <a:rPr lang="en-CA" sz="1000" b="0" i="0" u="none" strike="noStrike">
                          <a:solidFill>
                            <a:srgbClr val="000000"/>
                          </a:solidFill>
                          <a:effectLst/>
                          <a:latin typeface="+mj-lt"/>
                        </a:rPr>
                        <a:t>vinterjunko</a:t>
                      </a:r>
                    </a:p>
                  </a:txBody>
                  <a:tcPr marL="6350" marR="6350" marT="6350" marB="0" anchor="ctr"/>
                </a:tc>
                <a:extLst>
                  <a:ext uri="{0D108BD9-81ED-4DB2-BD59-A6C34878D82A}">
                    <a16:rowId xmlns:a16="http://schemas.microsoft.com/office/drawing/2014/main" val="4231851525"/>
                  </a:ext>
                </a:extLst>
              </a:tr>
              <a:tr h="303233">
                <a:tc>
                  <a:txBody>
                    <a:bodyPr/>
                    <a:lstStyle/>
                    <a:p>
                      <a:pPr algn="l" fontAlgn="ctr"/>
                      <a:r>
                        <a:rPr lang="en-CA" sz="1000" b="0" i="1" u="none" strike="noStrike">
                          <a:solidFill>
                            <a:srgbClr val="000000"/>
                          </a:solidFill>
                          <a:effectLst/>
                          <a:latin typeface="+mj-lt"/>
                        </a:rPr>
                        <a:t>Troglodytes pacificus</a:t>
                      </a:r>
                    </a:p>
                  </a:txBody>
                  <a:tcPr marL="6350" marR="6350" marT="6350" marB="0" anchor="ctr"/>
                </a:tc>
                <a:tc>
                  <a:txBody>
                    <a:bodyPr/>
                    <a:lstStyle/>
                    <a:p>
                      <a:pPr algn="l" fontAlgn="ctr"/>
                      <a:r>
                        <a:rPr lang="en-CA" sz="1000" b="1" i="0" u="none" strike="noStrike">
                          <a:solidFill>
                            <a:srgbClr val="000000"/>
                          </a:solidFill>
                          <a:effectLst/>
                          <a:latin typeface="+mj-lt"/>
                        </a:rPr>
                        <a:t>Pacific Wren</a:t>
                      </a:r>
                    </a:p>
                  </a:txBody>
                  <a:tcPr marL="6350" marR="6350" marT="6350" marB="0" anchor="ctr"/>
                </a:tc>
                <a:tc>
                  <a:txBody>
                    <a:bodyPr/>
                    <a:lstStyle/>
                    <a:p>
                      <a:pPr algn="l" fontAlgn="ctr"/>
                      <a:r>
                        <a:rPr lang="de-DE" sz="1000" b="0" i="0" u="none" strike="noStrike">
                          <a:solidFill>
                            <a:srgbClr val="000000"/>
                          </a:solidFill>
                          <a:effectLst/>
                          <a:latin typeface="+mj-lt"/>
                        </a:rPr>
                        <a:t>Pazifikzaunkönig</a:t>
                      </a:r>
                    </a:p>
                  </a:txBody>
                  <a:tcPr marL="6350" marR="6350" marT="6350" marB="0" anchor="ctr"/>
                </a:tc>
                <a:tc>
                  <a:txBody>
                    <a:bodyPr/>
                    <a:lstStyle/>
                    <a:p>
                      <a:pPr algn="l" fontAlgn="ctr"/>
                      <a:r>
                        <a:rPr lang="en-CA" sz="1000" b="0" i="0" u="none" strike="noStrike">
                          <a:solidFill>
                            <a:srgbClr val="000000"/>
                          </a:solidFill>
                          <a:effectLst/>
                          <a:latin typeface="+mj-lt"/>
                        </a:rPr>
                        <a:t>Barsmett</a:t>
                      </a:r>
                    </a:p>
                  </a:txBody>
                  <a:tcPr marL="6350" marR="6350" marT="6350" marB="0" anchor="ctr"/>
                </a:tc>
                <a:extLst>
                  <a:ext uri="{0D108BD9-81ED-4DB2-BD59-A6C34878D82A}">
                    <a16:rowId xmlns:a16="http://schemas.microsoft.com/office/drawing/2014/main" val="1203613008"/>
                  </a:ext>
                </a:extLst>
              </a:tr>
              <a:tr h="303233">
                <a:tc>
                  <a:txBody>
                    <a:bodyPr/>
                    <a:lstStyle/>
                    <a:p>
                      <a:pPr algn="l" fontAlgn="ctr"/>
                      <a:r>
                        <a:rPr lang="en-CA" sz="1000" b="0" i="1" u="none" strike="noStrike">
                          <a:solidFill>
                            <a:srgbClr val="000000"/>
                          </a:solidFill>
                          <a:effectLst/>
                          <a:latin typeface="+mj-lt"/>
                        </a:rPr>
                        <a:t>Ixoreus naevius</a:t>
                      </a:r>
                    </a:p>
                  </a:txBody>
                  <a:tcPr marL="6350" marR="6350" marT="6350" marB="0" anchor="ctr"/>
                </a:tc>
                <a:tc>
                  <a:txBody>
                    <a:bodyPr/>
                    <a:lstStyle/>
                    <a:p>
                      <a:pPr algn="l" fontAlgn="ctr"/>
                      <a:r>
                        <a:rPr lang="en-CA" sz="1000" b="1" i="0" u="none" strike="noStrike" dirty="0">
                          <a:solidFill>
                            <a:srgbClr val="000000"/>
                          </a:solidFill>
                          <a:effectLst/>
                          <a:latin typeface="+mj-lt"/>
                        </a:rPr>
                        <a:t>Varied Thrush</a:t>
                      </a:r>
                    </a:p>
                  </a:txBody>
                  <a:tcPr marL="6350" marR="6350" marT="6350" marB="0" anchor="ctr"/>
                </a:tc>
                <a:tc>
                  <a:txBody>
                    <a:bodyPr/>
                    <a:lstStyle/>
                    <a:p>
                      <a:pPr algn="l" fontAlgn="ctr"/>
                      <a:r>
                        <a:rPr lang="de-DE" sz="1000" b="0" i="0" u="none" strike="noStrike">
                          <a:solidFill>
                            <a:srgbClr val="000000"/>
                          </a:solidFill>
                          <a:effectLst/>
                          <a:latin typeface="+mj-lt"/>
                        </a:rPr>
                        <a:t>Halsbanddrossel</a:t>
                      </a:r>
                    </a:p>
                  </a:txBody>
                  <a:tcPr marL="6350" marR="6350" marT="6350" marB="0" anchor="ctr"/>
                </a:tc>
                <a:tc>
                  <a:txBody>
                    <a:bodyPr/>
                    <a:lstStyle/>
                    <a:p>
                      <a:pPr algn="l" fontAlgn="ctr"/>
                      <a:r>
                        <a:rPr lang="en-CA" sz="1000" b="0" i="0" u="none" strike="noStrike">
                          <a:solidFill>
                            <a:srgbClr val="000000"/>
                          </a:solidFill>
                          <a:effectLst/>
                          <a:latin typeface="+mj-lt"/>
                        </a:rPr>
                        <a:t>Båndtrost</a:t>
                      </a:r>
                    </a:p>
                  </a:txBody>
                  <a:tcPr marL="6350" marR="6350" marT="6350" marB="0" anchor="ctr"/>
                </a:tc>
                <a:extLst>
                  <a:ext uri="{0D108BD9-81ED-4DB2-BD59-A6C34878D82A}">
                    <a16:rowId xmlns:a16="http://schemas.microsoft.com/office/drawing/2014/main" val="4035530538"/>
                  </a:ext>
                </a:extLst>
              </a:tr>
              <a:tr h="303233">
                <a:tc>
                  <a:txBody>
                    <a:bodyPr/>
                    <a:lstStyle/>
                    <a:p>
                      <a:pPr algn="l" fontAlgn="ctr"/>
                      <a:r>
                        <a:rPr lang="en-CA" sz="1000" b="0" i="1" u="none" strike="noStrike">
                          <a:solidFill>
                            <a:srgbClr val="000000"/>
                          </a:solidFill>
                          <a:effectLst/>
                          <a:latin typeface="+mj-lt"/>
                        </a:rPr>
                        <a:t>Catharus guttat</a:t>
                      </a:r>
                    </a:p>
                  </a:txBody>
                  <a:tcPr marL="6350" marR="6350" marT="6350" marB="0" anchor="ctr"/>
                </a:tc>
                <a:tc>
                  <a:txBody>
                    <a:bodyPr/>
                    <a:lstStyle/>
                    <a:p>
                      <a:pPr algn="l" fontAlgn="ctr"/>
                      <a:r>
                        <a:rPr lang="en-CA" sz="1000" b="1" i="0" u="none" strike="noStrike">
                          <a:solidFill>
                            <a:srgbClr val="000000"/>
                          </a:solidFill>
                          <a:effectLst/>
                          <a:latin typeface="+mj-lt"/>
                        </a:rPr>
                        <a:t>Hermit Thrush</a:t>
                      </a:r>
                    </a:p>
                  </a:txBody>
                  <a:tcPr marL="6350" marR="6350" marT="6350" marB="0" anchor="ctr"/>
                </a:tc>
                <a:tc>
                  <a:txBody>
                    <a:bodyPr/>
                    <a:lstStyle/>
                    <a:p>
                      <a:pPr algn="l" fontAlgn="ctr"/>
                      <a:r>
                        <a:rPr lang="en-CA" sz="1000" b="0" i="0" u="none" strike="noStrike">
                          <a:solidFill>
                            <a:srgbClr val="000000"/>
                          </a:solidFill>
                          <a:effectLst/>
                          <a:latin typeface="+mj-lt"/>
                        </a:rPr>
                        <a:t>Einsiedler-Musendrossel</a:t>
                      </a:r>
                    </a:p>
                  </a:txBody>
                  <a:tcPr marL="6350" marR="6350" marT="6350" marB="0" anchor="ctr"/>
                </a:tc>
                <a:tc>
                  <a:txBody>
                    <a:bodyPr/>
                    <a:lstStyle/>
                    <a:p>
                      <a:pPr algn="l" fontAlgn="ctr"/>
                      <a:r>
                        <a:rPr lang="en-CA" sz="1000" b="0" i="0" u="none" strike="noStrike">
                          <a:solidFill>
                            <a:srgbClr val="000000"/>
                          </a:solidFill>
                          <a:effectLst/>
                          <a:latin typeface="+mj-lt"/>
                        </a:rPr>
                        <a:t>eremittskogtrost</a:t>
                      </a:r>
                    </a:p>
                  </a:txBody>
                  <a:tcPr marL="6350" marR="6350" marT="6350" marB="0" anchor="ctr"/>
                </a:tc>
                <a:extLst>
                  <a:ext uri="{0D108BD9-81ED-4DB2-BD59-A6C34878D82A}">
                    <a16:rowId xmlns:a16="http://schemas.microsoft.com/office/drawing/2014/main" val="2114281928"/>
                  </a:ext>
                </a:extLst>
              </a:tr>
              <a:tr h="303233">
                <a:tc>
                  <a:txBody>
                    <a:bodyPr/>
                    <a:lstStyle/>
                    <a:p>
                      <a:pPr algn="l" fontAlgn="ctr"/>
                      <a:r>
                        <a:rPr lang="en-CA" sz="1000" b="0" i="1" u="none" strike="noStrike">
                          <a:solidFill>
                            <a:srgbClr val="000000"/>
                          </a:solidFill>
                          <a:effectLst/>
                          <a:latin typeface="+mj-lt"/>
                        </a:rPr>
                        <a:t>Catharus ustulatus</a:t>
                      </a:r>
                    </a:p>
                  </a:txBody>
                  <a:tcPr marL="6350" marR="6350" marT="6350" marB="0" anchor="ctr"/>
                </a:tc>
                <a:tc>
                  <a:txBody>
                    <a:bodyPr/>
                    <a:lstStyle/>
                    <a:p>
                      <a:pPr algn="l" fontAlgn="ctr"/>
                      <a:r>
                        <a:rPr lang="en-CA" sz="1000" b="1" i="0" u="none" strike="noStrike">
                          <a:solidFill>
                            <a:srgbClr val="000000"/>
                          </a:solidFill>
                          <a:effectLst/>
                          <a:latin typeface="+mj-lt"/>
                        </a:rPr>
                        <a:t>Swainson’s Thrush</a:t>
                      </a:r>
                    </a:p>
                  </a:txBody>
                  <a:tcPr marL="6350" marR="6350" marT="6350" marB="0" anchor="ctr"/>
                </a:tc>
                <a:tc>
                  <a:txBody>
                    <a:bodyPr/>
                    <a:lstStyle/>
                    <a:p>
                      <a:pPr algn="l" fontAlgn="ctr"/>
                      <a:r>
                        <a:rPr lang="en-CA" sz="1000" b="0" i="0" u="none" strike="noStrike">
                          <a:solidFill>
                            <a:srgbClr val="000000"/>
                          </a:solidFill>
                          <a:effectLst/>
                          <a:latin typeface="+mj-lt"/>
                        </a:rPr>
                        <a:t>Zwergmusendrossel</a:t>
                      </a:r>
                    </a:p>
                  </a:txBody>
                  <a:tcPr marL="6350" marR="6350" marT="6350" marB="0" anchor="ctr"/>
                </a:tc>
                <a:tc>
                  <a:txBody>
                    <a:bodyPr/>
                    <a:lstStyle/>
                    <a:p>
                      <a:pPr algn="l" fontAlgn="ctr"/>
                      <a:r>
                        <a:rPr lang="en-CA" sz="1000" b="0" i="0" u="none" strike="noStrike">
                          <a:solidFill>
                            <a:srgbClr val="000000"/>
                          </a:solidFill>
                          <a:effectLst/>
                          <a:latin typeface="+mj-lt"/>
                        </a:rPr>
                        <a:t>Flótázó fülemülerigó</a:t>
                      </a:r>
                    </a:p>
                  </a:txBody>
                  <a:tcPr marL="6350" marR="6350" marT="6350" marB="0" anchor="ctr"/>
                </a:tc>
                <a:extLst>
                  <a:ext uri="{0D108BD9-81ED-4DB2-BD59-A6C34878D82A}">
                    <a16:rowId xmlns:a16="http://schemas.microsoft.com/office/drawing/2014/main" val="2543734225"/>
                  </a:ext>
                </a:extLst>
              </a:tr>
              <a:tr h="303233">
                <a:tc>
                  <a:txBody>
                    <a:bodyPr/>
                    <a:lstStyle/>
                    <a:p>
                      <a:pPr algn="l" fontAlgn="ctr"/>
                      <a:r>
                        <a:rPr lang="en-CA" sz="1000" b="0" i="1" u="none" strike="noStrike">
                          <a:solidFill>
                            <a:srgbClr val="000000"/>
                          </a:solidFill>
                          <a:effectLst/>
                          <a:latin typeface="+mj-lt"/>
                        </a:rPr>
                        <a:t>Empidonax difficilis</a:t>
                      </a:r>
                    </a:p>
                  </a:txBody>
                  <a:tcPr marL="6350" marR="6350" marT="6350" marB="0" anchor="ctr"/>
                </a:tc>
                <a:tc>
                  <a:txBody>
                    <a:bodyPr/>
                    <a:lstStyle/>
                    <a:p>
                      <a:pPr algn="l" fontAlgn="ctr"/>
                      <a:r>
                        <a:rPr lang="en-CA" sz="1000" b="1" i="0" u="none" strike="noStrike">
                          <a:solidFill>
                            <a:srgbClr val="000000"/>
                          </a:solidFill>
                          <a:effectLst/>
                          <a:latin typeface="+mj-lt"/>
                        </a:rPr>
                        <a:t>Western Flycatcher</a:t>
                      </a:r>
                    </a:p>
                  </a:txBody>
                  <a:tcPr marL="6350" marR="6350" marT="6350" marB="0" anchor="ctr"/>
                </a:tc>
                <a:tc>
                  <a:txBody>
                    <a:bodyPr/>
                    <a:lstStyle/>
                    <a:p>
                      <a:pPr algn="l" fontAlgn="ctr"/>
                      <a:r>
                        <a:rPr lang="en-CA" sz="1000" b="0" i="0" u="none" strike="noStrike">
                          <a:solidFill>
                            <a:srgbClr val="000000"/>
                          </a:solidFill>
                          <a:effectLst/>
                          <a:latin typeface="+mj-lt"/>
                        </a:rPr>
                        <a:t>Feuchtwald-Schnäppertyrann</a:t>
                      </a:r>
                    </a:p>
                  </a:txBody>
                  <a:tcPr marL="6350" marR="6350" marT="6350" marB="0" anchor="ctr"/>
                </a:tc>
                <a:tc>
                  <a:txBody>
                    <a:bodyPr/>
                    <a:lstStyle/>
                    <a:p>
                      <a:pPr algn="l" fontAlgn="ctr"/>
                      <a:r>
                        <a:rPr lang="en-CA" sz="1000" b="0" i="0" u="none" strike="noStrike">
                          <a:solidFill>
                            <a:srgbClr val="000000"/>
                          </a:solidFill>
                          <a:effectLst/>
                          <a:latin typeface="+mj-lt"/>
                        </a:rPr>
                        <a:t>vestempid</a:t>
                      </a:r>
                    </a:p>
                  </a:txBody>
                  <a:tcPr marL="6350" marR="6350" marT="6350" marB="0" anchor="ctr"/>
                </a:tc>
                <a:extLst>
                  <a:ext uri="{0D108BD9-81ED-4DB2-BD59-A6C34878D82A}">
                    <a16:rowId xmlns:a16="http://schemas.microsoft.com/office/drawing/2014/main" val="1272895303"/>
                  </a:ext>
                </a:extLst>
              </a:tr>
              <a:tr h="303233">
                <a:tc>
                  <a:txBody>
                    <a:bodyPr/>
                    <a:lstStyle/>
                    <a:p>
                      <a:pPr algn="l" fontAlgn="ctr"/>
                      <a:r>
                        <a:rPr lang="en-CA" sz="1000" b="0" i="1" u="none" strike="noStrike">
                          <a:solidFill>
                            <a:srgbClr val="000000"/>
                          </a:solidFill>
                          <a:effectLst/>
                          <a:latin typeface="+mj-lt"/>
                        </a:rPr>
                        <a:t>Empidonax alnorum</a:t>
                      </a:r>
                    </a:p>
                  </a:txBody>
                  <a:tcPr marL="6350" marR="6350" marT="6350" marB="0" anchor="ctr"/>
                </a:tc>
                <a:tc>
                  <a:txBody>
                    <a:bodyPr/>
                    <a:lstStyle/>
                    <a:p>
                      <a:pPr algn="l" fontAlgn="ctr"/>
                      <a:r>
                        <a:rPr lang="en-CA" sz="1000" b="1" i="0" u="none" strike="noStrike">
                          <a:solidFill>
                            <a:srgbClr val="000000"/>
                          </a:solidFill>
                          <a:effectLst/>
                          <a:latin typeface="+mj-lt"/>
                        </a:rPr>
                        <a:t>Alder Flycatcher</a:t>
                      </a:r>
                    </a:p>
                  </a:txBody>
                  <a:tcPr marL="6350" marR="6350" marT="6350" marB="0" anchor="ctr"/>
                </a:tc>
                <a:tc>
                  <a:txBody>
                    <a:bodyPr/>
                    <a:lstStyle/>
                    <a:p>
                      <a:pPr algn="l" fontAlgn="ctr"/>
                      <a:r>
                        <a:rPr lang="en-CA" sz="1000" b="0" i="0" u="none" strike="noStrike">
                          <a:solidFill>
                            <a:srgbClr val="000000"/>
                          </a:solidFill>
                          <a:effectLst/>
                          <a:latin typeface="+mj-lt"/>
                        </a:rPr>
                        <a:t>Erlenschnäppertyrann</a:t>
                      </a:r>
                    </a:p>
                  </a:txBody>
                  <a:tcPr marL="6350" marR="6350" marT="6350" marB="0" anchor="ctr"/>
                </a:tc>
                <a:tc>
                  <a:txBody>
                    <a:bodyPr/>
                    <a:lstStyle/>
                    <a:p>
                      <a:pPr algn="l" fontAlgn="ctr"/>
                      <a:r>
                        <a:rPr lang="en-CA" sz="1000" b="0" i="0" u="none" strike="noStrike">
                          <a:solidFill>
                            <a:srgbClr val="000000"/>
                          </a:solidFill>
                          <a:effectLst/>
                          <a:latin typeface="+mj-lt"/>
                        </a:rPr>
                        <a:t>oreempid</a:t>
                      </a:r>
                    </a:p>
                  </a:txBody>
                  <a:tcPr marL="6350" marR="6350" marT="6350" marB="0" anchor="ctr"/>
                </a:tc>
                <a:extLst>
                  <a:ext uri="{0D108BD9-81ED-4DB2-BD59-A6C34878D82A}">
                    <a16:rowId xmlns:a16="http://schemas.microsoft.com/office/drawing/2014/main" val="1100169962"/>
                  </a:ext>
                </a:extLst>
              </a:tr>
              <a:tr h="303233">
                <a:tc>
                  <a:txBody>
                    <a:bodyPr/>
                    <a:lstStyle/>
                    <a:p>
                      <a:pPr algn="l" fontAlgn="ctr"/>
                      <a:r>
                        <a:rPr lang="en-CA" sz="1000" b="0" i="1" u="none" strike="noStrike">
                          <a:solidFill>
                            <a:srgbClr val="000000"/>
                          </a:solidFill>
                          <a:effectLst/>
                          <a:latin typeface="+mj-lt"/>
                        </a:rPr>
                        <a:t>Cardellina pusilla</a:t>
                      </a:r>
                    </a:p>
                  </a:txBody>
                  <a:tcPr marL="6350" marR="6350" marT="6350" marB="0" anchor="ctr"/>
                </a:tc>
                <a:tc>
                  <a:txBody>
                    <a:bodyPr/>
                    <a:lstStyle/>
                    <a:p>
                      <a:pPr algn="l" fontAlgn="ctr"/>
                      <a:r>
                        <a:rPr lang="en-CA" sz="1000" b="1" i="0" u="none" strike="noStrike">
                          <a:solidFill>
                            <a:srgbClr val="000000"/>
                          </a:solidFill>
                          <a:effectLst/>
                          <a:latin typeface="+mj-lt"/>
                        </a:rPr>
                        <a:t>Wilson’s Warbler</a:t>
                      </a:r>
                    </a:p>
                  </a:txBody>
                  <a:tcPr marL="6350" marR="6350" marT="6350" marB="0" anchor="ctr"/>
                </a:tc>
                <a:tc>
                  <a:txBody>
                    <a:bodyPr/>
                    <a:lstStyle/>
                    <a:p>
                      <a:pPr algn="l" fontAlgn="ctr"/>
                      <a:r>
                        <a:rPr lang="en-CA" sz="1000" b="0" i="0" u="none" strike="noStrike">
                          <a:solidFill>
                            <a:srgbClr val="000000"/>
                          </a:solidFill>
                          <a:effectLst/>
                          <a:latin typeface="+mj-lt"/>
                        </a:rPr>
                        <a:t>Mönchswaldsänger</a:t>
                      </a:r>
                    </a:p>
                  </a:txBody>
                  <a:tcPr marL="6350" marR="6350" marT="6350" marB="0" anchor="ctr"/>
                </a:tc>
                <a:tc>
                  <a:txBody>
                    <a:bodyPr/>
                    <a:lstStyle/>
                    <a:p>
                      <a:pPr algn="l" fontAlgn="ctr"/>
                      <a:r>
                        <a:rPr lang="en-CA" sz="1000" b="0" i="0" u="none" strike="noStrike">
                          <a:solidFill>
                            <a:srgbClr val="000000"/>
                          </a:solidFill>
                          <a:effectLst/>
                          <a:latin typeface="+mj-lt"/>
                        </a:rPr>
                        <a:t>kalottparula</a:t>
                      </a:r>
                    </a:p>
                  </a:txBody>
                  <a:tcPr marL="6350" marR="6350" marT="6350" marB="0" anchor="ctr"/>
                </a:tc>
                <a:extLst>
                  <a:ext uri="{0D108BD9-81ED-4DB2-BD59-A6C34878D82A}">
                    <a16:rowId xmlns:a16="http://schemas.microsoft.com/office/drawing/2014/main" val="1718243577"/>
                  </a:ext>
                </a:extLst>
              </a:tr>
              <a:tr h="303233">
                <a:tc>
                  <a:txBody>
                    <a:bodyPr/>
                    <a:lstStyle/>
                    <a:p>
                      <a:pPr algn="l" fontAlgn="ctr"/>
                      <a:r>
                        <a:rPr lang="en-CA" sz="1000" b="0" i="1" u="none" strike="noStrike">
                          <a:solidFill>
                            <a:srgbClr val="000000"/>
                          </a:solidFill>
                          <a:effectLst/>
                          <a:latin typeface="+mj-lt"/>
                        </a:rPr>
                        <a:t>Parkesia novaboracensis</a:t>
                      </a:r>
                    </a:p>
                  </a:txBody>
                  <a:tcPr marL="6350" marR="6350" marT="6350" marB="0" anchor="ctr"/>
                </a:tc>
                <a:tc>
                  <a:txBody>
                    <a:bodyPr/>
                    <a:lstStyle/>
                    <a:p>
                      <a:pPr algn="just" fontAlgn="ctr"/>
                      <a:r>
                        <a:rPr lang="en-CA" sz="1000" b="1" i="0" u="none" strike="noStrike">
                          <a:solidFill>
                            <a:srgbClr val="000000"/>
                          </a:solidFill>
                          <a:effectLst/>
                          <a:latin typeface="+mj-lt"/>
                        </a:rPr>
                        <a:t>Northern Waterthrush</a:t>
                      </a:r>
                    </a:p>
                  </a:txBody>
                  <a:tcPr marL="6350" marR="6350" marT="6350" marB="0" anchor="ctr"/>
                </a:tc>
                <a:tc>
                  <a:txBody>
                    <a:bodyPr/>
                    <a:lstStyle/>
                    <a:p>
                      <a:pPr algn="l" fontAlgn="ctr"/>
                      <a:r>
                        <a:rPr lang="en-CA" sz="1000" b="0" i="0" u="none" strike="noStrike">
                          <a:solidFill>
                            <a:srgbClr val="000000"/>
                          </a:solidFill>
                          <a:effectLst/>
                          <a:latin typeface="+mj-lt"/>
                        </a:rPr>
                        <a:t>Drosselwaldsänger</a:t>
                      </a:r>
                    </a:p>
                  </a:txBody>
                  <a:tcPr marL="6350" marR="6350" marT="6350" marB="0" anchor="ctr"/>
                </a:tc>
                <a:tc>
                  <a:txBody>
                    <a:bodyPr/>
                    <a:lstStyle/>
                    <a:p>
                      <a:pPr algn="l" fontAlgn="ctr"/>
                      <a:r>
                        <a:rPr lang="en-CA" sz="1000" b="0" i="0" u="none" strike="noStrike">
                          <a:solidFill>
                            <a:srgbClr val="000000"/>
                          </a:solidFill>
                          <a:effectLst/>
                          <a:latin typeface="+mj-lt"/>
                        </a:rPr>
                        <a:t>vannparula</a:t>
                      </a:r>
                    </a:p>
                  </a:txBody>
                  <a:tcPr marL="6350" marR="6350" marT="6350" marB="0" anchor="ctr"/>
                </a:tc>
                <a:extLst>
                  <a:ext uri="{0D108BD9-81ED-4DB2-BD59-A6C34878D82A}">
                    <a16:rowId xmlns:a16="http://schemas.microsoft.com/office/drawing/2014/main" val="1632007370"/>
                  </a:ext>
                </a:extLst>
              </a:tr>
              <a:tr h="303233">
                <a:tc>
                  <a:txBody>
                    <a:bodyPr/>
                    <a:lstStyle/>
                    <a:p>
                      <a:pPr algn="l" fontAlgn="ctr"/>
                      <a:r>
                        <a:rPr lang="en-CA" sz="1000" b="0" i="1" u="none" strike="noStrike">
                          <a:solidFill>
                            <a:srgbClr val="000000"/>
                          </a:solidFill>
                          <a:effectLst/>
                          <a:latin typeface="+mj-lt"/>
                        </a:rPr>
                        <a:t>Setophaga townsendi</a:t>
                      </a:r>
                    </a:p>
                  </a:txBody>
                  <a:tcPr marL="6350" marR="6350" marT="6350" marB="0" anchor="ctr"/>
                </a:tc>
                <a:tc>
                  <a:txBody>
                    <a:bodyPr/>
                    <a:lstStyle/>
                    <a:p>
                      <a:pPr algn="just" fontAlgn="ctr"/>
                      <a:r>
                        <a:rPr lang="en-CA" sz="1000" b="1" i="0" u="none" strike="noStrike">
                          <a:solidFill>
                            <a:srgbClr val="000000"/>
                          </a:solidFill>
                          <a:effectLst/>
                          <a:latin typeface="+mj-lt"/>
                        </a:rPr>
                        <a:t>Townsend’s Warbler</a:t>
                      </a:r>
                    </a:p>
                  </a:txBody>
                  <a:tcPr marL="6350" marR="6350" marT="6350" marB="0" anchor="ctr"/>
                </a:tc>
                <a:tc>
                  <a:txBody>
                    <a:bodyPr/>
                    <a:lstStyle/>
                    <a:p>
                      <a:pPr algn="l" fontAlgn="ctr"/>
                      <a:r>
                        <a:rPr lang="en-CA" sz="1000" b="0" i="0" u="none" strike="noStrike">
                          <a:solidFill>
                            <a:srgbClr val="000000"/>
                          </a:solidFill>
                          <a:effectLst/>
                          <a:latin typeface="+mj-lt"/>
                        </a:rPr>
                        <a:t>Townsendwaldsänger</a:t>
                      </a:r>
                    </a:p>
                  </a:txBody>
                  <a:tcPr marL="6350" marR="6350" marT="6350" marB="0" anchor="ctr"/>
                </a:tc>
                <a:tc>
                  <a:txBody>
                    <a:bodyPr/>
                    <a:lstStyle/>
                    <a:p>
                      <a:pPr algn="l" fontAlgn="ctr"/>
                      <a:r>
                        <a:rPr lang="en-CA" sz="1000" b="0" i="0" u="none" strike="noStrike">
                          <a:solidFill>
                            <a:srgbClr val="000000"/>
                          </a:solidFill>
                          <a:effectLst/>
                          <a:latin typeface="+mj-lt"/>
                        </a:rPr>
                        <a:t>granparula</a:t>
                      </a:r>
                    </a:p>
                  </a:txBody>
                  <a:tcPr marL="6350" marR="6350" marT="6350" marB="0" anchor="ctr"/>
                </a:tc>
                <a:extLst>
                  <a:ext uri="{0D108BD9-81ED-4DB2-BD59-A6C34878D82A}">
                    <a16:rowId xmlns:a16="http://schemas.microsoft.com/office/drawing/2014/main" val="2151939401"/>
                  </a:ext>
                </a:extLst>
              </a:tr>
              <a:tr h="303233">
                <a:tc>
                  <a:txBody>
                    <a:bodyPr/>
                    <a:lstStyle/>
                    <a:p>
                      <a:pPr algn="l" fontAlgn="ctr"/>
                      <a:r>
                        <a:rPr lang="en-CA" sz="1000" b="0" i="1" u="none" strike="noStrike">
                          <a:solidFill>
                            <a:srgbClr val="000000"/>
                          </a:solidFill>
                          <a:effectLst/>
                          <a:latin typeface="+mj-lt"/>
                        </a:rPr>
                        <a:t>Setophaga petechia</a:t>
                      </a:r>
                    </a:p>
                  </a:txBody>
                  <a:tcPr marL="6350" marR="6350" marT="6350" marB="0" anchor="ctr"/>
                </a:tc>
                <a:tc>
                  <a:txBody>
                    <a:bodyPr/>
                    <a:lstStyle/>
                    <a:p>
                      <a:pPr algn="just" fontAlgn="ctr"/>
                      <a:r>
                        <a:rPr lang="en-CA" sz="1000" b="1" i="0" u="none" strike="noStrike">
                          <a:solidFill>
                            <a:srgbClr val="000000"/>
                          </a:solidFill>
                          <a:effectLst/>
                          <a:latin typeface="+mj-lt"/>
                        </a:rPr>
                        <a:t>Yellow Warbler</a:t>
                      </a:r>
                    </a:p>
                  </a:txBody>
                  <a:tcPr marL="6350" marR="6350" marT="6350" marB="0" anchor="ctr"/>
                </a:tc>
                <a:tc>
                  <a:txBody>
                    <a:bodyPr/>
                    <a:lstStyle/>
                    <a:p>
                      <a:pPr algn="l" fontAlgn="ctr"/>
                      <a:r>
                        <a:rPr lang="en-CA" sz="1000" b="0" i="0" u="none" strike="noStrike">
                          <a:solidFill>
                            <a:srgbClr val="000000"/>
                          </a:solidFill>
                          <a:effectLst/>
                          <a:latin typeface="+mj-lt"/>
                        </a:rPr>
                        <a:t>Goldwaldsänger</a:t>
                      </a:r>
                    </a:p>
                  </a:txBody>
                  <a:tcPr marL="6350" marR="6350" marT="6350" marB="0" anchor="ctr"/>
                </a:tc>
                <a:tc>
                  <a:txBody>
                    <a:bodyPr/>
                    <a:lstStyle/>
                    <a:p>
                      <a:pPr algn="l" fontAlgn="ctr"/>
                      <a:r>
                        <a:rPr lang="en-CA" sz="1000" b="0" i="0" u="none" strike="noStrike">
                          <a:solidFill>
                            <a:srgbClr val="000000"/>
                          </a:solidFill>
                          <a:effectLst/>
                          <a:latin typeface="+mj-lt"/>
                        </a:rPr>
                        <a:t>gulparula</a:t>
                      </a:r>
                    </a:p>
                  </a:txBody>
                  <a:tcPr marL="6350" marR="6350" marT="6350" marB="0" anchor="ctr"/>
                </a:tc>
                <a:extLst>
                  <a:ext uri="{0D108BD9-81ED-4DB2-BD59-A6C34878D82A}">
                    <a16:rowId xmlns:a16="http://schemas.microsoft.com/office/drawing/2014/main" val="784054321"/>
                  </a:ext>
                </a:extLst>
              </a:tr>
              <a:tr h="303233">
                <a:tc>
                  <a:txBody>
                    <a:bodyPr/>
                    <a:lstStyle/>
                    <a:p>
                      <a:pPr algn="l" fontAlgn="ctr"/>
                      <a:r>
                        <a:rPr lang="en-CA" sz="1000" b="0" i="1" u="none" strike="noStrike">
                          <a:solidFill>
                            <a:srgbClr val="000000"/>
                          </a:solidFill>
                          <a:effectLst/>
                          <a:latin typeface="+mj-lt"/>
                        </a:rPr>
                        <a:t>Setophaga coronata</a:t>
                      </a:r>
                    </a:p>
                  </a:txBody>
                  <a:tcPr marL="6350" marR="6350" marT="6350" marB="0" anchor="ctr"/>
                </a:tc>
                <a:tc>
                  <a:txBody>
                    <a:bodyPr/>
                    <a:lstStyle/>
                    <a:p>
                      <a:pPr algn="just" fontAlgn="ctr"/>
                      <a:r>
                        <a:rPr lang="en-CA" sz="1000" b="1" i="0" u="none" strike="noStrike">
                          <a:solidFill>
                            <a:srgbClr val="000000"/>
                          </a:solidFill>
                          <a:effectLst/>
                          <a:latin typeface="+mj-lt"/>
                        </a:rPr>
                        <a:t>Yellow-rumped Warbler</a:t>
                      </a:r>
                    </a:p>
                  </a:txBody>
                  <a:tcPr marL="6350" marR="6350" marT="6350" marB="0" anchor="ctr"/>
                </a:tc>
                <a:tc>
                  <a:txBody>
                    <a:bodyPr/>
                    <a:lstStyle/>
                    <a:p>
                      <a:pPr algn="l" fontAlgn="ctr"/>
                      <a:r>
                        <a:rPr lang="en-CA" sz="1000" b="0" i="0" u="none" strike="noStrike">
                          <a:solidFill>
                            <a:srgbClr val="000000"/>
                          </a:solidFill>
                          <a:effectLst/>
                          <a:latin typeface="+mj-lt"/>
                        </a:rPr>
                        <a:t>Kronenwaldsänger</a:t>
                      </a:r>
                    </a:p>
                  </a:txBody>
                  <a:tcPr marL="6350" marR="6350" marT="6350" marB="0" anchor="ctr"/>
                </a:tc>
                <a:tc>
                  <a:txBody>
                    <a:bodyPr/>
                    <a:lstStyle/>
                    <a:p>
                      <a:pPr algn="l" fontAlgn="ctr"/>
                      <a:r>
                        <a:rPr lang="en-CA" sz="1000" b="0" i="0" u="none" strike="noStrike">
                          <a:solidFill>
                            <a:srgbClr val="000000"/>
                          </a:solidFill>
                          <a:effectLst/>
                          <a:latin typeface="+mj-lt"/>
                        </a:rPr>
                        <a:t>myrteparula</a:t>
                      </a:r>
                    </a:p>
                  </a:txBody>
                  <a:tcPr marL="6350" marR="6350" marT="6350" marB="0" anchor="ctr"/>
                </a:tc>
                <a:extLst>
                  <a:ext uri="{0D108BD9-81ED-4DB2-BD59-A6C34878D82A}">
                    <a16:rowId xmlns:a16="http://schemas.microsoft.com/office/drawing/2014/main" val="2232983605"/>
                  </a:ext>
                </a:extLst>
              </a:tr>
              <a:tr h="303233">
                <a:tc>
                  <a:txBody>
                    <a:bodyPr/>
                    <a:lstStyle/>
                    <a:p>
                      <a:pPr algn="l" fontAlgn="ctr"/>
                      <a:r>
                        <a:rPr lang="en-CA" sz="1000" b="0" i="1" u="none" strike="noStrike">
                          <a:solidFill>
                            <a:srgbClr val="000000"/>
                          </a:solidFill>
                          <a:effectLst/>
                          <a:latin typeface="+mj-lt"/>
                        </a:rPr>
                        <a:t>Leiothlypis celata</a:t>
                      </a:r>
                    </a:p>
                  </a:txBody>
                  <a:tcPr marL="6350" marR="6350" marT="6350" marB="0" anchor="ctr"/>
                </a:tc>
                <a:tc>
                  <a:txBody>
                    <a:bodyPr/>
                    <a:lstStyle/>
                    <a:p>
                      <a:pPr algn="just" fontAlgn="ctr"/>
                      <a:r>
                        <a:rPr lang="en-CA" sz="1000" b="1" i="0" u="none" strike="noStrike">
                          <a:solidFill>
                            <a:srgbClr val="000000"/>
                          </a:solidFill>
                          <a:effectLst/>
                          <a:latin typeface="+mj-lt"/>
                        </a:rPr>
                        <a:t>Orange-crowned Warbler</a:t>
                      </a:r>
                    </a:p>
                  </a:txBody>
                  <a:tcPr marL="6350" marR="6350" marT="6350" marB="0" anchor="ctr"/>
                </a:tc>
                <a:tc>
                  <a:txBody>
                    <a:bodyPr/>
                    <a:lstStyle/>
                    <a:p>
                      <a:pPr algn="l" fontAlgn="ctr"/>
                      <a:r>
                        <a:rPr lang="en-CA" sz="1000" b="0" i="0" u="none" strike="noStrike">
                          <a:solidFill>
                            <a:srgbClr val="000000"/>
                          </a:solidFill>
                          <a:effectLst/>
                          <a:latin typeface="+mj-lt"/>
                        </a:rPr>
                        <a:t>Orangefleck-Waldsänger</a:t>
                      </a:r>
                    </a:p>
                  </a:txBody>
                  <a:tcPr marL="6350" marR="6350" marT="6350" marB="0" anchor="ctr"/>
                </a:tc>
                <a:tc>
                  <a:txBody>
                    <a:bodyPr/>
                    <a:lstStyle/>
                    <a:p>
                      <a:pPr algn="l" fontAlgn="ctr"/>
                      <a:r>
                        <a:rPr lang="en-CA" sz="1000" b="0" i="0" u="none" strike="noStrike" dirty="0" err="1">
                          <a:solidFill>
                            <a:srgbClr val="000000"/>
                          </a:solidFill>
                          <a:effectLst/>
                          <a:latin typeface="+mj-lt"/>
                        </a:rPr>
                        <a:t>oransjekroneparula</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2711989936"/>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320559"/>
            <a:ext cx="6727448" cy="539720"/>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Birds</a:t>
            </a:r>
          </a:p>
        </p:txBody>
      </p:sp>
    </p:spTree>
    <p:extLst>
      <p:ext uri="{BB962C8B-B14F-4D97-AF65-F5344CB8AC3E}">
        <p14:creationId xmlns:p14="http://schemas.microsoft.com/office/powerpoint/2010/main" val="25145268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A4E4FBD-273B-F7B3-6BDE-11781493EF95}"/>
              </a:ext>
            </a:extLst>
          </p:cNvPr>
          <p:cNvGraphicFramePr>
            <a:graphicFrameLocks noGrp="1"/>
          </p:cNvGraphicFramePr>
          <p:nvPr>
            <p:extLst>
              <p:ext uri="{D42A27DB-BD31-4B8C-83A1-F6EECF244321}">
                <p14:modId xmlns:p14="http://schemas.microsoft.com/office/powerpoint/2010/main" val="3595973551"/>
              </p:ext>
            </p:extLst>
          </p:nvPr>
        </p:nvGraphicFramePr>
        <p:xfrm>
          <a:off x="344500" y="959220"/>
          <a:ext cx="11432984" cy="5458194"/>
        </p:xfrm>
        <a:graphic>
          <a:graphicData uri="http://schemas.openxmlformats.org/drawingml/2006/table">
            <a:tbl>
              <a:tblPr firstRow="1">
                <a:tableStyleId>{775DCB02-9BB8-47FD-8907-85C794F793BA}</a:tableStyleId>
              </a:tblPr>
              <a:tblGrid>
                <a:gridCol w="2858246">
                  <a:extLst>
                    <a:ext uri="{9D8B030D-6E8A-4147-A177-3AD203B41FA5}">
                      <a16:colId xmlns:a16="http://schemas.microsoft.com/office/drawing/2014/main" val="3088101616"/>
                    </a:ext>
                  </a:extLst>
                </a:gridCol>
                <a:gridCol w="2858246">
                  <a:extLst>
                    <a:ext uri="{9D8B030D-6E8A-4147-A177-3AD203B41FA5}">
                      <a16:colId xmlns:a16="http://schemas.microsoft.com/office/drawing/2014/main" val="2578081934"/>
                    </a:ext>
                  </a:extLst>
                </a:gridCol>
                <a:gridCol w="2858246">
                  <a:extLst>
                    <a:ext uri="{9D8B030D-6E8A-4147-A177-3AD203B41FA5}">
                      <a16:colId xmlns:a16="http://schemas.microsoft.com/office/drawing/2014/main" val="3905369065"/>
                    </a:ext>
                  </a:extLst>
                </a:gridCol>
                <a:gridCol w="2858246">
                  <a:extLst>
                    <a:ext uri="{9D8B030D-6E8A-4147-A177-3AD203B41FA5}">
                      <a16:colId xmlns:a16="http://schemas.microsoft.com/office/drawing/2014/main" val="3595051564"/>
                    </a:ext>
                  </a:extLst>
                </a:gridCol>
              </a:tblGrid>
              <a:tr h="303233">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nb-NO" sz="1200" b="1" i="0" dirty="0">
                          <a:solidFill>
                            <a:schemeClr val="tx1"/>
                          </a:solidFill>
                          <a:effectLst/>
                          <a:latin typeface="+mj-lt"/>
                          <a:ea typeface="Jost Medium" pitchFamily="2" charset="0"/>
                          <a:cs typeface="Times New Roman" panose="02020603050405020304" pitchFamily="18" charset="0"/>
                        </a:rPr>
                        <a:t>Scientific</a:t>
                      </a:r>
                      <a:r>
                        <a:rPr lang="nb-NO" sz="1200" b="1" i="0" baseline="0" dirty="0">
                          <a:solidFill>
                            <a:schemeClr val="tx1"/>
                          </a:solidFill>
                          <a:effectLst/>
                          <a:latin typeface="+mj-lt"/>
                          <a:ea typeface="Jost Medium" pitchFamily="2" charset="0"/>
                          <a:cs typeface="Times New Roman" panose="02020603050405020304" pitchFamily="18" charset="0"/>
                        </a:rPr>
                        <a:t> </a:t>
                      </a:r>
                      <a:r>
                        <a:rPr lang="nb-NO" sz="1200" b="1" i="0" baseline="0" dirty="0" err="1">
                          <a:solidFill>
                            <a:schemeClr val="tx1"/>
                          </a:solidFill>
                          <a:effectLst/>
                          <a:latin typeface="+mj-lt"/>
                          <a:ea typeface="Jost Medium" pitchFamily="2" charset="0"/>
                          <a:cs typeface="Times New Roman" panose="02020603050405020304" pitchFamily="18" charset="0"/>
                        </a:rPr>
                        <a:t>Name</a:t>
                      </a:r>
                      <a:endParaRPr lang="en-GB" sz="12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ctr"/>
                      <a:r>
                        <a:rPr lang="en-US" sz="1200" b="1" i="0" dirty="0">
                          <a:solidFill>
                            <a:schemeClr val="tx1"/>
                          </a:solidFill>
                          <a:latin typeface="+mj-lt"/>
                          <a:ea typeface="Jost Medium" pitchFamily="2" charset="0"/>
                        </a:rPr>
                        <a:t>English</a:t>
                      </a:r>
                    </a:p>
                  </a:txBody>
                  <a:tcPr anchor="ctr"/>
                </a:tc>
                <a:tc>
                  <a:txBody>
                    <a:bodyPr/>
                    <a:lstStyle/>
                    <a:p>
                      <a:pPr algn="ctr"/>
                      <a:r>
                        <a:rPr lang="en-US" sz="1200" b="1" i="0" dirty="0">
                          <a:solidFill>
                            <a:schemeClr val="tx1"/>
                          </a:solidFill>
                          <a:latin typeface="+mj-lt"/>
                          <a:ea typeface="Jost Medium" pitchFamily="2" charset="0"/>
                        </a:rPr>
                        <a:t>Deutsch</a:t>
                      </a:r>
                    </a:p>
                  </a:txBody>
                  <a:tcPr anchor="ctr"/>
                </a:tc>
                <a:tc>
                  <a:txBody>
                    <a:bodyPr/>
                    <a:lstStyle/>
                    <a:p>
                      <a:pPr algn="ctr"/>
                      <a:r>
                        <a:rPr lang="en-US" sz="1200" b="1" i="0" dirty="0" err="1">
                          <a:solidFill>
                            <a:schemeClr val="tx1"/>
                          </a:solidFill>
                          <a:latin typeface="+mj-lt"/>
                          <a:ea typeface="Jost Medium" pitchFamily="2" charset="0"/>
                        </a:rPr>
                        <a:t>Francais</a:t>
                      </a:r>
                      <a:endParaRPr lang="en-US" sz="12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03233">
                <a:tc>
                  <a:txBody>
                    <a:bodyPr/>
                    <a:lstStyle/>
                    <a:p>
                      <a:pPr algn="l" fontAlgn="ctr"/>
                      <a:r>
                        <a:rPr lang="en-CA" sz="1000" b="0" i="1" u="none" strike="noStrike">
                          <a:solidFill>
                            <a:srgbClr val="000000"/>
                          </a:solidFill>
                          <a:effectLst/>
                          <a:latin typeface="+mj-lt"/>
                        </a:rPr>
                        <a:t>Certhia americana</a:t>
                      </a:r>
                    </a:p>
                  </a:txBody>
                  <a:tcPr marL="6350" marR="6350" marT="6350" marB="0" anchor="ctr"/>
                </a:tc>
                <a:tc>
                  <a:txBody>
                    <a:bodyPr/>
                    <a:lstStyle/>
                    <a:p>
                      <a:pPr algn="just" fontAlgn="ctr"/>
                      <a:r>
                        <a:rPr lang="en-CA" sz="1000" b="1" i="0" u="none" strike="noStrike">
                          <a:solidFill>
                            <a:srgbClr val="000000"/>
                          </a:solidFill>
                          <a:effectLst/>
                          <a:latin typeface="+mj-lt"/>
                        </a:rPr>
                        <a:t>Brown Creeper</a:t>
                      </a:r>
                    </a:p>
                  </a:txBody>
                  <a:tcPr marL="6350" marR="6350" marT="6350" marB="0" anchor="ctr"/>
                </a:tc>
                <a:tc>
                  <a:txBody>
                    <a:bodyPr/>
                    <a:lstStyle/>
                    <a:p>
                      <a:pPr algn="l" fontAlgn="ctr"/>
                      <a:r>
                        <a:rPr lang="en-CA" sz="1000" b="0" i="0" u="none" strike="noStrike">
                          <a:solidFill>
                            <a:srgbClr val="000000"/>
                          </a:solidFill>
                          <a:effectLst/>
                          <a:latin typeface="+mj-lt"/>
                        </a:rPr>
                        <a:t>Amerikabaumläufer</a:t>
                      </a:r>
                    </a:p>
                  </a:txBody>
                  <a:tcPr marL="6350" marR="6350" marT="6350" marB="0" anchor="ctr"/>
                </a:tc>
                <a:tc>
                  <a:txBody>
                    <a:bodyPr/>
                    <a:lstStyle/>
                    <a:p>
                      <a:pPr algn="l" fontAlgn="ctr"/>
                      <a:r>
                        <a:rPr lang="en-CA" sz="1000" b="0" i="0" u="none" strike="noStrike" dirty="0" err="1">
                          <a:solidFill>
                            <a:srgbClr val="000000"/>
                          </a:solidFill>
                          <a:effectLst/>
                          <a:latin typeface="+mj-lt"/>
                        </a:rPr>
                        <a:t>amerikatrekryper</a:t>
                      </a: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1057466311"/>
                  </a:ext>
                </a:extLst>
              </a:tr>
              <a:tr h="303233">
                <a:tc>
                  <a:txBody>
                    <a:bodyPr/>
                    <a:lstStyle/>
                    <a:p>
                      <a:pPr algn="l" fontAlgn="ctr"/>
                      <a:endParaRPr lang="en-CA" sz="1000" b="0" i="1" u="none" strike="noStrike" dirty="0">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de-DE"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641895192"/>
                  </a:ext>
                </a:extLst>
              </a:tr>
              <a:tr h="303233">
                <a:tc>
                  <a:txBody>
                    <a:bodyPr/>
                    <a:lstStyle/>
                    <a:p>
                      <a:pPr algn="l" fontAlgn="ctr"/>
                      <a:endParaRPr lang="en-CA" sz="1000" b="0" i="1" u="none" strike="noStrike" dirty="0">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3575983172"/>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430154128"/>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4231851525"/>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de-DE"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203613008"/>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dirty="0">
                        <a:solidFill>
                          <a:srgbClr val="000000"/>
                        </a:solidFill>
                        <a:effectLst/>
                        <a:latin typeface="+mj-lt"/>
                      </a:endParaRPr>
                    </a:p>
                  </a:txBody>
                  <a:tcPr marL="6350" marR="6350" marT="6350" marB="0" anchor="ctr"/>
                </a:tc>
                <a:tc>
                  <a:txBody>
                    <a:bodyPr/>
                    <a:lstStyle/>
                    <a:p>
                      <a:pPr algn="l" fontAlgn="ctr"/>
                      <a:endParaRPr lang="de-DE"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4035530538"/>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114281928"/>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543734225"/>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272895303"/>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100169962"/>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l"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718243577"/>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just"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1632007370"/>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just"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151939401"/>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just"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784054321"/>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just"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a:solidFill>
                          <a:srgbClr val="000000"/>
                        </a:solidFill>
                        <a:effectLst/>
                        <a:latin typeface="+mj-lt"/>
                      </a:endParaRPr>
                    </a:p>
                  </a:txBody>
                  <a:tcPr marL="6350" marR="6350" marT="6350" marB="0" anchor="ctr"/>
                </a:tc>
                <a:extLst>
                  <a:ext uri="{0D108BD9-81ED-4DB2-BD59-A6C34878D82A}">
                    <a16:rowId xmlns:a16="http://schemas.microsoft.com/office/drawing/2014/main" val="2232983605"/>
                  </a:ext>
                </a:extLst>
              </a:tr>
              <a:tr h="303233">
                <a:tc>
                  <a:txBody>
                    <a:bodyPr/>
                    <a:lstStyle/>
                    <a:p>
                      <a:pPr algn="l" fontAlgn="ctr"/>
                      <a:endParaRPr lang="en-CA" sz="1000" b="0" i="1" u="none" strike="noStrike">
                        <a:solidFill>
                          <a:srgbClr val="000000"/>
                        </a:solidFill>
                        <a:effectLst/>
                        <a:latin typeface="+mj-lt"/>
                      </a:endParaRPr>
                    </a:p>
                  </a:txBody>
                  <a:tcPr marL="6350" marR="6350" marT="6350" marB="0" anchor="ctr"/>
                </a:tc>
                <a:tc>
                  <a:txBody>
                    <a:bodyPr/>
                    <a:lstStyle/>
                    <a:p>
                      <a:pPr algn="just" fontAlgn="ctr"/>
                      <a:endParaRPr lang="en-CA" sz="1000" b="1" i="0" u="none" strike="noStrike">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tc>
                  <a:txBody>
                    <a:bodyPr/>
                    <a:lstStyle/>
                    <a:p>
                      <a:pPr algn="l" fontAlgn="ctr"/>
                      <a:endParaRPr lang="en-CA" sz="1000" b="0" i="0" u="none" strike="noStrike" dirty="0">
                        <a:solidFill>
                          <a:srgbClr val="000000"/>
                        </a:solidFill>
                        <a:effectLst/>
                        <a:latin typeface="+mj-lt"/>
                      </a:endParaRPr>
                    </a:p>
                  </a:txBody>
                  <a:tcPr marL="6350" marR="6350" marT="6350" marB="0" anchor="ctr"/>
                </a:tc>
                <a:extLst>
                  <a:ext uri="{0D108BD9-81ED-4DB2-BD59-A6C34878D82A}">
                    <a16:rowId xmlns:a16="http://schemas.microsoft.com/office/drawing/2014/main" val="2711989936"/>
                  </a:ext>
                </a:extLst>
              </a:tr>
            </a:tbl>
          </a:graphicData>
        </a:graphic>
      </p:graphicFrame>
      <p:sp>
        <p:nvSpPr>
          <p:cNvPr id="3" name="Tittel 1">
            <a:extLst>
              <a:ext uri="{FF2B5EF4-FFF2-40B4-BE49-F238E27FC236}">
                <a16:creationId xmlns:a16="http://schemas.microsoft.com/office/drawing/2014/main" id="{93EC7E8D-1136-0D5B-1DBD-68C96D645B36}"/>
              </a:ext>
            </a:extLst>
          </p:cNvPr>
          <p:cNvSpPr txBox="1">
            <a:spLocks/>
          </p:cNvSpPr>
          <p:nvPr/>
        </p:nvSpPr>
        <p:spPr>
          <a:xfrm>
            <a:off x="344500" y="320559"/>
            <a:ext cx="6727448" cy="539720"/>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r>
              <a:rPr lang="en-GB" sz="4400" dirty="0">
                <a:latin typeface="+mj-lt"/>
              </a:rPr>
              <a:t>Wildlife List – Birds</a:t>
            </a:r>
          </a:p>
        </p:txBody>
      </p:sp>
    </p:spTree>
    <p:extLst>
      <p:ext uri="{BB962C8B-B14F-4D97-AF65-F5344CB8AC3E}">
        <p14:creationId xmlns:p14="http://schemas.microsoft.com/office/powerpoint/2010/main" val="8179418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6">
            <a:extLst>
              <a:ext uri="{FF2B5EF4-FFF2-40B4-BE49-F238E27FC236}">
                <a16:creationId xmlns:a16="http://schemas.microsoft.com/office/drawing/2014/main" id="{44719F35-A062-0CAD-CD86-8D14E3719D50}"/>
              </a:ext>
            </a:extLst>
          </p:cNvPr>
          <p:cNvPicPr>
            <a:picLocks noChangeAspect="1"/>
          </p:cNvPicPr>
          <p:nvPr/>
        </p:nvPicPr>
        <p:blipFill rotWithShape="1">
          <a:blip r:embed="rId2">
            <a:extLst>
              <a:ext uri="{28A0092B-C50C-407E-A947-70E740481C1C}">
                <a14:useLocalDpi xmlns:a14="http://schemas.microsoft.com/office/drawing/2010/main" val="0"/>
              </a:ext>
            </a:extLst>
          </a:blip>
          <a:srcRect t="238" r="831" b="5024"/>
          <a:stretch/>
        </p:blipFill>
        <p:spPr>
          <a:xfrm>
            <a:off x="1952627" y="329747"/>
            <a:ext cx="10239374" cy="6528253"/>
          </a:xfrm>
          <a:prstGeom prst="rect">
            <a:avLst/>
          </a:prstGeom>
        </p:spPr>
      </p:pic>
      <p:sp>
        <p:nvSpPr>
          <p:cNvPr id="4" name="Tittel 2">
            <a:extLst>
              <a:ext uri="{FF2B5EF4-FFF2-40B4-BE49-F238E27FC236}">
                <a16:creationId xmlns:a16="http://schemas.microsoft.com/office/drawing/2014/main" id="{87932F2C-36A9-7C2B-53BA-D7D21585C2C2}"/>
              </a:ext>
            </a:extLst>
          </p:cNvPr>
          <p:cNvSpPr txBox="1">
            <a:spLocks/>
          </p:cNvSpPr>
          <p:nvPr/>
        </p:nvSpPr>
        <p:spPr>
          <a:xfrm>
            <a:off x="919291" y="2076771"/>
            <a:ext cx="10042875" cy="3034204"/>
          </a:xfrm>
          <a:prstGeom prst="rect">
            <a:avLst/>
          </a:prstGeom>
        </p:spPr>
        <p:txBody>
          <a:bodyPr vert="horz"/>
          <a:lstStyle>
            <a:lvl1pPr algn="l" defTabSz="609585" rtl="0" eaLnBrk="1" latinLnBrk="0" hangingPunct="1">
              <a:spcBef>
                <a:spcPct val="0"/>
              </a:spcBef>
              <a:buNone/>
              <a:defRPr sz="3733" b="0" i="0" kern="1200">
                <a:solidFill>
                  <a:srgbClr val="000000"/>
                </a:solidFill>
                <a:latin typeface="+mj-lt"/>
                <a:ea typeface="+mj-ea"/>
                <a:cs typeface="Arial"/>
              </a:defRPr>
            </a:lvl1pPr>
          </a:lstStyle>
          <a:p>
            <a:pPr>
              <a:lnSpc>
                <a:spcPts val="9000"/>
              </a:lnSpc>
            </a:pPr>
            <a:r>
              <a:rPr lang="pl-PL" sz="7200" b="1" i="0" dirty="0">
                <a:solidFill>
                  <a:schemeClr val="bg1"/>
                </a:solidFill>
              </a:rPr>
              <a:t>Wildlife </a:t>
            </a:r>
          </a:p>
          <a:p>
            <a:pPr>
              <a:lnSpc>
                <a:spcPts val="9000"/>
              </a:lnSpc>
            </a:pPr>
            <a:r>
              <a:rPr lang="pl-PL" sz="7200" b="1" i="0" dirty="0">
                <a:solidFill>
                  <a:schemeClr val="bg1"/>
                </a:solidFill>
              </a:rPr>
              <a:t>List </a:t>
            </a:r>
            <a:r>
              <a:rPr lang="en-GB" sz="7200" b="1" dirty="0">
                <a:solidFill>
                  <a:schemeClr val="bg1"/>
                </a:solidFill>
              </a:rPr>
              <a:t>-</a:t>
            </a:r>
            <a:r>
              <a:rPr lang="pl-PL" sz="7200" b="1" i="0" dirty="0">
                <a:solidFill>
                  <a:schemeClr val="bg1"/>
                </a:solidFill>
              </a:rPr>
              <a:t> </a:t>
            </a:r>
            <a:r>
              <a:rPr lang="en-GB" sz="7200" b="1" dirty="0">
                <a:solidFill>
                  <a:schemeClr val="bg1"/>
                </a:solidFill>
              </a:rPr>
              <a:t>M</a:t>
            </a:r>
            <a:r>
              <a:rPr lang="en-GB" sz="7200" b="1" i="0" dirty="0">
                <a:solidFill>
                  <a:schemeClr val="bg1"/>
                </a:solidFill>
              </a:rPr>
              <a:t>arine </a:t>
            </a:r>
            <a:r>
              <a:rPr lang="en-GB" sz="7200" b="1" i="0" noProof="0" dirty="0">
                <a:solidFill>
                  <a:schemeClr val="bg1"/>
                </a:solidFill>
              </a:rPr>
              <a:t>Mammals</a:t>
            </a:r>
          </a:p>
        </p:txBody>
      </p:sp>
    </p:spTree>
    <p:extLst>
      <p:ext uri="{BB962C8B-B14F-4D97-AF65-F5344CB8AC3E}">
        <p14:creationId xmlns:p14="http://schemas.microsoft.com/office/powerpoint/2010/main" val="12027436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B4B4BEE-A364-0E2A-4C8C-1D65DBCCD85A}"/>
              </a:ext>
            </a:extLst>
          </p:cNvPr>
          <p:cNvGraphicFramePr>
            <a:graphicFrameLocks noGrp="1"/>
          </p:cNvGraphicFramePr>
          <p:nvPr>
            <p:extLst>
              <p:ext uri="{D42A27DB-BD31-4B8C-83A1-F6EECF244321}">
                <p14:modId xmlns:p14="http://schemas.microsoft.com/office/powerpoint/2010/main" val="2326666851"/>
              </p:ext>
            </p:extLst>
          </p:nvPr>
        </p:nvGraphicFramePr>
        <p:xfrm>
          <a:off x="383271" y="1737406"/>
          <a:ext cx="11087040" cy="3576224"/>
        </p:xfrm>
        <a:graphic>
          <a:graphicData uri="http://schemas.openxmlformats.org/drawingml/2006/table">
            <a:tbl>
              <a:tblPr firstRow="1">
                <a:tableStyleId>{775DCB02-9BB8-47FD-8907-85C794F793BA}</a:tableStyleId>
              </a:tblPr>
              <a:tblGrid>
                <a:gridCol w="2352085">
                  <a:extLst>
                    <a:ext uri="{9D8B030D-6E8A-4147-A177-3AD203B41FA5}">
                      <a16:colId xmlns:a16="http://schemas.microsoft.com/office/drawing/2014/main" val="3088101616"/>
                    </a:ext>
                  </a:extLst>
                </a:gridCol>
                <a:gridCol w="2082731">
                  <a:extLst>
                    <a:ext uri="{9D8B030D-6E8A-4147-A177-3AD203B41FA5}">
                      <a16:colId xmlns:a16="http://schemas.microsoft.com/office/drawing/2014/main" val="2578081934"/>
                    </a:ext>
                  </a:extLst>
                </a:gridCol>
                <a:gridCol w="2217408">
                  <a:extLst>
                    <a:ext uri="{9D8B030D-6E8A-4147-A177-3AD203B41FA5}">
                      <a16:colId xmlns:a16="http://schemas.microsoft.com/office/drawing/2014/main" val="3905369065"/>
                    </a:ext>
                  </a:extLst>
                </a:gridCol>
                <a:gridCol w="2715383">
                  <a:extLst>
                    <a:ext uri="{9D8B030D-6E8A-4147-A177-3AD203B41FA5}">
                      <a16:colId xmlns:a16="http://schemas.microsoft.com/office/drawing/2014/main" val="3595051564"/>
                    </a:ext>
                  </a:extLst>
                </a:gridCol>
                <a:gridCol w="1719433">
                  <a:extLst>
                    <a:ext uri="{9D8B030D-6E8A-4147-A177-3AD203B41FA5}">
                      <a16:colId xmlns:a16="http://schemas.microsoft.com/office/drawing/2014/main" val="409790158"/>
                    </a:ext>
                  </a:extLst>
                </a:gridCol>
              </a:tblGrid>
              <a:tr h="311986">
                <a:tc>
                  <a: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lang="en-GB" sz="1600" b="1" dirty="0">
                          <a:solidFill>
                            <a:schemeClr val="tx1"/>
                          </a:solidFill>
                          <a:effectLst/>
                          <a:latin typeface="+mj-lt"/>
                          <a:ea typeface="Jost Medium" pitchFamily="2" charset="0"/>
                        </a:rPr>
                        <a:t>SCIENTIFIC NAME</a:t>
                      </a:r>
                      <a:endParaRPr lang="en-GB" sz="16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l"/>
                      <a:r>
                        <a:rPr lang="en-US" sz="1600" b="1" dirty="0">
                          <a:solidFill>
                            <a:schemeClr val="tx1"/>
                          </a:solidFill>
                          <a:latin typeface="+mj-lt"/>
                          <a:ea typeface="Jost Medium" pitchFamily="2" charset="0"/>
                        </a:rPr>
                        <a:t>ENGLISH</a:t>
                      </a:r>
                      <a:endParaRPr lang="en-US" sz="1600" b="1" i="0" dirty="0">
                        <a:solidFill>
                          <a:schemeClr val="tx1"/>
                        </a:solidFill>
                        <a:latin typeface="+mj-lt"/>
                        <a:ea typeface="Jost Medium" pitchFamily="2" charset="0"/>
                      </a:endParaRPr>
                    </a:p>
                  </a:txBody>
                  <a:tcPr anchor="ctr"/>
                </a:tc>
                <a:tc>
                  <a:txBody>
                    <a:bodyPr/>
                    <a:lstStyle/>
                    <a:p>
                      <a:pPr algn="l"/>
                      <a:r>
                        <a:rPr lang="en-US" sz="1600" b="1" dirty="0">
                          <a:solidFill>
                            <a:schemeClr val="tx1"/>
                          </a:solidFill>
                          <a:latin typeface="+mj-lt"/>
                          <a:ea typeface="Jost Medium" pitchFamily="2" charset="0"/>
                        </a:rPr>
                        <a:t>DEUTSCH</a:t>
                      </a:r>
                      <a:endParaRPr lang="en-US" sz="1600" b="1" i="0" dirty="0">
                        <a:solidFill>
                          <a:schemeClr val="tx1"/>
                        </a:solidFill>
                        <a:latin typeface="+mj-lt"/>
                        <a:ea typeface="Jost Medium" pitchFamily="2" charset="0"/>
                      </a:endParaRPr>
                    </a:p>
                  </a:txBody>
                  <a:tcPr anchor="ctr"/>
                </a:tc>
                <a:tc>
                  <a:txBody>
                    <a:bodyPr/>
                    <a:lstStyle/>
                    <a:p>
                      <a:pPr algn="l"/>
                      <a:r>
                        <a:rPr lang="en-US" sz="1600" b="1" dirty="0">
                          <a:solidFill>
                            <a:schemeClr val="tx1"/>
                          </a:solidFill>
                          <a:latin typeface="+mj-lt"/>
                          <a:ea typeface="Jost Medium" pitchFamily="2" charset="0"/>
                        </a:rPr>
                        <a:t>FRANÇAIS</a:t>
                      </a:r>
                      <a:endParaRPr lang="en-US" sz="1600" b="1" i="0" dirty="0">
                        <a:solidFill>
                          <a:schemeClr val="tx1"/>
                        </a:solidFill>
                        <a:latin typeface="+mj-lt"/>
                        <a:ea typeface="Jost Medium" pitchFamily="2" charset="0"/>
                      </a:endParaRPr>
                    </a:p>
                  </a:txBody>
                  <a:tcPr anchor="ctr"/>
                </a:tc>
                <a:tc>
                  <a:txBody>
                    <a:bodyPr/>
                    <a:lstStyle/>
                    <a:p>
                      <a:pPr algn="l"/>
                      <a:r>
                        <a:rPr lang="en-US" sz="1600" b="1" dirty="0">
                          <a:solidFill>
                            <a:schemeClr val="tx1"/>
                          </a:solidFill>
                          <a:latin typeface="+mj-lt"/>
                          <a:ea typeface="Jost Medium" pitchFamily="2" charset="0"/>
                        </a:rPr>
                        <a:t>NORSK</a:t>
                      </a:r>
                      <a:endParaRPr lang="en-US" sz="1600" b="1" i="0" dirty="0">
                        <a:solidFill>
                          <a:schemeClr val="tx1"/>
                        </a:solidFill>
                        <a:latin typeface="+mj-lt"/>
                        <a:ea typeface="Jost Medium" pitchFamily="2" charset="0"/>
                      </a:endParaRPr>
                    </a:p>
                  </a:txBody>
                  <a:tcPr anchor="ctr"/>
                </a:tc>
                <a:extLst>
                  <a:ext uri="{0D108BD9-81ED-4DB2-BD59-A6C34878D82A}">
                    <a16:rowId xmlns:a16="http://schemas.microsoft.com/office/drawing/2014/main" val="2960362614"/>
                  </a:ext>
                </a:extLst>
              </a:tr>
              <a:tr h="311986">
                <a:tc>
                  <a:txBody>
                    <a:bodyPr/>
                    <a:lstStyle/>
                    <a:p>
                      <a:pPr algn="l" fontAlgn="ctr"/>
                      <a:r>
                        <a:rPr lang="en-US" sz="1400" b="0" i="1" u="none" strike="noStrike" dirty="0">
                          <a:solidFill>
                            <a:srgbClr val="000000"/>
                          </a:solidFill>
                          <a:effectLst/>
                          <a:latin typeface="Jost" pitchFamily="2" charset="0"/>
                        </a:rPr>
                        <a:t>Balaenoptera physalus</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Fin whale</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Finnwal</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dirty="0">
                          <a:solidFill>
                            <a:srgbClr val="000000"/>
                          </a:solidFill>
                          <a:effectLst/>
                          <a:latin typeface="Jost" pitchFamily="2" charset="0"/>
                        </a:rPr>
                        <a:t>Rorqual </a:t>
                      </a:r>
                      <a:r>
                        <a:rPr lang="en-US" sz="1400" b="0" i="0" u="none" strike="noStrike" dirty="0" err="1">
                          <a:solidFill>
                            <a:srgbClr val="000000"/>
                          </a:solidFill>
                          <a:effectLst/>
                          <a:latin typeface="Jost" pitchFamily="2" charset="0"/>
                        </a:rPr>
                        <a:t>commun</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a:solidFill>
                            <a:srgbClr val="000000"/>
                          </a:solidFill>
                          <a:effectLst/>
                          <a:latin typeface="Jost" pitchFamily="2" charset="0"/>
                        </a:rPr>
                        <a:t>Finhval</a:t>
                      </a:r>
                    </a:p>
                  </a:txBody>
                  <a:tcPr marL="6350" marR="6350" marT="6350" marB="0" anchor="ctr"/>
                </a:tc>
                <a:extLst>
                  <a:ext uri="{0D108BD9-81ED-4DB2-BD59-A6C34878D82A}">
                    <a16:rowId xmlns:a16="http://schemas.microsoft.com/office/drawing/2014/main" val="3333023288"/>
                  </a:ext>
                </a:extLst>
              </a:tr>
              <a:tr h="311986">
                <a:tc>
                  <a:txBody>
                    <a:bodyPr/>
                    <a:lstStyle/>
                    <a:p>
                      <a:pPr algn="l" fontAlgn="ctr"/>
                      <a:r>
                        <a:rPr lang="en-US" sz="1400" b="0" i="1" u="none" strike="noStrike" dirty="0">
                          <a:solidFill>
                            <a:srgbClr val="000000"/>
                          </a:solidFill>
                          <a:effectLst/>
                          <a:latin typeface="Jost" pitchFamily="2" charset="0"/>
                        </a:rPr>
                        <a:t>Megaptera novaeangliae</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Humpback whale</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Buckelwal</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Baleine</a:t>
                      </a:r>
                      <a:r>
                        <a:rPr lang="en-US" sz="1400" b="0" i="0" u="none" strike="noStrike" dirty="0">
                          <a:solidFill>
                            <a:srgbClr val="000000"/>
                          </a:solidFill>
                          <a:effectLst/>
                          <a:latin typeface="Jost" pitchFamily="2" charset="0"/>
                        </a:rPr>
                        <a:t> à </a:t>
                      </a:r>
                      <a:r>
                        <a:rPr lang="en-US" sz="1400" b="0" i="0" u="none" strike="noStrike" dirty="0" err="1">
                          <a:solidFill>
                            <a:srgbClr val="000000"/>
                          </a:solidFill>
                          <a:effectLst/>
                          <a:latin typeface="Jost" pitchFamily="2" charset="0"/>
                        </a:rPr>
                        <a:t>bosse</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a:solidFill>
                            <a:srgbClr val="000000"/>
                          </a:solidFill>
                          <a:effectLst/>
                          <a:latin typeface="Jost" pitchFamily="2" charset="0"/>
                        </a:rPr>
                        <a:t>Knølhval</a:t>
                      </a:r>
                    </a:p>
                  </a:txBody>
                  <a:tcPr marL="6350" marR="6350" marT="6350" marB="0" anchor="ctr"/>
                </a:tc>
                <a:extLst>
                  <a:ext uri="{0D108BD9-81ED-4DB2-BD59-A6C34878D82A}">
                    <a16:rowId xmlns:a16="http://schemas.microsoft.com/office/drawing/2014/main" val="2435987044"/>
                  </a:ext>
                </a:extLst>
              </a:tr>
              <a:tr h="311986">
                <a:tc>
                  <a:txBody>
                    <a:bodyPr/>
                    <a:lstStyle/>
                    <a:p>
                      <a:pPr algn="l" fontAlgn="ctr"/>
                      <a:r>
                        <a:rPr lang="en-US" sz="1400" b="0" i="1" u="none" strike="noStrike">
                          <a:solidFill>
                            <a:srgbClr val="000000"/>
                          </a:solidFill>
                          <a:effectLst/>
                          <a:latin typeface="Jost" pitchFamily="2" charset="0"/>
                        </a:rPr>
                        <a:t>Balaenoptera acutorostrata</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Common minke whale</a:t>
                      </a:r>
                    </a:p>
                  </a:txBody>
                  <a:tcPr marL="6350" marR="6350" marT="6350" marB="0" anchor="ctr"/>
                </a:tc>
                <a:tc>
                  <a:txBody>
                    <a:bodyPr/>
                    <a:lstStyle/>
                    <a:p>
                      <a:pPr algn="l" fontAlgn="ctr"/>
                      <a:r>
                        <a:rPr lang="en-US" sz="1400" b="0" i="0" u="none" strike="noStrike">
                          <a:solidFill>
                            <a:srgbClr val="000000"/>
                          </a:solidFill>
                          <a:effectLst/>
                          <a:latin typeface="Jost" pitchFamily="2" charset="0"/>
                        </a:rPr>
                        <a:t>Zwergwal</a:t>
                      </a:r>
                    </a:p>
                  </a:txBody>
                  <a:tcPr marL="6350" marR="6350" marT="6350" marB="0" anchor="ctr"/>
                </a:tc>
                <a:tc>
                  <a:txBody>
                    <a:bodyPr/>
                    <a:lstStyle/>
                    <a:p>
                      <a:pPr algn="l" fontAlgn="ctr"/>
                      <a:r>
                        <a:rPr lang="en-US" sz="1400" b="0" i="0" u="none" strike="noStrike">
                          <a:solidFill>
                            <a:srgbClr val="000000"/>
                          </a:solidFill>
                          <a:effectLst/>
                          <a:latin typeface="Jost" pitchFamily="2" charset="0"/>
                        </a:rPr>
                        <a:t>Rorqual à museau pointu </a:t>
                      </a:r>
                    </a:p>
                  </a:txBody>
                  <a:tcPr marL="6350" marR="6350" marT="6350" marB="0" anchor="ctr"/>
                </a:tc>
                <a:tc>
                  <a:txBody>
                    <a:bodyPr/>
                    <a:lstStyle/>
                    <a:p>
                      <a:pPr algn="l" fontAlgn="ctr"/>
                      <a:r>
                        <a:rPr lang="en-US" sz="1400" b="0" i="0" u="none" strike="noStrike">
                          <a:solidFill>
                            <a:srgbClr val="000000"/>
                          </a:solidFill>
                          <a:effectLst/>
                          <a:latin typeface="Jost" pitchFamily="2" charset="0"/>
                        </a:rPr>
                        <a:t>Vågehval</a:t>
                      </a:r>
                    </a:p>
                  </a:txBody>
                  <a:tcPr marL="6350" marR="6350" marT="6350" marB="0" anchor="ctr"/>
                </a:tc>
                <a:extLst>
                  <a:ext uri="{0D108BD9-81ED-4DB2-BD59-A6C34878D82A}">
                    <a16:rowId xmlns:a16="http://schemas.microsoft.com/office/drawing/2014/main" val="2687914586"/>
                  </a:ext>
                </a:extLst>
              </a:tr>
              <a:tr h="311986">
                <a:tc>
                  <a:txBody>
                    <a:bodyPr/>
                    <a:lstStyle/>
                    <a:p>
                      <a:pPr algn="l" fontAlgn="ctr"/>
                      <a:r>
                        <a:rPr lang="en-US" sz="1400" b="0" i="1" u="none" strike="noStrike">
                          <a:solidFill>
                            <a:srgbClr val="000000"/>
                          </a:solidFill>
                          <a:effectLst/>
                          <a:latin typeface="Jost" pitchFamily="2" charset="0"/>
                        </a:rPr>
                        <a:t>Orcinus orca</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Killer whale (Orca)</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Schwertwal</a:t>
                      </a:r>
                      <a:r>
                        <a:rPr lang="en-US" sz="1400" b="0" i="0" u="none" strike="noStrike" dirty="0">
                          <a:solidFill>
                            <a:srgbClr val="000000"/>
                          </a:solidFill>
                          <a:effectLst/>
                          <a:latin typeface="Jost" pitchFamily="2" charset="0"/>
                        </a:rPr>
                        <a:t>, </a:t>
                      </a:r>
                      <a:r>
                        <a:rPr lang="en-US" sz="1400" b="0" i="0" u="none" strike="noStrike" dirty="0" err="1">
                          <a:solidFill>
                            <a:srgbClr val="000000"/>
                          </a:solidFill>
                          <a:effectLst/>
                          <a:latin typeface="Jost" pitchFamily="2" charset="0"/>
                        </a:rPr>
                        <a:t>Orka</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Orque</a:t>
                      </a:r>
                      <a:r>
                        <a:rPr lang="en-US" sz="1400" b="0" i="0" u="none" strike="noStrike" dirty="0">
                          <a:solidFill>
                            <a:srgbClr val="000000"/>
                          </a:solidFill>
                          <a:effectLst/>
                          <a:latin typeface="Jost" pitchFamily="2" charset="0"/>
                        </a:rPr>
                        <a:t> </a:t>
                      </a:r>
                    </a:p>
                  </a:txBody>
                  <a:tcPr marL="6350" marR="6350" marT="6350" marB="0" anchor="ctr"/>
                </a:tc>
                <a:tc>
                  <a:txBody>
                    <a:bodyPr/>
                    <a:lstStyle/>
                    <a:p>
                      <a:pPr algn="l" fontAlgn="ctr"/>
                      <a:r>
                        <a:rPr lang="en-US" sz="1400" b="0" i="0" u="none" strike="noStrike">
                          <a:solidFill>
                            <a:srgbClr val="000000"/>
                          </a:solidFill>
                          <a:effectLst/>
                          <a:latin typeface="Jost" pitchFamily="2" charset="0"/>
                        </a:rPr>
                        <a:t>Spekkhogger</a:t>
                      </a:r>
                    </a:p>
                  </a:txBody>
                  <a:tcPr marL="6350" marR="6350" marT="6350" marB="0" anchor="ctr"/>
                </a:tc>
                <a:extLst>
                  <a:ext uri="{0D108BD9-81ED-4DB2-BD59-A6C34878D82A}">
                    <a16:rowId xmlns:a16="http://schemas.microsoft.com/office/drawing/2014/main" val="3846459010"/>
                  </a:ext>
                </a:extLst>
              </a:tr>
              <a:tr h="311986">
                <a:tc>
                  <a:txBody>
                    <a:bodyPr/>
                    <a:lstStyle/>
                    <a:p>
                      <a:pPr algn="l" fontAlgn="ctr"/>
                      <a:r>
                        <a:rPr lang="en-US" sz="1400" b="0" i="1" u="none" strike="noStrike">
                          <a:solidFill>
                            <a:srgbClr val="000000"/>
                          </a:solidFill>
                          <a:effectLst/>
                          <a:latin typeface="Jost" pitchFamily="2" charset="0"/>
                        </a:rPr>
                        <a:t>Phocoena phocoena</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Harbor porpoise</a:t>
                      </a:r>
                    </a:p>
                  </a:txBody>
                  <a:tcPr marL="6350" marR="6350" marT="6350" marB="0" anchor="ctr"/>
                </a:tc>
                <a:tc>
                  <a:txBody>
                    <a:bodyPr/>
                    <a:lstStyle/>
                    <a:p>
                      <a:pPr algn="l" fontAlgn="ctr"/>
                      <a:r>
                        <a:rPr lang="en-US" sz="1400" b="0" i="0" u="none" strike="noStrike">
                          <a:solidFill>
                            <a:srgbClr val="000000"/>
                          </a:solidFill>
                          <a:effectLst/>
                          <a:latin typeface="Jost" pitchFamily="2" charset="0"/>
                        </a:rPr>
                        <a:t>Schweinswal</a:t>
                      </a:r>
                    </a:p>
                  </a:txBody>
                  <a:tcPr marL="6350" marR="6350" marT="6350" marB="0" anchor="ctr"/>
                </a:tc>
                <a:tc>
                  <a:txBody>
                    <a:bodyPr/>
                    <a:lstStyle/>
                    <a:p>
                      <a:pPr algn="l" fontAlgn="ctr"/>
                      <a:r>
                        <a:rPr lang="en-US" sz="1400" b="0" i="0" u="none" strike="noStrike">
                          <a:solidFill>
                            <a:srgbClr val="000000"/>
                          </a:solidFill>
                          <a:effectLst/>
                          <a:latin typeface="Jost" pitchFamily="2" charset="0"/>
                        </a:rPr>
                        <a:t>Marsouin commun </a:t>
                      </a:r>
                    </a:p>
                  </a:txBody>
                  <a:tcPr marL="6350" marR="6350" marT="6350" marB="0" anchor="ctr"/>
                </a:tc>
                <a:tc>
                  <a:txBody>
                    <a:bodyPr/>
                    <a:lstStyle/>
                    <a:p>
                      <a:pPr algn="l" fontAlgn="ctr"/>
                      <a:r>
                        <a:rPr lang="en-US" sz="1400" b="0" i="0" u="none" strike="noStrike">
                          <a:solidFill>
                            <a:srgbClr val="000000"/>
                          </a:solidFill>
                          <a:effectLst/>
                          <a:latin typeface="Jost" pitchFamily="2" charset="0"/>
                        </a:rPr>
                        <a:t>Nise</a:t>
                      </a:r>
                    </a:p>
                  </a:txBody>
                  <a:tcPr marL="6350" marR="6350" marT="6350" marB="0" anchor="ctr"/>
                </a:tc>
                <a:extLst>
                  <a:ext uri="{0D108BD9-81ED-4DB2-BD59-A6C34878D82A}">
                    <a16:rowId xmlns:a16="http://schemas.microsoft.com/office/drawing/2014/main" val="3975566596"/>
                  </a:ext>
                </a:extLst>
              </a:tr>
              <a:tr h="311986">
                <a:tc>
                  <a:txBody>
                    <a:bodyPr/>
                    <a:lstStyle/>
                    <a:p>
                      <a:pPr algn="l" fontAlgn="ctr"/>
                      <a:r>
                        <a:rPr lang="en-US" sz="1400" b="0" i="1" u="none" strike="noStrike">
                          <a:solidFill>
                            <a:srgbClr val="000000"/>
                          </a:solidFill>
                          <a:effectLst/>
                          <a:latin typeface="Jost" pitchFamily="2" charset="0"/>
                        </a:rPr>
                        <a:t>Lagenorhynchus obliquidens</a:t>
                      </a:r>
                    </a:p>
                  </a:txBody>
                  <a:tcPr marL="6350" marR="6350" marT="6350" marB="0" anchor="ctr"/>
                </a:tc>
                <a:tc>
                  <a:txBody>
                    <a:bodyPr/>
                    <a:lstStyle/>
                    <a:p>
                      <a:pPr algn="l" fontAlgn="ctr"/>
                      <a:r>
                        <a:rPr lang="en-US" sz="1400" b="1" i="0" u="none" strike="noStrike">
                          <a:solidFill>
                            <a:srgbClr val="000000"/>
                          </a:solidFill>
                          <a:effectLst/>
                          <a:latin typeface="Jost" pitchFamily="2" charset="0"/>
                        </a:rPr>
                        <a:t>Pacific white-sided dolphin</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Pazifischer</a:t>
                      </a:r>
                      <a:r>
                        <a:rPr lang="en-US" sz="1400" b="0" i="0" u="none" strike="noStrike" dirty="0">
                          <a:solidFill>
                            <a:srgbClr val="000000"/>
                          </a:solidFill>
                          <a:effectLst/>
                          <a:latin typeface="Jost" pitchFamily="2" charset="0"/>
                        </a:rPr>
                        <a:t> </a:t>
                      </a:r>
                      <a:r>
                        <a:rPr lang="en-US" sz="1400" b="0" i="0" u="none" strike="noStrike" dirty="0" err="1">
                          <a:solidFill>
                            <a:srgbClr val="000000"/>
                          </a:solidFill>
                          <a:effectLst/>
                          <a:latin typeface="Jost" pitchFamily="2" charset="0"/>
                        </a:rPr>
                        <a:t>Weißseitendelfin</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fr-FR" sz="1400" b="0" i="0" u="none" strike="noStrike" dirty="0" err="1">
                          <a:solidFill>
                            <a:srgbClr val="000000"/>
                          </a:solidFill>
                          <a:effectLst/>
                          <a:latin typeface="Jost" pitchFamily="2" charset="0"/>
                        </a:rPr>
                        <a:t>Lagénorhynque</a:t>
                      </a:r>
                      <a:r>
                        <a:rPr lang="fr-FR" sz="1400" b="0" i="0" u="none" strike="noStrike" dirty="0">
                          <a:solidFill>
                            <a:srgbClr val="000000"/>
                          </a:solidFill>
                          <a:effectLst/>
                          <a:latin typeface="Jost" pitchFamily="2" charset="0"/>
                        </a:rPr>
                        <a:t> à flancs blancs</a:t>
                      </a:r>
                    </a:p>
                    <a:p>
                      <a:pPr algn="l" fontAlgn="ctr"/>
                      <a:r>
                        <a:rPr lang="fr-FR" sz="1400" b="0" i="0" u="none" strike="noStrike" dirty="0">
                          <a:solidFill>
                            <a:srgbClr val="000000"/>
                          </a:solidFill>
                          <a:effectLst/>
                          <a:latin typeface="Jost" pitchFamily="2" charset="0"/>
                        </a:rPr>
                        <a:t>du Pacifique </a:t>
                      </a:r>
                    </a:p>
                  </a:txBody>
                  <a:tcPr marL="6350" marR="6350" marT="6350" marB="0" anchor="ctr"/>
                </a:tc>
                <a:tc>
                  <a:txBody>
                    <a:bodyPr/>
                    <a:lstStyle/>
                    <a:p>
                      <a:pPr algn="l" fontAlgn="ctr"/>
                      <a:r>
                        <a:rPr lang="en-US" sz="1400" b="0" i="0" u="none" strike="noStrike">
                          <a:solidFill>
                            <a:srgbClr val="000000"/>
                          </a:solidFill>
                          <a:effectLst/>
                          <a:latin typeface="Jost" pitchFamily="2" charset="0"/>
                        </a:rPr>
                        <a:t>Kortsnutedelfin</a:t>
                      </a:r>
                    </a:p>
                  </a:txBody>
                  <a:tcPr marL="6350" marR="6350" marT="6350" marB="0" anchor="ctr"/>
                </a:tc>
                <a:extLst>
                  <a:ext uri="{0D108BD9-81ED-4DB2-BD59-A6C34878D82A}">
                    <a16:rowId xmlns:a16="http://schemas.microsoft.com/office/drawing/2014/main" val="1506005341"/>
                  </a:ext>
                </a:extLst>
              </a:tr>
              <a:tr h="311986">
                <a:tc>
                  <a:txBody>
                    <a:bodyPr/>
                    <a:lstStyle/>
                    <a:p>
                      <a:pPr algn="l" fontAlgn="ctr"/>
                      <a:r>
                        <a:rPr lang="en-US" sz="1400" b="0" i="1" u="none" strike="noStrike">
                          <a:solidFill>
                            <a:srgbClr val="000000"/>
                          </a:solidFill>
                          <a:effectLst/>
                          <a:latin typeface="Jost" pitchFamily="2" charset="0"/>
                        </a:rPr>
                        <a:t>Phocoenoides dalli</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Dall’s porpoise</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Weißflankenschweinswal</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a:solidFill>
                            <a:srgbClr val="000000"/>
                          </a:solidFill>
                          <a:effectLst/>
                          <a:latin typeface="Jost" pitchFamily="2" charset="0"/>
                        </a:rPr>
                        <a:t>Marsouin de Dall</a:t>
                      </a:r>
                    </a:p>
                  </a:txBody>
                  <a:tcPr marL="6350" marR="6350" marT="6350" marB="0" anchor="ctr"/>
                </a:tc>
                <a:tc>
                  <a:txBody>
                    <a:bodyPr/>
                    <a:lstStyle/>
                    <a:p>
                      <a:pPr algn="l" fontAlgn="ctr"/>
                      <a:r>
                        <a:rPr lang="en-US" sz="1400" b="0" i="0" u="none" strike="noStrike">
                          <a:solidFill>
                            <a:srgbClr val="000000"/>
                          </a:solidFill>
                          <a:effectLst/>
                          <a:latin typeface="Jost" pitchFamily="2" charset="0"/>
                        </a:rPr>
                        <a:t>Dalls nise</a:t>
                      </a:r>
                    </a:p>
                  </a:txBody>
                  <a:tcPr marL="6350" marR="6350" marT="6350" marB="0" anchor="ctr"/>
                </a:tc>
                <a:extLst>
                  <a:ext uri="{0D108BD9-81ED-4DB2-BD59-A6C34878D82A}">
                    <a16:rowId xmlns:a16="http://schemas.microsoft.com/office/drawing/2014/main" val="2300872339"/>
                  </a:ext>
                </a:extLst>
              </a:tr>
              <a:tr h="311986">
                <a:tc>
                  <a:txBody>
                    <a:bodyPr/>
                    <a:lstStyle/>
                    <a:p>
                      <a:pPr algn="l" fontAlgn="ctr"/>
                      <a:r>
                        <a:rPr lang="en-US" sz="1400" b="0" i="1" u="none" strike="noStrike">
                          <a:solidFill>
                            <a:srgbClr val="000000"/>
                          </a:solidFill>
                          <a:effectLst/>
                          <a:latin typeface="Jost" pitchFamily="2" charset="0"/>
                        </a:rPr>
                        <a:t>Eumetopias jubatus</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Steller sea lion</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Stellerscher</a:t>
                      </a:r>
                      <a:r>
                        <a:rPr lang="en-US" sz="1400" b="0" i="0" u="none" strike="noStrike" dirty="0">
                          <a:solidFill>
                            <a:srgbClr val="000000"/>
                          </a:solidFill>
                          <a:effectLst/>
                          <a:latin typeface="Jost" pitchFamily="2" charset="0"/>
                        </a:rPr>
                        <a:t> </a:t>
                      </a:r>
                      <a:r>
                        <a:rPr lang="en-US" sz="1400" b="0" i="0" u="none" strike="noStrike" dirty="0" err="1">
                          <a:solidFill>
                            <a:srgbClr val="000000"/>
                          </a:solidFill>
                          <a:effectLst/>
                          <a:latin typeface="Jost" pitchFamily="2" charset="0"/>
                        </a:rPr>
                        <a:t>Seelöwe</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nb-NO" sz="1400" b="0" i="0" u="none" strike="noStrike" dirty="0">
                          <a:solidFill>
                            <a:srgbClr val="000000"/>
                          </a:solidFill>
                          <a:effectLst/>
                          <a:latin typeface="Jost" pitchFamily="2" charset="0"/>
                        </a:rPr>
                        <a:t>Lion de mer de Steller</a:t>
                      </a:r>
                    </a:p>
                  </a:txBody>
                  <a:tcPr marL="6350" marR="6350" marT="6350" marB="0" anchor="ctr"/>
                </a:tc>
                <a:tc>
                  <a:txBody>
                    <a:bodyPr/>
                    <a:lstStyle/>
                    <a:p>
                      <a:pPr algn="l" fontAlgn="ctr"/>
                      <a:r>
                        <a:rPr lang="en-US" sz="1400" b="0" i="0" u="none" strike="noStrike">
                          <a:solidFill>
                            <a:srgbClr val="000000"/>
                          </a:solidFill>
                          <a:effectLst/>
                          <a:latin typeface="Jost" pitchFamily="2" charset="0"/>
                        </a:rPr>
                        <a:t>Hvalross</a:t>
                      </a:r>
                    </a:p>
                  </a:txBody>
                  <a:tcPr marL="6350" marR="6350" marT="6350" marB="0" anchor="ctr"/>
                </a:tc>
                <a:extLst>
                  <a:ext uri="{0D108BD9-81ED-4DB2-BD59-A6C34878D82A}">
                    <a16:rowId xmlns:a16="http://schemas.microsoft.com/office/drawing/2014/main" val="3184993158"/>
                  </a:ext>
                </a:extLst>
              </a:tr>
              <a:tr h="311986">
                <a:tc>
                  <a:txBody>
                    <a:bodyPr/>
                    <a:lstStyle/>
                    <a:p>
                      <a:pPr algn="l" fontAlgn="ctr"/>
                      <a:r>
                        <a:rPr lang="en-US" sz="1400" b="0" i="1" u="none" strike="noStrike">
                          <a:solidFill>
                            <a:srgbClr val="000000"/>
                          </a:solidFill>
                          <a:effectLst/>
                          <a:latin typeface="Jost" pitchFamily="2" charset="0"/>
                        </a:rPr>
                        <a:t>Phoca vitulina</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Harbour seal</a:t>
                      </a:r>
                    </a:p>
                  </a:txBody>
                  <a:tcPr marL="6350" marR="6350" marT="6350" marB="0" anchor="ctr"/>
                </a:tc>
                <a:tc>
                  <a:txBody>
                    <a:bodyPr/>
                    <a:lstStyle/>
                    <a:p>
                      <a:pPr algn="l" fontAlgn="ctr"/>
                      <a:r>
                        <a:rPr lang="en-US" sz="1400" b="0" i="0" u="none" strike="noStrike">
                          <a:solidFill>
                            <a:srgbClr val="000000"/>
                          </a:solidFill>
                          <a:effectLst/>
                          <a:latin typeface="Jost" pitchFamily="2" charset="0"/>
                        </a:rPr>
                        <a:t>Seehund</a:t>
                      </a: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Phoque</a:t>
                      </a:r>
                      <a:r>
                        <a:rPr lang="en-US" sz="1400" b="0" i="0" u="none" strike="noStrike" dirty="0">
                          <a:solidFill>
                            <a:srgbClr val="000000"/>
                          </a:solidFill>
                          <a:effectLst/>
                          <a:latin typeface="Jost" pitchFamily="2" charset="0"/>
                        </a:rPr>
                        <a:t> </a:t>
                      </a:r>
                      <a:r>
                        <a:rPr lang="en-US" sz="1400" b="0" i="0" u="none" strike="noStrike" dirty="0" err="1">
                          <a:solidFill>
                            <a:srgbClr val="000000"/>
                          </a:solidFill>
                          <a:effectLst/>
                          <a:latin typeface="Jost" pitchFamily="2" charset="0"/>
                        </a:rPr>
                        <a:t>commún</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a:solidFill>
                            <a:srgbClr val="000000"/>
                          </a:solidFill>
                          <a:effectLst/>
                          <a:latin typeface="Jost" pitchFamily="2" charset="0"/>
                        </a:rPr>
                        <a:t>Steinkobbe</a:t>
                      </a:r>
                    </a:p>
                  </a:txBody>
                  <a:tcPr marL="6350" marR="6350" marT="6350" marB="0" anchor="ctr"/>
                </a:tc>
                <a:extLst>
                  <a:ext uri="{0D108BD9-81ED-4DB2-BD59-A6C34878D82A}">
                    <a16:rowId xmlns:a16="http://schemas.microsoft.com/office/drawing/2014/main" val="2848237877"/>
                  </a:ext>
                </a:extLst>
              </a:tr>
              <a:tr h="311986">
                <a:tc>
                  <a:txBody>
                    <a:bodyPr/>
                    <a:lstStyle/>
                    <a:p>
                      <a:pPr algn="l" fontAlgn="ctr"/>
                      <a:r>
                        <a:rPr lang="en-US" sz="1400" b="0" i="1" u="none" strike="noStrike">
                          <a:solidFill>
                            <a:srgbClr val="000000"/>
                          </a:solidFill>
                          <a:effectLst/>
                          <a:latin typeface="Jost" pitchFamily="2" charset="0"/>
                        </a:rPr>
                        <a:t>Enhydra lutris</a:t>
                      </a:r>
                    </a:p>
                  </a:txBody>
                  <a:tcPr marL="6350" marR="6350" marT="6350" marB="0" anchor="ctr"/>
                </a:tc>
                <a:tc>
                  <a:txBody>
                    <a:bodyPr/>
                    <a:lstStyle/>
                    <a:p>
                      <a:pPr algn="l" fontAlgn="ctr"/>
                      <a:r>
                        <a:rPr lang="en-US" sz="1400" b="1" i="0" u="none" strike="noStrike" dirty="0">
                          <a:solidFill>
                            <a:srgbClr val="000000"/>
                          </a:solidFill>
                          <a:effectLst/>
                          <a:latin typeface="Jost" pitchFamily="2" charset="0"/>
                        </a:rPr>
                        <a:t>Sea otter</a:t>
                      </a:r>
                    </a:p>
                  </a:txBody>
                  <a:tcPr marL="6350" marR="6350" marT="6350" marB="0" anchor="ctr"/>
                </a:tc>
                <a:tc>
                  <a:txBody>
                    <a:bodyPr/>
                    <a:lstStyle/>
                    <a:p>
                      <a:pPr algn="l" fontAlgn="ctr"/>
                      <a:r>
                        <a:rPr lang="en-US" sz="1400" b="0" i="0" u="none" strike="noStrike">
                          <a:solidFill>
                            <a:srgbClr val="000000"/>
                          </a:solidFill>
                          <a:effectLst/>
                          <a:latin typeface="Jost" pitchFamily="2" charset="0"/>
                        </a:rPr>
                        <a:t>Meerotter</a:t>
                      </a:r>
                    </a:p>
                  </a:txBody>
                  <a:tcPr marL="6350" marR="6350" marT="6350" marB="0" anchor="ctr"/>
                </a:tc>
                <a:tc>
                  <a:txBody>
                    <a:bodyPr/>
                    <a:lstStyle/>
                    <a:p>
                      <a:pPr algn="l" fontAlgn="ctr"/>
                      <a:r>
                        <a:rPr lang="en-US" sz="1400" b="0" i="0" u="none" strike="noStrike" dirty="0">
                          <a:solidFill>
                            <a:srgbClr val="000000"/>
                          </a:solidFill>
                          <a:effectLst/>
                          <a:latin typeface="Jost" pitchFamily="2" charset="0"/>
                        </a:rPr>
                        <a:t>Loutre de </a:t>
                      </a:r>
                      <a:r>
                        <a:rPr lang="en-US" sz="1400" b="0" i="0" u="none" strike="noStrike" dirty="0" err="1">
                          <a:solidFill>
                            <a:srgbClr val="000000"/>
                          </a:solidFill>
                          <a:effectLst/>
                          <a:latin typeface="Jost" pitchFamily="2" charset="0"/>
                        </a:rPr>
                        <a:t>mer</a:t>
                      </a:r>
                      <a:endParaRPr lang="en-US" sz="1400" b="0" i="0" u="none" strike="noStrike" dirty="0">
                        <a:solidFill>
                          <a:srgbClr val="000000"/>
                        </a:solidFill>
                        <a:effectLst/>
                        <a:latin typeface="Jost" pitchFamily="2" charset="0"/>
                      </a:endParaRPr>
                    </a:p>
                  </a:txBody>
                  <a:tcPr marL="6350" marR="6350" marT="6350" marB="0" anchor="ctr"/>
                </a:tc>
                <a:tc>
                  <a:txBody>
                    <a:bodyPr/>
                    <a:lstStyle/>
                    <a:p>
                      <a:pPr algn="l" fontAlgn="ctr"/>
                      <a:r>
                        <a:rPr lang="en-US" sz="1400" b="0" i="0" u="none" strike="noStrike" dirty="0" err="1">
                          <a:solidFill>
                            <a:srgbClr val="000000"/>
                          </a:solidFill>
                          <a:effectLst/>
                          <a:latin typeface="Jost" pitchFamily="2" charset="0"/>
                        </a:rPr>
                        <a:t>Havoter</a:t>
                      </a:r>
                      <a:endParaRPr lang="en-US" sz="1400" b="0" i="0" u="none" strike="noStrike" dirty="0">
                        <a:solidFill>
                          <a:srgbClr val="000000"/>
                        </a:solidFill>
                        <a:effectLst/>
                        <a:latin typeface="Jost" pitchFamily="2" charset="0"/>
                      </a:endParaRPr>
                    </a:p>
                  </a:txBody>
                  <a:tcPr marL="6350" marR="6350" marT="6350" marB="0" anchor="ctr"/>
                </a:tc>
                <a:extLst>
                  <a:ext uri="{0D108BD9-81ED-4DB2-BD59-A6C34878D82A}">
                    <a16:rowId xmlns:a16="http://schemas.microsoft.com/office/drawing/2014/main" val="646075330"/>
                  </a:ext>
                </a:extLst>
              </a:tr>
            </a:tbl>
          </a:graphicData>
        </a:graphic>
      </p:graphicFrame>
      <p:sp>
        <p:nvSpPr>
          <p:cNvPr id="3" name="Tittel 1">
            <a:extLst>
              <a:ext uri="{FF2B5EF4-FFF2-40B4-BE49-F238E27FC236}">
                <a16:creationId xmlns:a16="http://schemas.microsoft.com/office/drawing/2014/main" id="{5E9321E3-840E-B4F3-4864-B958BEFBD0AA}"/>
              </a:ext>
            </a:extLst>
          </p:cNvPr>
          <p:cNvSpPr txBox="1">
            <a:spLocks/>
          </p:cNvSpPr>
          <p:nvPr/>
        </p:nvSpPr>
        <p:spPr>
          <a:xfrm>
            <a:off x="383271" y="511009"/>
            <a:ext cx="8501789" cy="556071"/>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pPr marL="0" marR="0" lvl="0" indent="0" algn="l" defTabSz="609585" rtl="0" eaLnBrk="1" fontAlgn="auto" latinLnBrk="0" hangingPunct="1">
              <a:lnSpc>
                <a:spcPts val="3467"/>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Jost SemiBold"/>
                <a:ea typeface="+mj-ea"/>
                <a:cs typeface="Arial"/>
              </a:rPr>
              <a:t>Wildlife List – Marine M</a:t>
            </a:r>
            <a:r>
              <a:rPr kumimoji="0" lang="en-GB" sz="4400" b="1" i="0" u="none" strike="noStrike" kern="1200" cap="none" spc="0" normalizeH="0" baseline="0" noProof="0" dirty="0" err="1">
                <a:ln>
                  <a:noFill/>
                </a:ln>
                <a:solidFill>
                  <a:prstClr val="white"/>
                </a:solidFill>
                <a:effectLst/>
                <a:uLnTx/>
                <a:uFillTx/>
                <a:latin typeface="Jost SemiBold"/>
                <a:ea typeface="+mj-ea"/>
                <a:cs typeface="Arial"/>
              </a:rPr>
              <a:t>ammals</a:t>
            </a:r>
            <a:endParaRPr kumimoji="0" lang="en-GB" sz="4400" b="1" i="0" u="none" strike="noStrike" kern="1200" cap="none" spc="0" normalizeH="0" baseline="0" noProof="0" dirty="0">
              <a:ln>
                <a:noFill/>
              </a:ln>
              <a:solidFill>
                <a:prstClr val="white"/>
              </a:solidFill>
              <a:effectLst/>
              <a:uLnTx/>
              <a:uFillTx/>
              <a:latin typeface="Jost SemiBold"/>
              <a:ea typeface="+mj-ea"/>
              <a:cs typeface="Arial"/>
            </a:endParaRPr>
          </a:p>
        </p:txBody>
      </p:sp>
      <p:pic>
        <p:nvPicPr>
          <p:cNvPr id="4" name="Picture 3" descr="A white whale tail on a black background&#10;&#10;Description automatically generated with low confidence">
            <a:extLst>
              <a:ext uri="{FF2B5EF4-FFF2-40B4-BE49-F238E27FC236}">
                <a16:creationId xmlns:a16="http://schemas.microsoft.com/office/drawing/2014/main" id="{F3D2CA4C-BB46-3A54-F2F4-28895C1E5001}"/>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7118320" y="860314"/>
            <a:ext cx="4521200" cy="744137"/>
          </a:xfrm>
          <a:prstGeom prst="rect">
            <a:avLst/>
          </a:prstGeom>
          <a:effectLst>
            <a:outerShdw blurRad="50800" dist="50800" dir="5400000" algn="ctr" rotWithShape="0">
              <a:srgbClr val="000000"/>
            </a:outerShdw>
          </a:effectLst>
        </p:spPr>
      </p:pic>
    </p:spTree>
    <p:extLst>
      <p:ext uri="{BB962C8B-B14F-4D97-AF65-F5344CB8AC3E}">
        <p14:creationId xmlns:p14="http://schemas.microsoft.com/office/powerpoint/2010/main" val="9580758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6">
            <a:extLst>
              <a:ext uri="{FF2B5EF4-FFF2-40B4-BE49-F238E27FC236}">
                <a16:creationId xmlns:a16="http://schemas.microsoft.com/office/drawing/2014/main" id="{E9C7C96A-D954-13CD-A690-0BCC4194567E}"/>
              </a:ext>
            </a:extLst>
          </p:cNvPr>
          <p:cNvPicPr>
            <a:picLocks noChangeAspect="1"/>
          </p:cNvPicPr>
          <p:nvPr/>
        </p:nvPicPr>
        <p:blipFill>
          <a:blip r:embed="rId2"/>
          <a:srcRect t="2157" b="2157"/>
          <a:stretch/>
        </p:blipFill>
        <p:spPr>
          <a:xfrm>
            <a:off x="1952627" y="329747"/>
            <a:ext cx="10239374" cy="6528253"/>
          </a:xfrm>
          <a:prstGeom prst="rect">
            <a:avLst/>
          </a:prstGeom>
        </p:spPr>
      </p:pic>
      <p:sp>
        <p:nvSpPr>
          <p:cNvPr id="4" name="Tittel 2">
            <a:extLst>
              <a:ext uri="{FF2B5EF4-FFF2-40B4-BE49-F238E27FC236}">
                <a16:creationId xmlns:a16="http://schemas.microsoft.com/office/drawing/2014/main" id="{DE5B16CC-AFE7-A64D-C297-82A7F2CCCA91}"/>
              </a:ext>
            </a:extLst>
          </p:cNvPr>
          <p:cNvSpPr txBox="1">
            <a:spLocks/>
          </p:cNvSpPr>
          <p:nvPr/>
        </p:nvSpPr>
        <p:spPr>
          <a:xfrm>
            <a:off x="908662" y="2076771"/>
            <a:ext cx="9139106" cy="3034204"/>
          </a:xfrm>
          <a:prstGeom prst="rect">
            <a:avLst/>
          </a:prstGeom>
        </p:spPr>
        <p:txBody>
          <a:bodyPr vert="horz"/>
          <a:lstStyle>
            <a:defPPr>
              <a:defRPr lang="en-US"/>
            </a:defPPr>
            <a:lvl1pPr defTabSz="609585">
              <a:lnSpc>
                <a:spcPts val="9000"/>
              </a:lnSpc>
              <a:spcBef>
                <a:spcPct val="0"/>
              </a:spcBef>
              <a:buNone/>
              <a:defRPr sz="7200" b="1" i="0">
                <a:solidFill>
                  <a:schemeClr val="bg1"/>
                </a:solidFill>
                <a:latin typeface="+mj-lt"/>
                <a:ea typeface="+mj-ea"/>
                <a:cs typeface="Arial"/>
              </a:defRPr>
            </a:lvl1pPr>
          </a:lstStyle>
          <a:p>
            <a:r>
              <a:rPr lang="pl-PL" dirty="0"/>
              <a:t>Wildlife </a:t>
            </a:r>
          </a:p>
          <a:p>
            <a:r>
              <a:rPr lang="pl-PL" dirty="0"/>
              <a:t>List </a:t>
            </a:r>
            <a:r>
              <a:rPr lang="en-GB" dirty="0"/>
              <a:t>-</a:t>
            </a:r>
            <a:r>
              <a:rPr lang="pl-PL" dirty="0"/>
              <a:t> </a:t>
            </a:r>
            <a:r>
              <a:rPr lang="en-GB" dirty="0"/>
              <a:t>Land</a:t>
            </a:r>
            <a:r>
              <a:rPr lang="pl-PL" dirty="0"/>
              <a:t> </a:t>
            </a:r>
            <a:r>
              <a:rPr lang="en-GB" dirty="0"/>
              <a:t>Mammals</a:t>
            </a:r>
          </a:p>
        </p:txBody>
      </p:sp>
    </p:spTree>
    <p:extLst>
      <p:ext uri="{BB962C8B-B14F-4D97-AF65-F5344CB8AC3E}">
        <p14:creationId xmlns:p14="http://schemas.microsoft.com/office/powerpoint/2010/main" val="40367554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B4B4BEE-A364-0E2A-4C8C-1D65DBCCD85A}"/>
              </a:ext>
            </a:extLst>
          </p:cNvPr>
          <p:cNvGraphicFramePr>
            <a:graphicFrameLocks noGrp="1"/>
          </p:cNvGraphicFramePr>
          <p:nvPr>
            <p:extLst>
              <p:ext uri="{D42A27DB-BD31-4B8C-83A1-F6EECF244321}">
                <p14:modId xmlns:p14="http://schemas.microsoft.com/office/powerpoint/2010/main" val="3832715902"/>
              </p:ext>
            </p:extLst>
          </p:nvPr>
        </p:nvGraphicFramePr>
        <p:xfrm>
          <a:off x="449620" y="2367262"/>
          <a:ext cx="11292760" cy="3025570"/>
        </p:xfrm>
        <a:graphic>
          <a:graphicData uri="http://schemas.openxmlformats.org/drawingml/2006/table">
            <a:tbl>
              <a:tblPr firstRow="1">
                <a:tableStyleId>{775DCB02-9BB8-47FD-8907-85C794F793BA}</a:tableStyleId>
              </a:tblPr>
              <a:tblGrid>
                <a:gridCol w="2258552">
                  <a:extLst>
                    <a:ext uri="{9D8B030D-6E8A-4147-A177-3AD203B41FA5}">
                      <a16:colId xmlns:a16="http://schemas.microsoft.com/office/drawing/2014/main" val="3088101616"/>
                    </a:ext>
                  </a:extLst>
                </a:gridCol>
                <a:gridCol w="2258552">
                  <a:extLst>
                    <a:ext uri="{9D8B030D-6E8A-4147-A177-3AD203B41FA5}">
                      <a16:colId xmlns:a16="http://schemas.microsoft.com/office/drawing/2014/main" val="2578081934"/>
                    </a:ext>
                  </a:extLst>
                </a:gridCol>
                <a:gridCol w="2258552">
                  <a:extLst>
                    <a:ext uri="{9D8B030D-6E8A-4147-A177-3AD203B41FA5}">
                      <a16:colId xmlns:a16="http://schemas.microsoft.com/office/drawing/2014/main" val="3905369065"/>
                    </a:ext>
                  </a:extLst>
                </a:gridCol>
                <a:gridCol w="2258552">
                  <a:extLst>
                    <a:ext uri="{9D8B030D-6E8A-4147-A177-3AD203B41FA5}">
                      <a16:colId xmlns:a16="http://schemas.microsoft.com/office/drawing/2014/main" val="3595051564"/>
                    </a:ext>
                  </a:extLst>
                </a:gridCol>
                <a:gridCol w="2258552">
                  <a:extLst>
                    <a:ext uri="{9D8B030D-6E8A-4147-A177-3AD203B41FA5}">
                      <a16:colId xmlns:a16="http://schemas.microsoft.com/office/drawing/2014/main" val="409790158"/>
                    </a:ext>
                  </a:extLst>
                </a:gridCol>
              </a:tblGrid>
              <a:tr h="386098">
                <a:tc>
                  <a: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lang="en-GB" sz="1600" b="1" dirty="0">
                          <a:solidFill>
                            <a:schemeClr val="tx1"/>
                          </a:solidFill>
                          <a:effectLst/>
                          <a:latin typeface="+mj-lt"/>
                          <a:ea typeface="Jost Medium" pitchFamily="2" charset="0"/>
                        </a:rPr>
                        <a:t>SCIENTIFIC NAME</a:t>
                      </a:r>
                      <a:endParaRPr lang="en-GB" sz="1600" b="1" i="0" dirty="0">
                        <a:solidFill>
                          <a:schemeClr val="tx1"/>
                        </a:solidFill>
                        <a:effectLst/>
                        <a:latin typeface="+mj-lt"/>
                        <a:ea typeface="Jost Medium" pitchFamily="2" charset="0"/>
                        <a:cs typeface="Times New Roman" panose="02020603050405020304" pitchFamily="18" charset="0"/>
                      </a:endParaRPr>
                    </a:p>
                  </a:txBody>
                  <a:tcPr anchor="ctr"/>
                </a:tc>
                <a:tc>
                  <a:txBody>
                    <a:bodyPr/>
                    <a:lstStyle/>
                    <a:p>
                      <a:pPr algn="l"/>
                      <a:r>
                        <a:rPr lang="en-US" sz="1600" b="1" dirty="0">
                          <a:solidFill>
                            <a:schemeClr val="tx1"/>
                          </a:solidFill>
                          <a:latin typeface="+mj-lt"/>
                          <a:ea typeface="Jost Medium" pitchFamily="2" charset="0"/>
                        </a:rPr>
                        <a:t>ENGLISH</a:t>
                      </a:r>
                      <a:endParaRPr lang="en-US" sz="1600" b="1" i="0" dirty="0">
                        <a:solidFill>
                          <a:schemeClr val="tx1"/>
                        </a:solidFill>
                        <a:latin typeface="+mj-lt"/>
                        <a:ea typeface="Jost Medium" pitchFamily="2" charset="0"/>
                      </a:endParaRPr>
                    </a:p>
                  </a:txBody>
                  <a:tcPr anchor="ctr"/>
                </a:tc>
                <a:tc>
                  <a:txBody>
                    <a:bodyPr/>
                    <a:lstStyle/>
                    <a:p>
                      <a:pPr algn="l"/>
                      <a:r>
                        <a:rPr lang="en-US" sz="1600" b="1" dirty="0">
                          <a:solidFill>
                            <a:schemeClr val="tx1"/>
                          </a:solidFill>
                          <a:latin typeface="+mj-lt"/>
                          <a:ea typeface="Jost Medium" pitchFamily="2" charset="0"/>
                        </a:rPr>
                        <a:t>DEUTSCH</a:t>
                      </a:r>
                      <a:endParaRPr lang="en-US" sz="1600" b="1" i="0" dirty="0">
                        <a:solidFill>
                          <a:schemeClr val="tx1"/>
                        </a:solidFill>
                        <a:latin typeface="+mj-lt"/>
                        <a:ea typeface="Jost Medium" pitchFamily="2" charset="0"/>
                      </a:endParaRPr>
                    </a:p>
                  </a:txBody>
                  <a:tcPr anchor="ctr"/>
                </a:tc>
                <a:tc>
                  <a:txBody>
                    <a:bodyPr/>
                    <a:lstStyle/>
                    <a:p>
                      <a:pPr algn="l"/>
                      <a:r>
                        <a:rPr lang="en-US" sz="1600" b="1" dirty="0">
                          <a:solidFill>
                            <a:schemeClr val="tx1"/>
                          </a:solidFill>
                          <a:latin typeface="+mj-lt"/>
                          <a:ea typeface="Jost Medium" pitchFamily="2" charset="0"/>
                        </a:rPr>
                        <a:t>FRANÇAIS</a:t>
                      </a:r>
                      <a:endParaRPr lang="en-US" sz="1600" b="1" i="0" dirty="0">
                        <a:solidFill>
                          <a:schemeClr val="tx1"/>
                        </a:solidFill>
                        <a:latin typeface="+mj-lt"/>
                        <a:ea typeface="Jost Medium" pitchFamily="2" charset="0"/>
                      </a:endParaRPr>
                    </a:p>
                  </a:txBody>
                  <a:tcPr anchor="ctr"/>
                </a:tc>
                <a:tc>
                  <a:txBody>
                    <a:bodyPr/>
                    <a:lstStyle/>
                    <a:p>
                      <a:pPr algn="l"/>
                      <a:r>
                        <a:rPr lang="en-US" sz="1600" b="1" i="0" dirty="0">
                          <a:solidFill>
                            <a:schemeClr val="tx1"/>
                          </a:solidFill>
                          <a:latin typeface="+mj-lt"/>
                          <a:ea typeface="Jost Medium" pitchFamily="2" charset="0"/>
                        </a:rPr>
                        <a:t>NORSK</a:t>
                      </a:r>
                    </a:p>
                  </a:txBody>
                  <a:tcPr anchor="ctr"/>
                </a:tc>
                <a:extLst>
                  <a:ext uri="{0D108BD9-81ED-4DB2-BD59-A6C34878D82A}">
                    <a16:rowId xmlns:a16="http://schemas.microsoft.com/office/drawing/2014/main" val="2960362614"/>
                  </a:ext>
                </a:extLst>
              </a:tr>
              <a:tr h="311986">
                <a:tc>
                  <a:txBody>
                    <a:bodyPr/>
                    <a:lstStyle/>
                    <a:p>
                      <a:pPr algn="l" fontAlgn="ctr"/>
                      <a:r>
                        <a:rPr lang="en-US" sz="1400" b="0" i="1" u="none" strike="noStrike" dirty="0">
                          <a:solidFill>
                            <a:srgbClr val="000000"/>
                          </a:solidFill>
                          <a:effectLst/>
                          <a:latin typeface="+mn-lt"/>
                        </a:rPr>
                        <a:t>Ursus americanus</a:t>
                      </a:r>
                    </a:p>
                  </a:txBody>
                  <a:tcPr marL="6350" marR="6350" marT="6350" marB="0" anchor="ctr"/>
                </a:tc>
                <a:tc>
                  <a:txBody>
                    <a:bodyPr/>
                    <a:lstStyle/>
                    <a:p>
                      <a:pPr algn="l" fontAlgn="ctr"/>
                      <a:r>
                        <a:rPr lang="en-US" sz="1400" b="1" i="0" u="none" strike="noStrike" dirty="0">
                          <a:solidFill>
                            <a:srgbClr val="000000"/>
                          </a:solidFill>
                          <a:effectLst/>
                          <a:latin typeface="+mn-lt"/>
                        </a:rPr>
                        <a:t>American black bear</a:t>
                      </a:r>
                    </a:p>
                  </a:txBody>
                  <a:tcPr marL="6350" marR="6350" marT="6350" marB="0" anchor="ctr"/>
                </a:tc>
                <a:tc>
                  <a:txBody>
                    <a:bodyPr/>
                    <a:lstStyle/>
                    <a:p>
                      <a:pPr algn="l" fontAlgn="ctr"/>
                      <a:r>
                        <a:rPr lang="en-US" sz="1400" b="0" i="1" u="none" strike="noStrike" dirty="0" err="1">
                          <a:solidFill>
                            <a:srgbClr val="000000"/>
                          </a:solidFill>
                          <a:effectLst/>
                          <a:latin typeface="+mn-lt"/>
                        </a:rPr>
                        <a:t>Amerikanischer</a:t>
                      </a:r>
                      <a:r>
                        <a:rPr lang="en-US" sz="1400" b="0" i="1" u="none" strike="noStrike" dirty="0">
                          <a:solidFill>
                            <a:srgbClr val="000000"/>
                          </a:solidFill>
                          <a:effectLst/>
                          <a:latin typeface="+mn-lt"/>
                        </a:rPr>
                        <a:t> </a:t>
                      </a:r>
                      <a:r>
                        <a:rPr lang="en-US" sz="1400" b="0" i="1" u="none" strike="noStrike" dirty="0" err="1">
                          <a:solidFill>
                            <a:srgbClr val="000000"/>
                          </a:solidFill>
                          <a:effectLst/>
                          <a:latin typeface="+mn-lt"/>
                        </a:rPr>
                        <a:t>Schwarzbär</a:t>
                      </a:r>
                      <a:endParaRPr lang="en-US" sz="1400" b="0" i="1" u="none" strike="noStrike" dirty="0">
                        <a:solidFill>
                          <a:srgbClr val="000000"/>
                        </a:solidFill>
                        <a:effectLst/>
                        <a:latin typeface="+mn-lt"/>
                      </a:endParaRPr>
                    </a:p>
                  </a:txBody>
                  <a:tcPr marL="6350" marR="6350" marT="6350" marB="0" anchor="ctr"/>
                </a:tc>
                <a:tc>
                  <a:txBody>
                    <a:bodyPr/>
                    <a:lstStyle/>
                    <a:p>
                      <a:pPr algn="l" fontAlgn="ctr"/>
                      <a:r>
                        <a:rPr lang="en-US" sz="1400" b="0" i="1" u="none" strike="noStrike">
                          <a:solidFill>
                            <a:srgbClr val="000000"/>
                          </a:solidFill>
                          <a:effectLst/>
                          <a:latin typeface="+mn-lt"/>
                        </a:rPr>
                        <a:t>Ours noir</a:t>
                      </a:r>
                    </a:p>
                  </a:txBody>
                  <a:tcPr marL="6350" marR="6350" marT="6350" marB="0" anchor="ctr"/>
                </a:tc>
                <a:tc>
                  <a:txBody>
                    <a:bodyPr/>
                    <a:lstStyle/>
                    <a:p>
                      <a:pPr algn="l" fontAlgn="ctr"/>
                      <a:r>
                        <a:rPr lang="en-US" sz="1400" b="0" i="0" u="none" strike="noStrike" dirty="0" err="1">
                          <a:solidFill>
                            <a:srgbClr val="000000"/>
                          </a:solidFill>
                          <a:effectLst/>
                          <a:latin typeface="+mn-lt"/>
                        </a:rPr>
                        <a:t>Amerikansk</a:t>
                      </a:r>
                      <a:r>
                        <a:rPr lang="en-US" sz="1400" b="0" i="0" u="none" strike="noStrike" dirty="0">
                          <a:solidFill>
                            <a:srgbClr val="000000"/>
                          </a:solidFill>
                          <a:effectLst/>
                          <a:latin typeface="+mn-lt"/>
                        </a:rPr>
                        <a:t> </a:t>
                      </a:r>
                      <a:r>
                        <a:rPr lang="en-US" sz="1400" b="0" i="0" u="none" strike="noStrike" dirty="0" err="1">
                          <a:solidFill>
                            <a:srgbClr val="000000"/>
                          </a:solidFill>
                          <a:effectLst/>
                          <a:latin typeface="+mn-lt"/>
                        </a:rPr>
                        <a:t>svartbjørn</a:t>
                      </a:r>
                      <a:endParaRPr lang="en-US" sz="1400" b="0" i="0" u="none" strike="noStrike" dirty="0">
                        <a:solidFill>
                          <a:srgbClr val="000000"/>
                        </a:solidFill>
                        <a:effectLst/>
                        <a:latin typeface="+mn-lt"/>
                      </a:endParaRPr>
                    </a:p>
                  </a:txBody>
                  <a:tcPr marL="6350" marR="6350" marT="6350" marB="0" anchor="ctr"/>
                </a:tc>
                <a:extLst>
                  <a:ext uri="{0D108BD9-81ED-4DB2-BD59-A6C34878D82A}">
                    <a16:rowId xmlns:a16="http://schemas.microsoft.com/office/drawing/2014/main" val="2435987044"/>
                  </a:ext>
                </a:extLst>
              </a:tr>
              <a:tr h="311986">
                <a:tc>
                  <a:txBody>
                    <a:bodyPr/>
                    <a:lstStyle/>
                    <a:p>
                      <a:pPr algn="l" fontAlgn="ctr"/>
                      <a:r>
                        <a:rPr lang="en-US" sz="1400" b="0" i="1" u="none" strike="noStrike">
                          <a:solidFill>
                            <a:srgbClr val="000000"/>
                          </a:solidFill>
                          <a:effectLst/>
                          <a:latin typeface="+mn-lt"/>
                        </a:rPr>
                        <a:t>Lontra canadensis</a:t>
                      </a:r>
                    </a:p>
                  </a:txBody>
                  <a:tcPr marL="6350" marR="6350" marT="6350" marB="0" anchor="ctr"/>
                </a:tc>
                <a:tc>
                  <a:txBody>
                    <a:bodyPr/>
                    <a:lstStyle/>
                    <a:p>
                      <a:pPr algn="l" fontAlgn="ctr"/>
                      <a:r>
                        <a:rPr lang="en-US" sz="1400" b="1" i="0" u="none" strike="noStrike" dirty="0">
                          <a:solidFill>
                            <a:srgbClr val="000000"/>
                          </a:solidFill>
                          <a:effectLst/>
                          <a:latin typeface="+mn-lt"/>
                        </a:rPr>
                        <a:t>North American river otter</a:t>
                      </a:r>
                    </a:p>
                  </a:txBody>
                  <a:tcPr marL="6350" marR="6350" marT="6350" marB="0" anchor="ctr"/>
                </a:tc>
                <a:tc>
                  <a:txBody>
                    <a:bodyPr/>
                    <a:lstStyle/>
                    <a:p>
                      <a:pPr algn="l" fontAlgn="ctr"/>
                      <a:r>
                        <a:rPr lang="en-US" sz="1400" b="0" i="1" u="none" strike="noStrike" dirty="0">
                          <a:solidFill>
                            <a:srgbClr val="000000"/>
                          </a:solidFill>
                          <a:effectLst/>
                          <a:latin typeface="+mn-lt"/>
                        </a:rPr>
                        <a:t>Nord-</a:t>
                      </a:r>
                      <a:r>
                        <a:rPr lang="en-US" sz="1400" b="0" i="1" u="none" strike="noStrike" dirty="0" err="1">
                          <a:solidFill>
                            <a:srgbClr val="000000"/>
                          </a:solidFill>
                          <a:effectLst/>
                          <a:latin typeface="+mn-lt"/>
                        </a:rPr>
                        <a:t>amerikanischer</a:t>
                      </a:r>
                      <a:r>
                        <a:rPr lang="en-US" sz="1400" b="0" i="1" u="none" strike="noStrike" dirty="0">
                          <a:solidFill>
                            <a:srgbClr val="000000"/>
                          </a:solidFill>
                          <a:effectLst/>
                          <a:latin typeface="+mn-lt"/>
                        </a:rPr>
                        <a:t> </a:t>
                      </a:r>
                      <a:r>
                        <a:rPr lang="en-US" sz="1400" b="0" i="1" u="none" strike="noStrike" dirty="0" err="1">
                          <a:solidFill>
                            <a:srgbClr val="000000"/>
                          </a:solidFill>
                          <a:effectLst/>
                          <a:latin typeface="+mn-lt"/>
                        </a:rPr>
                        <a:t>Fischotter</a:t>
                      </a:r>
                      <a:endParaRPr lang="en-US" sz="1400" b="0" i="1" u="none" strike="noStrike" dirty="0">
                        <a:solidFill>
                          <a:srgbClr val="000000"/>
                        </a:solidFill>
                        <a:effectLst/>
                        <a:latin typeface="+mn-lt"/>
                      </a:endParaRPr>
                    </a:p>
                  </a:txBody>
                  <a:tcPr marL="6350" marR="6350" marT="6350" marB="0" anchor="ctr"/>
                </a:tc>
                <a:tc>
                  <a:txBody>
                    <a:bodyPr/>
                    <a:lstStyle/>
                    <a:p>
                      <a:pPr algn="l" fontAlgn="ctr"/>
                      <a:r>
                        <a:rPr lang="en-US" sz="1400" b="0" i="1" u="none" strike="noStrike" dirty="0">
                          <a:solidFill>
                            <a:srgbClr val="000000"/>
                          </a:solidFill>
                          <a:effectLst/>
                          <a:latin typeface="+mn-lt"/>
                        </a:rPr>
                        <a:t>Loutre de rivière</a:t>
                      </a:r>
                    </a:p>
                  </a:txBody>
                  <a:tcPr marL="6350" marR="6350" marT="6350" marB="0"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 </a:t>
                      </a:r>
                      <a:r>
                        <a:rPr lang="en-US" sz="1400" i="0" dirty="0" err="1">
                          <a:solidFill>
                            <a:schemeClr val="tx1"/>
                          </a:solidFill>
                          <a:latin typeface="+mn-lt"/>
                        </a:rPr>
                        <a:t>Nordamerikansk</a:t>
                      </a:r>
                      <a:r>
                        <a:rPr lang="en-US" sz="1400" i="0" dirty="0">
                          <a:solidFill>
                            <a:schemeClr val="tx1"/>
                          </a:solidFill>
                          <a:latin typeface="+mn-lt"/>
                        </a:rPr>
                        <a:t> </a:t>
                      </a:r>
                      <a:r>
                        <a:rPr lang="en-US" sz="1400" i="0" dirty="0" err="1">
                          <a:solidFill>
                            <a:schemeClr val="tx1"/>
                          </a:solidFill>
                          <a:latin typeface="+mn-lt"/>
                        </a:rPr>
                        <a:t>Elvoter</a:t>
                      </a:r>
                      <a:endParaRPr lang="en-US" sz="1400" i="0" dirty="0">
                        <a:solidFill>
                          <a:schemeClr val="tx1"/>
                        </a:solidFill>
                        <a:latin typeface="+mn-lt"/>
                      </a:endParaRPr>
                    </a:p>
                  </a:txBody>
                  <a:tcPr marL="6350" marR="6350" marT="6350" marB="0" anchor="ctr"/>
                </a:tc>
                <a:extLst>
                  <a:ext uri="{0D108BD9-81ED-4DB2-BD59-A6C34878D82A}">
                    <a16:rowId xmlns:a16="http://schemas.microsoft.com/office/drawing/2014/main" val="3975566596"/>
                  </a:ext>
                </a:extLst>
              </a:tr>
              <a:tr h="311986">
                <a:tc>
                  <a:txBody>
                    <a:bodyPr/>
                    <a:lstStyle/>
                    <a:p>
                      <a:pPr algn="l" fontAlgn="ctr"/>
                      <a:r>
                        <a:rPr lang="en-US" sz="1400" b="0" i="1" u="none" strike="noStrike">
                          <a:solidFill>
                            <a:srgbClr val="000000"/>
                          </a:solidFill>
                          <a:effectLst/>
                          <a:latin typeface="+mn-lt"/>
                        </a:rPr>
                        <a:t>Tamiasciurus hudsonicus</a:t>
                      </a:r>
                    </a:p>
                  </a:txBody>
                  <a:tcPr marL="6350" marR="6350" marT="6350" marB="0" anchor="ctr"/>
                </a:tc>
                <a:tc>
                  <a:txBody>
                    <a:bodyPr/>
                    <a:lstStyle/>
                    <a:p>
                      <a:pPr algn="l" fontAlgn="ctr"/>
                      <a:r>
                        <a:rPr lang="en-US" sz="1400" b="1" i="0" u="none" strike="noStrike" dirty="0">
                          <a:solidFill>
                            <a:srgbClr val="000000"/>
                          </a:solidFill>
                          <a:effectLst/>
                          <a:latin typeface="+mn-lt"/>
                        </a:rPr>
                        <a:t>American red squirrel</a:t>
                      </a:r>
                    </a:p>
                  </a:txBody>
                  <a:tcPr marL="6350" marR="6350" marT="6350" marB="0" anchor="ctr"/>
                </a:tc>
                <a:tc>
                  <a:txBody>
                    <a:bodyPr/>
                    <a:lstStyle/>
                    <a:p>
                      <a:pPr algn="l" fontAlgn="ctr"/>
                      <a:r>
                        <a:rPr lang="en-US" sz="1400" b="0" i="1" u="none" strike="noStrike" dirty="0" err="1">
                          <a:solidFill>
                            <a:srgbClr val="000000"/>
                          </a:solidFill>
                          <a:effectLst/>
                          <a:latin typeface="+mn-lt"/>
                        </a:rPr>
                        <a:t>Gemeines</a:t>
                      </a:r>
                      <a:r>
                        <a:rPr lang="en-US" sz="1400" b="0" i="1" u="none" strike="noStrike" dirty="0">
                          <a:solidFill>
                            <a:srgbClr val="000000"/>
                          </a:solidFill>
                          <a:effectLst/>
                          <a:latin typeface="+mn-lt"/>
                        </a:rPr>
                        <a:t> </a:t>
                      </a:r>
                      <a:r>
                        <a:rPr lang="en-US" sz="1400" b="0" i="1" u="none" strike="noStrike" dirty="0" err="1">
                          <a:solidFill>
                            <a:srgbClr val="000000"/>
                          </a:solidFill>
                          <a:effectLst/>
                          <a:latin typeface="+mn-lt"/>
                        </a:rPr>
                        <a:t>Rothörnchen</a:t>
                      </a:r>
                      <a:endParaRPr lang="en-US" sz="1400" b="0" i="1" u="none" strike="noStrike" dirty="0">
                        <a:solidFill>
                          <a:srgbClr val="000000"/>
                        </a:solidFill>
                        <a:effectLst/>
                        <a:latin typeface="+mn-lt"/>
                      </a:endParaRPr>
                    </a:p>
                  </a:txBody>
                  <a:tcPr marL="6350" marR="6350" marT="6350" marB="0" anchor="ctr"/>
                </a:tc>
                <a:tc>
                  <a:txBody>
                    <a:bodyPr/>
                    <a:lstStyle/>
                    <a:p>
                      <a:pPr algn="l" fontAlgn="ctr"/>
                      <a:r>
                        <a:rPr lang="en-US" sz="1400" b="0" i="1" u="none" strike="noStrike" dirty="0" err="1">
                          <a:solidFill>
                            <a:srgbClr val="000000"/>
                          </a:solidFill>
                          <a:effectLst/>
                          <a:latin typeface="+mn-lt"/>
                        </a:rPr>
                        <a:t>Écureuil</a:t>
                      </a:r>
                      <a:r>
                        <a:rPr lang="en-US" sz="1400" b="0" i="1" u="none" strike="noStrike" dirty="0">
                          <a:solidFill>
                            <a:srgbClr val="000000"/>
                          </a:solidFill>
                          <a:effectLst/>
                          <a:latin typeface="+mn-lt"/>
                        </a:rPr>
                        <a:t> roux </a:t>
                      </a:r>
                      <a:r>
                        <a:rPr lang="en-US" sz="1400" b="0" i="1" u="none" strike="noStrike" dirty="0" err="1">
                          <a:solidFill>
                            <a:srgbClr val="000000"/>
                          </a:solidFill>
                          <a:effectLst/>
                          <a:latin typeface="+mn-lt"/>
                        </a:rPr>
                        <a:t>américain</a:t>
                      </a:r>
                      <a:endParaRPr lang="en-US" sz="1400" b="0" i="1" u="none" strike="noStrike" dirty="0">
                        <a:solidFill>
                          <a:srgbClr val="000000"/>
                        </a:solidFill>
                        <a:effectLst/>
                        <a:latin typeface="+mn-lt"/>
                      </a:endParaRPr>
                    </a:p>
                  </a:txBody>
                  <a:tcPr marL="6350" marR="6350" marT="6350" marB="0" anchor="ctr"/>
                </a:tc>
                <a:tc>
                  <a:txBody>
                    <a:bodyPr/>
                    <a:lstStyle/>
                    <a:p>
                      <a:pPr algn="l" fontAlgn="ctr"/>
                      <a:r>
                        <a:rPr lang="en-US" sz="1400" b="0" i="0" u="none" strike="noStrike" dirty="0" err="1">
                          <a:solidFill>
                            <a:srgbClr val="000000"/>
                          </a:solidFill>
                          <a:effectLst/>
                          <a:latin typeface="+mn-lt"/>
                        </a:rPr>
                        <a:t>Amerikansk</a:t>
                      </a:r>
                      <a:r>
                        <a:rPr lang="en-US" sz="1400" b="0" i="0" u="none" strike="noStrike" dirty="0">
                          <a:solidFill>
                            <a:srgbClr val="000000"/>
                          </a:solidFill>
                          <a:effectLst/>
                          <a:latin typeface="+mn-lt"/>
                        </a:rPr>
                        <a:t> </a:t>
                      </a:r>
                      <a:r>
                        <a:rPr lang="en-US" sz="1400" b="0" i="0" u="none" strike="noStrike" dirty="0" err="1">
                          <a:solidFill>
                            <a:srgbClr val="000000"/>
                          </a:solidFill>
                          <a:effectLst/>
                          <a:latin typeface="+mn-lt"/>
                        </a:rPr>
                        <a:t>ekorn</a:t>
                      </a:r>
                      <a:endParaRPr lang="en-US" sz="1400" b="0" i="0" u="none" strike="noStrike" dirty="0">
                        <a:solidFill>
                          <a:srgbClr val="000000"/>
                        </a:solidFill>
                        <a:effectLst/>
                        <a:latin typeface="+mn-lt"/>
                      </a:endParaRPr>
                    </a:p>
                  </a:txBody>
                  <a:tcPr marL="6350" marR="6350" marT="6350" marB="0" anchor="ctr"/>
                </a:tc>
                <a:extLst>
                  <a:ext uri="{0D108BD9-81ED-4DB2-BD59-A6C34878D82A}">
                    <a16:rowId xmlns:a16="http://schemas.microsoft.com/office/drawing/2014/main" val="1506005341"/>
                  </a:ext>
                </a:extLst>
              </a:tr>
              <a:tr h="311986">
                <a:tc>
                  <a:txBody>
                    <a:bodyPr/>
                    <a:lstStyle/>
                    <a:p>
                      <a:pPr algn="l" fontAlgn="ctr"/>
                      <a:r>
                        <a:rPr lang="en-US" sz="1400" b="0" i="1" u="none" strike="noStrike">
                          <a:solidFill>
                            <a:srgbClr val="000000"/>
                          </a:solidFill>
                          <a:effectLst/>
                          <a:latin typeface="+mn-lt"/>
                        </a:rPr>
                        <a:t>Oreamnos americanus</a:t>
                      </a:r>
                    </a:p>
                  </a:txBody>
                  <a:tcPr marL="6350" marR="6350" marT="6350" marB="0" anchor="ctr"/>
                </a:tc>
                <a:tc>
                  <a:txBody>
                    <a:bodyPr/>
                    <a:lstStyle/>
                    <a:p>
                      <a:pPr algn="l" fontAlgn="ctr"/>
                      <a:r>
                        <a:rPr lang="en-US" sz="1400" b="1" i="0" u="none" strike="noStrike">
                          <a:solidFill>
                            <a:srgbClr val="000000"/>
                          </a:solidFill>
                          <a:effectLst/>
                          <a:latin typeface="+mn-lt"/>
                        </a:rPr>
                        <a:t>Mountain Goat</a:t>
                      </a:r>
                    </a:p>
                  </a:txBody>
                  <a:tcPr marL="6350" marR="6350" marT="6350" marB="0" anchor="ctr"/>
                </a:tc>
                <a:tc>
                  <a:txBody>
                    <a:bodyPr/>
                    <a:lstStyle/>
                    <a:p>
                      <a:pPr algn="l" fontAlgn="ctr"/>
                      <a:r>
                        <a:rPr lang="en-US" sz="1400" b="0" i="1" u="none" strike="noStrike">
                          <a:solidFill>
                            <a:srgbClr val="000000"/>
                          </a:solidFill>
                          <a:effectLst/>
                          <a:latin typeface="+mn-lt"/>
                        </a:rPr>
                        <a:t>Schneeziege</a:t>
                      </a:r>
                    </a:p>
                  </a:txBody>
                  <a:tcPr marL="6350" marR="6350" marT="6350" marB="0" anchor="ctr"/>
                </a:tc>
                <a:tc>
                  <a:txBody>
                    <a:bodyPr/>
                    <a:lstStyle/>
                    <a:p>
                      <a:pPr algn="l" fontAlgn="ctr"/>
                      <a:r>
                        <a:rPr lang="en-US" sz="1400" b="0" i="1" u="none" strike="noStrike" dirty="0">
                          <a:solidFill>
                            <a:srgbClr val="000000"/>
                          </a:solidFill>
                          <a:effectLst/>
                          <a:latin typeface="+mn-lt"/>
                        </a:rPr>
                        <a:t>Chèvre des </a:t>
                      </a:r>
                      <a:r>
                        <a:rPr lang="en-US" sz="1400" b="0" i="1" u="none" strike="noStrike" dirty="0" err="1">
                          <a:solidFill>
                            <a:srgbClr val="000000"/>
                          </a:solidFill>
                          <a:effectLst/>
                          <a:latin typeface="+mn-lt"/>
                        </a:rPr>
                        <a:t>Montagnes</a:t>
                      </a:r>
                      <a:r>
                        <a:rPr lang="en-US" sz="1400" b="0" i="1" u="none" strike="noStrike" dirty="0">
                          <a:solidFill>
                            <a:srgbClr val="000000"/>
                          </a:solidFill>
                          <a:effectLst/>
                          <a:latin typeface="+mn-lt"/>
                        </a:rPr>
                        <a:t> </a:t>
                      </a:r>
                      <a:r>
                        <a:rPr lang="en-US" sz="1400" b="0" i="1" u="none" strike="noStrike" dirty="0" err="1">
                          <a:solidFill>
                            <a:srgbClr val="000000"/>
                          </a:solidFill>
                          <a:effectLst/>
                          <a:latin typeface="+mn-lt"/>
                        </a:rPr>
                        <a:t>Rocheuses</a:t>
                      </a:r>
                      <a:endParaRPr lang="en-US" sz="1400" b="0" i="1" u="none" strike="noStrike" dirty="0">
                        <a:solidFill>
                          <a:srgbClr val="000000"/>
                        </a:solidFill>
                        <a:effectLst/>
                        <a:latin typeface="+mn-lt"/>
                      </a:endParaRPr>
                    </a:p>
                  </a:txBody>
                  <a:tcPr marL="6350" marR="6350" marT="6350" marB="0" anchor="ctr"/>
                </a:tc>
                <a:tc>
                  <a:txBody>
                    <a:bodyPr/>
                    <a:lstStyle/>
                    <a:p>
                      <a:pPr algn="l" fontAlgn="ctr"/>
                      <a:r>
                        <a:rPr lang="en-US" sz="1400" b="0" i="0" u="none" strike="noStrike" dirty="0" err="1">
                          <a:solidFill>
                            <a:srgbClr val="000000"/>
                          </a:solidFill>
                          <a:effectLst/>
                          <a:latin typeface="+mn-lt"/>
                        </a:rPr>
                        <a:t>Snøgeit</a:t>
                      </a:r>
                      <a:endParaRPr lang="en-US" sz="1400" b="0" i="0" u="none" strike="noStrike" dirty="0">
                        <a:solidFill>
                          <a:srgbClr val="000000"/>
                        </a:solidFill>
                        <a:effectLst/>
                        <a:latin typeface="+mn-lt"/>
                      </a:endParaRPr>
                    </a:p>
                  </a:txBody>
                  <a:tcPr marL="6350" marR="6350" marT="6350" marB="0" anchor="ctr"/>
                </a:tc>
                <a:extLst>
                  <a:ext uri="{0D108BD9-81ED-4DB2-BD59-A6C34878D82A}">
                    <a16:rowId xmlns:a16="http://schemas.microsoft.com/office/drawing/2014/main" val="2300872339"/>
                  </a:ext>
                </a:extLst>
              </a:tr>
              <a:tr h="311986">
                <a:tc>
                  <a:txBody>
                    <a:bodyPr/>
                    <a:lstStyle/>
                    <a:p>
                      <a:pPr algn="l" fontAlgn="ctr"/>
                      <a:r>
                        <a:rPr lang="en-US" sz="1400" b="0" i="1" u="none" strike="noStrike">
                          <a:solidFill>
                            <a:srgbClr val="000000"/>
                          </a:solidFill>
                          <a:effectLst/>
                          <a:latin typeface="+mn-lt"/>
                        </a:rPr>
                        <a:t>Neogale vison</a:t>
                      </a:r>
                    </a:p>
                  </a:txBody>
                  <a:tcPr marL="6350" marR="6350" marT="6350" marB="0" anchor="ctr"/>
                </a:tc>
                <a:tc>
                  <a:txBody>
                    <a:bodyPr/>
                    <a:lstStyle/>
                    <a:p>
                      <a:pPr algn="l" fontAlgn="ctr"/>
                      <a:r>
                        <a:rPr lang="en-US" sz="1400" b="1" i="0" u="none" strike="noStrike" dirty="0">
                          <a:solidFill>
                            <a:srgbClr val="000000"/>
                          </a:solidFill>
                          <a:effectLst/>
                          <a:latin typeface="+mn-lt"/>
                        </a:rPr>
                        <a:t>American Mink</a:t>
                      </a:r>
                    </a:p>
                  </a:txBody>
                  <a:tcPr marL="6350" marR="6350" marT="6350" marB="0" anchor="ctr"/>
                </a:tc>
                <a:tc>
                  <a:txBody>
                    <a:bodyPr/>
                    <a:lstStyle/>
                    <a:p>
                      <a:pPr algn="l" fontAlgn="ctr"/>
                      <a:r>
                        <a:rPr lang="en-US" sz="1400" b="0" i="1" u="none" strike="noStrike">
                          <a:solidFill>
                            <a:srgbClr val="000000"/>
                          </a:solidFill>
                          <a:effectLst/>
                          <a:latin typeface="+mn-lt"/>
                        </a:rPr>
                        <a:t>Nerz</a:t>
                      </a:r>
                    </a:p>
                  </a:txBody>
                  <a:tcPr marL="6350" marR="6350" marT="6350" marB="0" anchor="ctr"/>
                </a:tc>
                <a:tc>
                  <a:txBody>
                    <a:bodyPr/>
                    <a:lstStyle/>
                    <a:p>
                      <a:pPr algn="l" fontAlgn="ctr"/>
                      <a:r>
                        <a:rPr lang="en-US" sz="1400" b="0" i="1" u="none" strike="noStrike" dirty="0">
                          <a:solidFill>
                            <a:srgbClr val="000000"/>
                          </a:solidFill>
                          <a:effectLst/>
                          <a:latin typeface="+mn-lt"/>
                        </a:rPr>
                        <a:t>Vison</a:t>
                      </a:r>
                    </a:p>
                  </a:txBody>
                  <a:tcPr marL="6350" marR="6350" marT="6350" marB="0"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i="0" dirty="0" err="1">
                          <a:solidFill>
                            <a:schemeClr val="tx1"/>
                          </a:solidFill>
                          <a:latin typeface="+mn-lt"/>
                        </a:rPr>
                        <a:t>Amerikansk</a:t>
                      </a:r>
                      <a:r>
                        <a:rPr lang="en-US" sz="1400" i="0" dirty="0">
                          <a:solidFill>
                            <a:schemeClr val="tx1"/>
                          </a:solidFill>
                          <a:latin typeface="+mn-lt"/>
                        </a:rPr>
                        <a:t> Mink</a:t>
                      </a:r>
                    </a:p>
                  </a:txBody>
                  <a:tcPr marL="6350" marR="6350" marT="6350" marB="0" anchor="ctr"/>
                </a:tc>
                <a:extLst>
                  <a:ext uri="{0D108BD9-81ED-4DB2-BD59-A6C34878D82A}">
                    <a16:rowId xmlns:a16="http://schemas.microsoft.com/office/drawing/2014/main" val="3819117745"/>
                  </a:ext>
                </a:extLst>
              </a:tr>
              <a:tr h="311986">
                <a:tc>
                  <a:txBody>
                    <a:bodyPr/>
                    <a:lstStyle/>
                    <a:p>
                      <a:pPr algn="l" fontAlgn="b"/>
                      <a:r>
                        <a:rPr lang="en-US" sz="1400" b="0" i="1" u="none" strike="noStrike" dirty="0">
                          <a:solidFill>
                            <a:srgbClr val="000000"/>
                          </a:solidFill>
                          <a:effectLst/>
                          <a:latin typeface="+mn-lt"/>
                        </a:rPr>
                        <a:t>Odocoileus hemionus</a:t>
                      </a:r>
                    </a:p>
                  </a:txBody>
                  <a:tcPr marL="6350" marR="6350" marT="6350" marB="0" anchor="ctr"/>
                </a:tc>
                <a:tc>
                  <a:txBody>
                    <a:bodyPr/>
                    <a:lstStyle/>
                    <a:p>
                      <a:pPr algn="l" fontAlgn="b"/>
                      <a:r>
                        <a:rPr lang="en-US" sz="1400" b="1" i="0" u="none" strike="noStrike" dirty="0">
                          <a:solidFill>
                            <a:srgbClr val="000000"/>
                          </a:solidFill>
                          <a:effectLst/>
                          <a:latin typeface="+mn-lt"/>
                        </a:rPr>
                        <a:t>Sitka black-tailed deer</a:t>
                      </a:r>
                    </a:p>
                  </a:txBody>
                  <a:tcPr marL="6350" marR="6350" marT="6350" marB="0" anchor="ctr"/>
                </a:tc>
                <a:tc>
                  <a:txBody>
                    <a:bodyPr/>
                    <a:lstStyle/>
                    <a:p>
                      <a:pPr algn="l" fontAlgn="b"/>
                      <a:r>
                        <a:rPr lang="en-US" sz="1400" b="0" i="1" u="none" strike="noStrike" dirty="0" err="1">
                          <a:solidFill>
                            <a:srgbClr val="000000"/>
                          </a:solidFill>
                          <a:effectLst/>
                          <a:latin typeface="+mn-lt"/>
                        </a:rPr>
                        <a:t>Maultierhirsch</a:t>
                      </a:r>
                      <a:endParaRPr lang="en-US" sz="1400" b="0" i="1" u="none" strike="noStrike" dirty="0">
                        <a:solidFill>
                          <a:srgbClr val="000000"/>
                        </a:solidFill>
                        <a:effectLst/>
                        <a:latin typeface="+mn-lt"/>
                      </a:endParaRPr>
                    </a:p>
                  </a:txBody>
                  <a:tcPr marL="6350" marR="6350" marT="6350" marB="0" anchor="ctr"/>
                </a:tc>
                <a:tc>
                  <a:txBody>
                    <a:bodyPr/>
                    <a:lstStyle/>
                    <a:p>
                      <a:pPr algn="l" fontAlgn="b"/>
                      <a:r>
                        <a:rPr lang="en-US" sz="1400" b="0" i="1" u="none" strike="noStrike" dirty="0">
                          <a:solidFill>
                            <a:srgbClr val="000000"/>
                          </a:solidFill>
                          <a:effectLst/>
                          <a:latin typeface="+mn-lt"/>
                        </a:rPr>
                        <a:t>Cerf à queue noire</a:t>
                      </a:r>
                    </a:p>
                  </a:txBody>
                  <a:tcPr marL="6350" marR="6350" marT="6350" marB="0" anchor="ctr"/>
                </a:tc>
                <a:tc>
                  <a:txBody>
                    <a:bodyPr/>
                    <a:lstStyle/>
                    <a:p>
                      <a:pPr algn="l" fontAlgn="b"/>
                      <a:r>
                        <a:rPr lang="en-US" sz="1400" b="0" i="0" u="none" strike="noStrike" dirty="0" err="1">
                          <a:solidFill>
                            <a:srgbClr val="000000"/>
                          </a:solidFill>
                          <a:effectLst/>
                          <a:latin typeface="+mn-lt"/>
                        </a:rPr>
                        <a:t>Mulhjort</a:t>
                      </a:r>
                      <a:endParaRPr lang="en-US" sz="1400" b="0" i="0" u="none" strike="noStrike" dirty="0">
                        <a:solidFill>
                          <a:srgbClr val="000000"/>
                        </a:solidFill>
                        <a:effectLst/>
                        <a:latin typeface="+mn-lt"/>
                      </a:endParaRPr>
                    </a:p>
                  </a:txBody>
                  <a:tcPr marL="6350" marR="6350" marT="6350" marB="0" anchor="ctr"/>
                </a:tc>
                <a:extLst>
                  <a:ext uri="{0D108BD9-81ED-4DB2-BD59-A6C34878D82A}">
                    <a16:rowId xmlns:a16="http://schemas.microsoft.com/office/drawing/2014/main" val="2895972960"/>
                  </a:ext>
                </a:extLst>
              </a:tr>
              <a:tr h="262694">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i="1" dirty="0">
                          <a:solidFill>
                            <a:schemeClr val="tx1"/>
                          </a:solidFill>
                          <a:latin typeface="+mn-lt"/>
                        </a:rPr>
                        <a:t>Marmota caligata</a:t>
                      </a:r>
                    </a:p>
                  </a:txBody>
                  <a:tcPr marL="6350" marR="6350" marT="6350" marB="0"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b="1" dirty="0">
                          <a:solidFill>
                            <a:schemeClr val="tx1"/>
                          </a:solidFill>
                          <a:latin typeface="+mn-lt"/>
                        </a:rPr>
                        <a:t>Hoary Marmot</a:t>
                      </a:r>
                    </a:p>
                  </a:txBody>
                  <a:tcPr marL="6350" marR="6350" marT="6350" marB="0"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i="1" dirty="0" err="1">
                          <a:solidFill>
                            <a:schemeClr val="tx1"/>
                          </a:solidFill>
                          <a:latin typeface="+mn-lt"/>
                        </a:rPr>
                        <a:t>Eisgraues</a:t>
                      </a:r>
                      <a:r>
                        <a:rPr lang="en-US" sz="1400" i="1" dirty="0">
                          <a:solidFill>
                            <a:schemeClr val="tx1"/>
                          </a:solidFill>
                          <a:latin typeface="+mn-lt"/>
                        </a:rPr>
                        <a:t> </a:t>
                      </a:r>
                      <a:r>
                        <a:rPr lang="en-US" sz="1400" i="1" dirty="0" err="1">
                          <a:solidFill>
                            <a:schemeClr val="tx1"/>
                          </a:solidFill>
                          <a:latin typeface="+mn-lt"/>
                        </a:rPr>
                        <a:t>Murmeltier</a:t>
                      </a:r>
                      <a:endParaRPr lang="en-US" sz="1400" i="1" dirty="0">
                        <a:solidFill>
                          <a:schemeClr val="tx1"/>
                        </a:solidFill>
                        <a:latin typeface="+mn-lt"/>
                      </a:endParaRPr>
                    </a:p>
                  </a:txBody>
                  <a:tcPr marL="6350" marR="6350" marT="6350" marB="0"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i="1" dirty="0" err="1">
                          <a:solidFill>
                            <a:schemeClr val="tx1"/>
                          </a:solidFill>
                          <a:latin typeface="+mn-lt"/>
                        </a:rPr>
                        <a:t>Marmotte</a:t>
                      </a:r>
                      <a:r>
                        <a:rPr lang="en-US" sz="1400" i="1" dirty="0">
                          <a:solidFill>
                            <a:schemeClr val="tx1"/>
                          </a:solidFill>
                          <a:latin typeface="+mn-lt"/>
                        </a:rPr>
                        <a:t> des </a:t>
                      </a:r>
                      <a:r>
                        <a:rPr lang="en-US" sz="1400" i="1" dirty="0" err="1">
                          <a:solidFill>
                            <a:schemeClr val="tx1"/>
                          </a:solidFill>
                          <a:latin typeface="+mn-lt"/>
                        </a:rPr>
                        <a:t>Rocheuses</a:t>
                      </a:r>
                      <a:endParaRPr lang="en-US" sz="1400" i="1" dirty="0">
                        <a:solidFill>
                          <a:schemeClr val="tx1"/>
                        </a:solidFill>
                        <a:latin typeface="+mn-lt"/>
                      </a:endParaRPr>
                    </a:p>
                  </a:txBody>
                  <a:tcPr marL="6350" marR="6350" marT="6350" marB="0"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400" i="0" dirty="0" err="1">
                          <a:solidFill>
                            <a:schemeClr val="tx1"/>
                          </a:solidFill>
                          <a:latin typeface="+mn-lt"/>
                        </a:rPr>
                        <a:t>Gråmurmeldyr</a:t>
                      </a:r>
                      <a:endParaRPr lang="en-US" sz="1400" i="0" dirty="0">
                        <a:solidFill>
                          <a:schemeClr val="tx1"/>
                        </a:solidFill>
                        <a:latin typeface="+mn-lt"/>
                      </a:endParaRPr>
                    </a:p>
                  </a:txBody>
                  <a:tcPr marL="6350" marR="6350" marT="6350" marB="0" anchor="ctr"/>
                </a:tc>
                <a:extLst>
                  <a:ext uri="{0D108BD9-81ED-4DB2-BD59-A6C34878D82A}">
                    <a16:rowId xmlns:a16="http://schemas.microsoft.com/office/drawing/2014/main" val="2272177950"/>
                  </a:ext>
                </a:extLst>
              </a:tr>
              <a:tr h="262694">
                <a:tc>
                  <a:txBody>
                    <a:bodyPr/>
                    <a:lstStyle/>
                    <a:p>
                      <a:pPr algn="l" fontAlgn="ctr"/>
                      <a:r>
                        <a:rPr lang="en-US" sz="1400" b="0" i="1" u="none" strike="noStrike" dirty="0" err="1">
                          <a:solidFill>
                            <a:srgbClr val="000000"/>
                          </a:solidFill>
                          <a:effectLst/>
                          <a:latin typeface="+mn-lt"/>
                        </a:rPr>
                        <a:t>Erethizon</a:t>
                      </a:r>
                      <a:r>
                        <a:rPr lang="en-US" sz="1400" b="0" i="1" u="none" strike="noStrike" dirty="0">
                          <a:solidFill>
                            <a:srgbClr val="000000"/>
                          </a:solidFill>
                          <a:effectLst/>
                          <a:latin typeface="+mn-lt"/>
                        </a:rPr>
                        <a:t> </a:t>
                      </a:r>
                      <a:r>
                        <a:rPr lang="en-US" sz="1400" b="0" i="1" u="none" strike="noStrike" dirty="0" err="1">
                          <a:solidFill>
                            <a:srgbClr val="000000"/>
                          </a:solidFill>
                          <a:effectLst/>
                          <a:latin typeface="+mn-lt"/>
                        </a:rPr>
                        <a:t>dorsatum</a:t>
                      </a:r>
                      <a:endParaRPr lang="en-US" sz="1400" b="0" i="1" u="none" strike="noStrike" dirty="0">
                        <a:solidFill>
                          <a:srgbClr val="000000"/>
                        </a:solidFill>
                        <a:effectLst/>
                        <a:latin typeface="+mn-lt"/>
                      </a:endParaRPr>
                    </a:p>
                  </a:txBody>
                  <a:tcPr marL="6350" marR="6350" marT="6350" marB="0" anchor="ctr"/>
                </a:tc>
                <a:tc>
                  <a:txBody>
                    <a:bodyPr/>
                    <a:lstStyle/>
                    <a:p>
                      <a:pPr algn="l" fontAlgn="ctr"/>
                      <a:r>
                        <a:rPr lang="en-US" sz="1400" b="1" i="0" u="none" strike="noStrike" dirty="0">
                          <a:solidFill>
                            <a:srgbClr val="000000"/>
                          </a:solidFill>
                          <a:effectLst/>
                          <a:latin typeface="+mn-lt"/>
                        </a:rPr>
                        <a:t>North American Porcupine</a:t>
                      </a:r>
                    </a:p>
                  </a:txBody>
                  <a:tcPr marL="6350" marR="6350" marT="6350" marB="0" anchor="ctr"/>
                </a:tc>
                <a:tc>
                  <a:txBody>
                    <a:bodyPr/>
                    <a:lstStyle/>
                    <a:p>
                      <a:pPr algn="l" fontAlgn="ctr"/>
                      <a:r>
                        <a:rPr lang="en-US" sz="1400" b="0" i="1" u="none" strike="noStrike">
                          <a:solidFill>
                            <a:srgbClr val="000000"/>
                          </a:solidFill>
                          <a:effectLst/>
                          <a:latin typeface="+mn-lt"/>
                        </a:rPr>
                        <a:t>Urson</a:t>
                      </a:r>
                    </a:p>
                  </a:txBody>
                  <a:tcPr marL="6350" marR="6350" marT="6350" marB="0" anchor="ctr"/>
                </a:tc>
                <a:tc>
                  <a:txBody>
                    <a:bodyPr/>
                    <a:lstStyle/>
                    <a:p>
                      <a:pPr algn="l" fontAlgn="ctr"/>
                      <a:r>
                        <a:rPr lang="en-US" sz="1400" b="0" i="1" u="none" strike="noStrike">
                          <a:solidFill>
                            <a:srgbClr val="000000"/>
                          </a:solidFill>
                          <a:effectLst/>
                          <a:latin typeface="+mn-lt"/>
                        </a:rPr>
                        <a:t>Porc-épic d'Amérique</a:t>
                      </a:r>
                    </a:p>
                  </a:txBody>
                  <a:tcPr marL="6350" marR="6350" marT="6350" marB="0" anchor="ctr"/>
                </a:tc>
                <a:tc>
                  <a:txBody>
                    <a:bodyPr/>
                    <a:lstStyle/>
                    <a:p>
                      <a:pPr algn="l" fontAlgn="ctr"/>
                      <a:r>
                        <a:rPr lang="en-US" sz="1400" b="0" i="0" u="none" strike="noStrike" dirty="0" err="1">
                          <a:solidFill>
                            <a:srgbClr val="000000"/>
                          </a:solidFill>
                          <a:effectLst/>
                          <a:latin typeface="+mn-lt"/>
                        </a:rPr>
                        <a:t>Nordamerikansk</a:t>
                      </a:r>
                      <a:r>
                        <a:rPr lang="en-US" sz="1400" b="0" i="0" u="none" strike="noStrike" dirty="0">
                          <a:solidFill>
                            <a:srgbClr val="000000"/>
                          </a:solidFill>
                          <a:effectLst/>
                          <a:latin typeface="+mn-lt"/>
                        </a:rPr>
                        <a:t> </a:t>
                      </a:r>
                      <a:r>
                        <a:rPr lang="en-US" sz="1400" b="0" i="0" u="none" strike="noStrike" dirty="0" err="1">
                          <a:solidFill>
                            <a:srgbClr val="000000"/>
                          </a:solidFill>
                          <a:effectLst/>
                          <a:latin typeface="+mn-lt"/>
                        </a:rPr>
                        <a:t>trepiggsvin</a:t>
                      </a:r>
                      <a:endParaRPr lang="en-US" sz="1400" b="0" i="0" u="none" strike="noStrike" dirty="0">
                        <a:solidFill>
                          <a:srgbClr val="000000"/>
                        </a:solidFill>
                        <a:effectLst/>
                        <a:latin typeface="+mn-lt"/>
                      </a:endParaRPr>
                    </a:p>
                  </a:txBody>
                  <a:tcPr marL="6350" marR="6350" marT="6350" marB="0" anchor="ctr"/>
                </a:tc>
                <a:extLst>
                  <a:ext uri="{0D108BD9-81ED-4DB2-BD59-A6C34878D82A}">
                    <a16:rowId xmlns:a16="http://schemas.microsoft.com/office/drawing/2014/main" val="3184993158"/>
                  </a:ext>
                </a:extLst>
              </a:tr>
            </a:tbl>
          </a:graphicData>
        </a:graphic>
      </p:graphicFrame>
      <p:sp>
        <p:nvSpPr>
          <p:cNvPr id="3" name="Tittel 1">
            <a:extLst>
              <a:ext uri="{FF2B5EF4-FFF2-40B4-BE49-F238E27FC236}">
                <a16:creationId xmlns:a16="http://schemas.microsoft.com/office/drawing/2014/main" id="{5E9321E3-840E-B4F3-4864-B958BEFBD0AA}"/>
              </a:ext>
            </a:extLst>
          </p:cNvPr>
          <p:cNvSpPr txBox="1">
            <a:spLocks/>
          </p:cNvSpPr>
          <p:nvPr/>
        </p:nvSpPr>
        <p:spPr>
          <a:xfrm>
            <a:off x="376397" y="273989"/>
            <a:ext cx="8002058" cy="556071"/>
          </a:xfrm>
          <a:prstGeom prst="rect">
            <a:avLst/>
          </a:prstGeom>
        </p:spPr>
        <p:txBody>
          <a:bodyPr vert="horz" wrap="square" lIns="90000" tIns="90000" rIns="91440" bIns="0" rtlCol="0" anchor="b" anchorCtr="0">
            <a:spAutoFit/>
          </a:bodyPr>
          <a:lstStyle>
            <a:lvl1pPr algn="l" defTabSz="609585" rtl="0" eaLnBrk="1" latinLnBrk="0" hangingPunct="1">
              <a:lnSpc>
                <a:spcPts val="3467"/>
              </a:lnSpc>
              <a:spcBef>
                <a:spcPct val="0"/>
              </a:spcBef>
              <a:buNone/>
              <a:defRPr sz="5333" b="1" i="0" kern="1200">
                <a:solidFill>
                  <a:schemeClr val="bg1"/>
                </a:solidFill>
                <a:latin typeface="Hurtigruten Display Condensed" pitchFamily="2" charset="0"/>
                <a:ea typeface="+mj-ea"/>
                <a:cs typeface="Arial"/>
              </a:defRPr>
            </a:lvl1pPr>
          </a:lstStyle>
          <a:p>
            <a:pPr marL="0" marR="0" lvl="0" indent="0" algn="l" defTabSz="609585" rtl="0" eaLnBrk="1" fontAlgn="auto" latinLnBrk="0" hangingPunct="1">
              <a:lnSpc>
                <a:spcPts val="3467"/>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Jost SemiBold"/>
                <a:ea typeface="+mj-ea"/>
                <a:cs typeface="Arial"/>
              </a:rPr>
              <a:t>Wildlife List – Land Mammals  </a:t>
            </a:r>
          </a:p>
        </p:txBody>
      </p:sp>
      <p:pic>
        <p:nvPicPr>
          <p:cNvPr id="7" name="Picture 6" descr="A white silhouette of a deer&#10;&#10;Description automatically generated">
            <a:extLst>
              <a:ext uri="{FF2B5EF4-FFF2-40B4-BE49-F238E27FC236}">
                <a16:creationId xmlns:a16="http://schemas.microsoft.com/office/drawing/2014/main" id="{5402CAC7-7617-3B35-4C87-B99D2A572AD8}"/>
              </a:ext>
            </a:extLst>
          </p:cNvPr>
          <p:cNvPicPr>
            <a:picLocks noChangeAspect="1"/>
          </p:cNvPicPr>
          <p:nvPr/>
        </p:nvPicPr>
        <p:blipFill>
          <a:blip r:embed="rId3">
            <a:alphaModFix amt="10000"/>
          </a:blip>
          <a:stretch>
            <a:fillRect/>
          </a:stretch>
        </p:blipFill>
        <p:spPr>
          <a:xfrm>
            <a:off x="7329942" y="694951"/>
            <a:ext cx="4270178" cy="809189"/>
          </a:xfrm>
          <a:prstGeom prst="rect">
            <a:avLst/>
          </a:prstGeom>
        </p:spPr>
      </p:pic>
    </p:spTree>
    <p:extLst>
      <p:ext uri="{BB962C8B-B14F-4D97-AF65-F5344CB8AC3E}">
        <p14:creationId xmlns:p14="http://schemas.microsoft.com/office/powerpoint/2010/main" val="11468702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ird flying in the sky&#10;&#10;AI-generated content may be incorrect.">
            <a:extLst>
              <a:ext uri="{FF2B5EF4-FFF2-40B4-BE49-F238E27FC236}">
                <a16:creationId xmlns:a16="http://schemas.microsoft.com/office/drawing/2014/main" id="{62084F0A-991C-07FC-5F9F-3E6DAB960D61}"/>
              </a:ext>
            </a:extLst>
          </p:cNvPr>
          <p:cNvPicPr>
            <a:picLocks noChangeAspect="1"/>
          </p:cNvPicPr>
          <p:nvPr/>
        </p:nvPicPr>
        <p:blipFill>
          <a:blip r:embed="rId2"/>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FD83930-37FB-CDF5-9C91-558257AEC14B}"/>
              </a:ext>
            </a:extLst>
          </p:cNvPr>
          <p:cNvSpPr txBox="1"/>
          <p:nvPr/>
        </p:nvSpPr>
        <p:spPr>
          <a:xfrm>
            <a:off x="1665801" y="675009"/>
            <a:ext cx="8860398" cy="861774"/>
          </a:xfrm>
          <a:prstGeom prst="rect">
            <a:avLst/>
          </a:prstGeom>
          <a:noFill/>
        </p:spPr>
        <p:txBody>
          <a:bodyPr wrap="square" rtlCol="0">
            <a:spAutoFit/>
          </a:bodyPr>
          <a:lstStyle/>
          <a:p>
            <a:pPr algn="ctr"/>
            <a:r>
              <a:rPr lang="en-US" sz="5000" dirty="0">
                <a:solidFill>
                  <a:schemeClr val="accent2"/>
                </a:solidFill>
                <a:latin typeface="+mj-lt"/>
              </a:rPr>
              <a:t>Thanks for your participation!</a:t>
            </a:r>
          </a:p>
        </p:txBody>
      </p:sp>
    </p:spTree>
    <p:extLst>
      <p:ext uri="{BB962C8B-B14F-4D97-AF65-F5344CB8AC3E}">
        <p14:creationId xmlns:p14="http://schemas.microsoft.com/office/powerpoint/2010/main" val="4076141220"/>
      </p:ext>
    </p:extLst>
  </p:cSld>
  <p:clrMapOvr>
    <a:masterClrMapping/>
  </p:clrMapOvr>
</p:sld>
</file>

<file path=ppt/theme/theme1.xml><?xml version="1.0" encoding="utf-8"?>
<a:theme xmlns:a="http://schemas.openxmlformats.org/drawingml/2006/main" name="HX | Hurtigruten Expeditions">
  <a:themeElements>
    <a:clrScheme name="HX | Hurtigruten Expeditions">
      <a:dk1>
        <a:sysClr val="windowText" lastClr="000000"/>
      </a:dk1>
      <a:lt1>
        <a:sysClr val="window" lastClr="FFFFFF"/>
      </a:lt1>
      <a:dk2>
        <a:srgbClr val="374D67"/>
      </a:dk2>
      <a:lt2>
        <a:srgbClr val="DED7CA"/>
      </a:lt2>
      <a:accent1>
        <a:srgbClr val="0B2831"/>
      </a:accent1>
      <a:accent2>
        <a:srgbClr val="374D67"/>
      </a:accent2>
      <a:accent3>
        <a:srgbClr val="C8BBA2"/>
      </a:accent3>
      <a:accent4>
        <a:srgbClr val="DED7CA"/>
      </a:accent4>
      <a:accent5>
        <a:srgbClr val="A3002B"/>
      </a:accent5>
      <a:accent6>
        <a:srgbClr val="FFFFFF"/>
      </a:accent6>
      <a:hlink>
        <a:srgbClr val="A3002B"/>
      </a:hlink>
      <a:folHlink>
        <a:srgbClr val="D8D8D8"/>
      </a:folHlink>
    </a:clrScheme>
    <a:fontScheme name="HX | Hurtigruten Expeditions">
      <a:majorFont>
        <a:latin typeface="Jost SemiBold"/>
        <a:ea typeface=""/>
        <a:cs typeface=""/>
      </a:majorFont>
      <a:minorFont>
        <a:latin typeface="Jos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X Suggested simplified lecture template " id="{3F5723ED-AEC2-4668-BAC6-D7CBC72D26D9}" vid="{07FA7E23-E5FF-47CC-AC1E-B5185285ADF9}"/>
    </a:ext>
  </a:extLst>
</a:theme>
</file>

<file path=ppt/theme/theme2.xml><?xml version="1.0" encoding="utf-8"?>
<a:theme xmlns:a="http://schemas.openxmlformats.org/drawingml/2006/main" name="1_HX | Hurtigruten Expeditions">
  <a:themeElements>
    <a:clrScheme name="HX | Hurtigruten Expeditions">
      <a:dk1>
        <a:srgbClr val="000000"/>
      </a:dk1>
      <a:lt1>
        <a:srgbClr val="FFFFFF"/>
      </a:lt1>
      <a:dk2>
        <a:srgbClr val="374D67"/>
      </a:dk2>
      <a:lt2>
        <a:srgbClr val="DED7CA"/>
      </a:lt2>
      <a:accent1>
        <a:srgbClr val="0B2831"/>
      </a:accent1>
      <a:accent2>
        <a:srgbClr val="374D67"/>
      </a:accent2>
      <a:accent3>
        <a:srgbClr val="C8BBA2"/>
      </a:accent3>
      <a:accent4>
        <a:srgbClr val="DED7CA"/>
      </a:accent4>
      <a:accent5>
        <a:srgbClr val="A3002B"/>
      </a:accent5>
      <a:accent6>
        <a:srgbClr val="FFFFFF"/>
      </a:accent6>
      <a:hlink>
        <a:srgbClr val="A3002B"/>
      </a:hlink>
      <a:folHlink>
        <a:srgbClr val="D8D8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HX | Hurtigruten Expeditions">
  <a:themeElements>
    <a:clrScheme name="HX | Hurtigruten Expeditions">
      <a:dk1>
        <a:srgbClr val="000000"/>
      </a:dk1>
      <a:lt1>
        <a:srgbClr val="FFFFFF"/>
      </a:lt1>
      <a:dk2>
        <a:srgbClr val="374D67"/>
      </a:dk2>
      <a:lt2>
        <a:srgbClr val="DED7CA"/>
      </a:lt2>
      <a:accent1>
        <a:srgbClr val="0B2831"/>
      </a:accent1>
      <a:accent2>
        <a:srgbClr val="374D67"/>
      </a:accent2>
      <a:accent3>
        <a:srgbClr val="C8BBA2"/>
      </a:accent3>
      <a:accent4>
        <a:srgbClr val="DED7CA"/>
      </a:accent4>
      <a:accent5>
        <a:srgbClr val="A3002B"/>
      </a:accent5>
      <a:accent6>
        <a:srgbClr val="FFFFFF"/>
      </a:accent6>
      <a:hlink>
        <a:srgbClr val="A3002B"/>
      </a:hlink>
      <a:folHlink>
        <a:srgbClr val="D8D8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9F2C90F9744DBF70BD52B2628898" ma:contentTypeVersion="6" ma:contentTypeDescription="Create a new document." ma:contentTypeScope="" ma:versionID="56ac23d55018fcb8ad0b238215be6fe3">
  <xsd:schema xmlns:xsd="http://www.w3.org/2001/XMLSchema" xmlns:xs="http://www.w3.org/2001/XMLSchema" xmlns:p="http://schemas.microsoft.com/office/2006/metadata/properties" xmlns:ns2="a02791fa-9437-4ae1-8b3b-b0e2a23b78dd" xmlns:ns3="bf1ec468-9bb5-474c-9c7e-28bbad6fc0ec" xmlns:ns4="dcc718a1-850d-4ee6-9f27-05d585fce8fe" xmlns:ns5="76a65166-6316-4d42-acbf-182dccb373f3" targetNamespace="http://schemas.microsoft.com/office/2006/metadata/properties" ma:root="true" ma:fieldsID="17cffc1a6e8253ca6aa31b8b8bbf9921" ns2:_="" ns3:_="" ns4:_="" ns5:_="">
    <xsd:import namespace="a02791fa-9437-4ae1-8b3b-b0e2a23b78dd"/>
    <xsd:import namespace="bf1ec468-9bb5-474c-9c7e-28bbad6fc0ec"/>
    <xsd:import namespace="dcc718a1-850d-4ee6-9f27-05d585fce8fe"/>
    <xsd:import namespace="76a65166-6316-4d42-acbf-182dccb373f3"/>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ServiceAutoKeyPoints" minOccurs="0"/>
                <xsd:element ref="ns2:MediaServiceKeyPoints" minOccurs="0"/>
                <xsd:element ref="ns2:MediaLengthInSeconds" minOccurs="0"/>
                <xsd:element ref="ns3:SharedWithUsers" minOccurs="0"/>
                <xsd:element ref="ns3:SharedWithDetails" minOccurs="0"/>
                <xsd:element ref="ns2:MediaServiceSearchProperties" minOccurs="0"/>
                <xsd:element ref="ns2:MediaServiceObjectDetectorVersions" minOccurs="0"/>
                <xsd:element ref="ns4:lcf76f155ced4ddcb4097134ff3c332f" minOccurs="0"/>
                <xsd:element ref="ns5:TaxCatchAll" minOccurs="0"/>
                <xsd:element ref="ns4:DateTime"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2791fa-9437-4ae1-8b3b-b0e2a23b78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Location" ma:index="14" nillable="true" ma:displayName="Location" ma:internalName="MediaServiceLocatio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ec468-9bb5-474c-9c7e-28bbad6fc0ec"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cc718a1-850d-4ee6-9f27-05d585fce8fe"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e51107af-9397-46b6-b35f-c3dc28f53108" ma:termSetId="09814cd3-568e-fe90-9814-8d621ff8fb84" ma:anchorId="fba54fb3-c3e1-fe81-a776-ca4b69148c4d" ma:open="true" ma:isKeyword="false">
      <xsd:complexType>
        <xsd:sequence>
          <xsd:element ref="pc:Terms" minOccurs="0" maxOccurs="1"/>
        </xsd:sequence>
      </xsd:complexType>
    </xsd:element>
    <xsd:element name="DateTime" ma:index="25" nillable="true" ma:displayName="Date &amp; Time" ma:format="DateTime" ma:internalName="DateTime">
      <xsd:simpleType>
        <xsd:restriction base="dms:DateTim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6a65166-6316-4d42-acbf-182dccb373f3"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eb50a918-70ce-43c9-ab8e-5e588410491f}" ma:internalName="TaxCatchAll" ma:showField="CatchAllData" ma:web="76a65166-6316-4d42-acbf-182dccb373f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cc718a1-850d-4ee6-9f27-05d585fce8fe">
      <Terms xmlns="http://schemas.microsoft.com/office/infopath/2007/PartnerControls"/>
    </lcf76f155ced4ddcb4097134ff3c332f>
    <TaxCatchAll xmlns="76a65166-6316-4d42-acbf-182dccb373f3" xsi:nil="true"/>
    <DateTime xmlns="dcc718a1-850d-4ee6-9f27-05d585fce8f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196969-0182-485F-82CD-439A33D6D5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2791fa-9437-4ae1-8b3b-b0e2a23b78dd"/>
    <ds:schemaRef ds:uri="bf1ec468-9bb5-474c-9c7e-28bbad6fc0ec"/>
    <ds:schemaRef ds:uri="dcc718a1-850d-4ee6-9f27-05d585fce8fe"/>
    <ds:schemaRef ds:uri="76a65166-6316-4d42-acbf-182dccb373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D4A538-AF35-48CA-A958-E06860A84A12}">
  <ds:schemaRefs>
    <ds:schemaRef ds:uri="http://schemas.openxmlformats.org/package/2006/metadata/core-properties"/>
    <ds:schemaRef ds:uri="http://schemas.microsoft.com/office/infopath/2007/PartnerControls"/>
    <ds:schemaRef ds:uri="http://schemas.microsoft.com/office/2006/metadata/properties"/>
    <ds:schemaRef ds:uri="http://purl.org/dc/terms/"/>
    <ds:schemaRef ds:uri="http://schemas.microsoft.com/office/2006/documentManagement/types"/>
    <ds:schemaRef ds:uri="38f8c21f-fd8e-4fa2-a882-3e16fe662199"/>
    <ds:schemaRef ds:uri="http://www.w3.org/XML/1998/namespace"/>
    <ds:schemaRef ds:uri="http://purl.org/dc/dcmitype/"/>
    <ds:schemaRef ds:uri="http://purl.org/dc/elements/1.1/"/>
    <ds:schemaRef ds:uri="dcc718a1-850d-4ee6-9f27-05d585fce8fe"/>
    <ds:schemaRef ds:uri="76a65166-6316-4d42-acbf-182dccb373f3"/>
  </ds:schemaRefs>
</ds:datastoreItem>
</file>

<file path=customXml/itemProps3.xml><?xml version="1.0" encoding="utf-8"?>
<ds:datastoreItem xmlns:ds="http://schemas.openxmlformats.org/officeDocument/2006/customXml" ds:itemID="{DC786E9F-5681-433B-A32B-D06E18BE8038}">
  <ds:schemaRefs>
    <ds:schemaRef ds:uri="http://schemas.microsoft.com/sharepoint/v3/contenttype/forms"/>
  </ds:schemaRefs>
</ds:datastoreItem>
</file>

<file path=docMetadata/LabelInfo.xml><?xml version="1.0" encoding="utf-8"?>
<clbl:labelList xmlns:clbl="http://schemas.microsoft.com/office/2020/mipLabelMetadata">
  <clbl:label id="{618cc655-f1af-4448-b4b4-f4865c0f28ba}" enabled="1" method="Standard" siteId="{e1fa7b0b-5572-424d-bece-ad8c734d3496}" contentBits="0" removed="0"/>
</clbl:labelList>
</file>

<file path=docProps/app.xml><?xml version="1.0" encoding="utf-8"?>
<Properties xmlns="http://schemas.openxmlformats.org/officeDocument/2006/extended-properties" xmlns:vt="http://schemas.openxmlformats.org/officeDocument/2006/docPropsVTypes">
  <Template>HX Suggested simplified lecture template </Template>
  <TotalTime>0</TotalTime>
  <Words>4049</Words>
  <Application>Microsoft Office PowerPoint</Application>
  <PresentationFormat>Widescreen</PresentationFormat>
  <Paragraphs>721</Paragraphs>
  <Slides>42</Slides>
  <Notes>39</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42</vt:i4>
      </vt:variant>
    </vt:vector>
  </HeadingPairs>
  <TitlesOfParts>
    <vt:vector size="55" baseType="lpstr">
      <vt:lpstr>Atlas Grotesk Regular</vt:lpstr>
      <vt:lpstr>Aptos</vt:lpstr>
      <vt:lpstr>Calibri</vt:lpstr>
      <vt:lpstr>Austin Text Roman</vt:lpstr>
      <vt:lpstr>Jost</vt:lpstr>
      <vt:lpstr>Jost Light</vt:lpstr>
      <vt:lpstr>Jost SemiBold</vt:lpstr>
      <vt:lpstr>Arial</vt:lpstr>
      <vt:lpstr>Systemfont normal</vt:lpstr>
      <vt:lpstr>Tahoma</vt:lpstr>
      <vt:lpstr>HX | Hurtigruten Expeditions</vt:lpstr>
      <vt:lpstr>1_HX | Hurtigruten Expeditions</vt:lpstr>
      <vt:lpstr>2_HX | Hurtigruten Expeditions</vt:lpstr>
      <vt:lpstr>Science &amp; Education Report</vt:lpstr>
      <vt:lpstr>MS Roald Amundsen 13 – 22 June, 2026</vt:lpstr>
      <vt:lpstr>Arts, Crafts &amp; Creativity</vt:lpstr>
      <vt:lpstr>Science &amp; Education Program</vt:lpstr>
      <vt:lpstr>Alaska and British Columbia: Culture</vt:lpstr>
      <vt:lpstr>History &amp; Culture</vt:lpstr>
      <vt:lpstr>Science Boat</vt:lpstr>
      <vt:lpstr>Science Boat: CTD data – Hamilton Bay</vt:lpstr>
      <vt:lpstr>Science Boat: CTD data – Inian Islands</vt:lpstr>
      <vt:lpstr>Science Boat: CTD data – Icy Bay</vt:lpstr>
      <vt:lpstr>Plankton samples</vt:lpstr>
      <vt:lpstr>Zooplankton</vt:lpstr>
      <vt:lpstr>Citizen Science: NASA's GLOBE Cloud Observer</vt:lpstr>
      <vt:lpstr>NASA Cloud Observer</vt:lpstr>
      <vt:lpstr>NASA Cloud Observer</vt:lpstr>
      <vt:lpstr>NASA's GLOBE Cloud Observer data worldwide, 18 June 2026</vt:lpstr>
      <vt:lpstr>NASA Cloud Observer</vt:lpstr>
      <vt:lpstr> Citizen Science NASA Cloud Observer</vt:lpstr>
      <vt:lpstr>PowerPoint Presentation</vt:lpstr>
      <vt:lpstr>PowerPoint Presentation</vt:lpstr>
      <vt:lpstr>PowerPoint Presentation</vt:lpstr>
      <vt:lpstr>Citizen Science Happywhale</vt:lpstr>
      <vt:lpstr>PowerPoint Presentation</vt:lpstr>
      <vt:lpstr>Citizen Science ORCA</vt:lpstr>
      <vt:lpstr>OceanWatchers  Survey Effort</vt:lpstr>
      <vt:lpstr>PowerPoint Presentation</vt:lpstr>
      <vt:lpstr>Citizen Science iNaturalist</vt:lpstr>
      <vt:lpstr>The most observed species</vt:lpstr>
      <vt:lpstr>Citizen Science eBird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Szintia Viola Marton</dc:creator>
  <cp:lastModifiedBy>Alice Ransom</cp:lastModifiedBy>
  <cp:revision>211</cp:revision>
  <dcterms:created xsi:type="dcterms:W3CDTF">2023-07-04T10:06:11Z</dcterms:created>
  <dcterms:modified xsi:type="dcterms:W3CDTF">2026-07-06T10:01:33Z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0x0101003B599F2C90F9744DBF70BD52B2628898</vt:lpwstr>
  </property>
  <property fmtid="{D5CDD505-2E9C-101B-9397-08002B2CF9AE}" pid="3" name="MediaServiceImageTags">
    <vt:lpwstr/>
  </property>
</Properties>
</file>