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7" r:id="rId4"/>
    <p:sldMasterId id="2147483761" r:id="rId5"/>
    <p:sldMasterId id="2147484007" r:id="rId6"/>
    <p:sldMasterId id="2147484034" r:id="rId7"/>
  </p:sldMasterIdLst>
  <p:notesMasterIdLst>
    <p:notesMasterId r:id="rId37"/>
  </p:notesMasterIdLst>
  <p:sldIdLst>
    <p:sldId id="256" r:id="rId8"/>
    <p:sldId id="574" r:id="rId9"/>
    <p:sldId id="498" r:id="rId10"/>
    <p:sldId id="546" r:id="rId11"/>
    <p:sldId id="359" r:id="rId12"/>
    <p:sldId id="693" r:id="rId13"/>
    <p:sldId id="2145707162" r:id="rId14"/>
    <p:sldId id="286" r:id="rId15"/>
    <p:sldId id="289" r:id="rId16"/>
    <p:sldId id="357" r:id="rId17"/>
    <p:sldId id="290" r:id="rId18"/>
    <p:sldId id="294" r:id="rId19"/>
    <p:sldId id="293" r:id="rId20"/>
    <p:sldId id="677" r:id="rId21"/>
    <p:sldId id="2145707161" r:id="rId22"/>
    <p:sldId id="284" r:id="rId23"/>
    <p:sldId id="478" r:id="rId24"/>
    <p:sldId id="479" r:id="rId25"/>
    <p:sldId id="608" r:id="rId26"/>
    <p:sldId id="2145707163" r:id="rId27"/>
    <p:sldId id="573" r:id="rId28"/>
    <p:sldId id="321" r:id="rId29"/>
    <p:sldId id="277" r:id="rId30"/>
    <p:sldId id="331" r:id="rId31"/>
    <p:sldId id="257" r:id="rId32"/>
    <p:sldId id="2145707160" r:id="rId33"/>
    <p:sldId id="259" r:id="rId34"/>
    <p:sldId id="660" r:id="rId35"/>
    <p:sldId id="509" r:id="rId36"/>
  </p:sldIdLst>
  <p:sldSz cx="12192000" cy="6858000"/>
  <p:notesSz cx="6858000" cy="9144000"/>
  <p:embeddedFontLst>
    <p:embeddedFont>
      <p:font typeface="Jost" panose="020B0604020202020204" charset="0"/>
      <p:regular r:id="rId38"/>
      <p:bold r:id="rId39"/>
      <p:italic r:id="rId40"/>
      <p:boldItalic r:id="rId41"/>
    </p:embeddedFont>
    <p:embeddedFont>
      <p:font typeface="Jost Light" panose="020B0604020202020204" charset="0"/>
      <p:regular r:id="rId42"/>
      <p:italic r:id="rId43"/>
    </p:embeddedFont>
    <p:embeddedFont>
      <p:font typeface="Jost Medium" panose="020B0604020202020204" charset="0"/>
      <p:regular r:id="rId44"/>
      <p:italic r:id="rId45"/>
    </p:embeddedFont>
    <p:embeddedFont>
      <p:font typeface="Jost SemiBold" panose="020B0604020202020204" charset="0"/>
      <p:regular r:id="rId46"/>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433963-3593-4EF9-9B69-97B004D29B94}">
          <p14:sldIdLst>
            <p14:sldId id="256"/>
            <p14:sldId id="574"/>
            <p14:sldId id="498"/>
            <p14:sldId id="546"/>
            <p14:sldId id="359"/>
            <p14:sldId id="693"/>
            <p14:sldId id="2145707162"/>
            <p14:sldId id="286"/>
            <p14:sldId id="289"/>
            <p14:sldId id="357"/>
            <p14:sldId id="290"/>
            <p14:sldId id="294"/>
            <p14:sldId id="293"/>
          </p14:sldIdLst>
        </p14:section>
        <p14:section name="clouds" id="{68A6AB31-3862-42DC-91C7-AC3A6588A528}">
          <p14:sldIdLst>
            <p14:sldId id="677"/>
          </p14:sldIdLst>
        </p14:section>
        <p14:section name="climate change" id="{364539EE-E6FC-44E8-9BAE-544CB3550334}">
          <p14:sldIdLst>
            <p14:sldId id="2145707161"/>
          </p14:sldIdLst>
        </p14:section>
        <p14:section name="ebird" id="{2E92932D-E488-4147-B1F5-5B463E520DE9}">
          <p14:sldIdLst>
            <p14:sldId id="284"/>
            <p14:sldId id="478"/>
            <p14:sldId id="479"/>
          </p14:sldIdLst>
        </p14:section>
        <p14:section name="inat" id="{72F09F6D-55B2-430C-9993-CF50F8B873A6}">
          <p14:sldIdLst/>
        </p14:section>
        <p14:section name="happywhale" id="{1895E086-3ADB-4C94-B320-56873F2B6327}">
          <p14:sldIdLst>
            <p14:sldId id="608"/>
          </p14:sldIdLst>
        </p14:section>
        <p14:section name="orca" id="{DC8D2DC5-CA6E-4707-B4D0-647E05191CB9}">
          <p14:sldIdLst>
            <p14:sldId id="2145707163"/>
          </p14:sldIdLst>
        </p14:section>
        <p14:section name="science boat" id="{CEFE91EA-8EA0-476E-9485-DD3FA6C4A51F}">
          <p14:sldIdLst>
            <p14:sldId id="573"/>
            <p14:sldId id="321"/>
            <p14:sldId id="277"/>
            <p14:sldId id="331"/>
            <p14:sldId id="257"/>
          </p14:sldIdLst>
        </p14:section>
        <p14:section name="wildlife lists" id="{9E67632D-FA7E-4379-8046-B6E4513F8B98}">
          <p14:sldIdLst>
            <p14:sldId id="2145707160"/>
            <p14:sldId id="259"/>
            <p14:sldId id="660"/>
            <p14:sldId id="5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AFD77"/>
    <a:srgbClr val="374D67"/>
    <a:srgbClr val="1F5579"/>
    <a:srgbClr val="257925"/>
    <a:srgbClr val="003046"/>
    <a:srgbClr val="1D1D1D"/>
    <a:srgbClr val="D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4A2B9-1E0D-5C91-325B-3D7831890712}" v="13" dt="2026-02-25T13:21:17.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3979" autoAdjust="0"/>
  </p:normalViewPr>
  <p:slideViewPr>
    <p:cSldViewPr snapToGrid="0">
      <p:cViewPr varScale="1">
        <p:scale>
          <a:sx n="100" d="100"/>
          <a:sy n="100" d="100"/>
        </p:scale>
        <p:origin x="510" y="84"/>
      </p:cViewPr>
      <p:guideLst/>
    </p:cSldViewPr>
  </p:slideViewPr>
  <p:notesTextViewPr>
    <p:cViewPr>
      <p:scale>
        <a:sx n="75" d="100"/>
        <a:sy n="75" d="100"/>
      </p:scale>
      <p:origin x="0" y="0"/>
    </p:cViewPr>
  </p:notesTextViewPr>
  <p:sorterViewPr>
    <p:cViewPr varScale="1">
      <p:scale>
        <a:sx n="1" d="1"/>
        <a:sy n="1" d="1"/>
      </p:scale>
      <p:origin x="0" y="-69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2E75-6DD5-4483-AA3A-C54AD5E3C5D0}"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1D9F-C7AA-4AD3-B65F-D89B288EC5E5}" type="slidenum">
              <a:rPr lang="en-GB" smtClean="0"/>
              <a:t>‹#›</a:t>
            </a:fld>
            <a:endParaRPr lang="en-GB"/>
          </a:p>
        </p:txBody>
      </p:sp>
    </p:spTree>
    <p:extLst>
      <p:ext uri="{BB962C8B-B14F-4D97-AF65-F5344CB8AC3E}">
        <p14:creationId xmlns:p14="http://schemas.microsoft.com/office/powerpoint/2010/main" val="88492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8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summary </a:t>
            </a:r>
            <a:r>
              <a:rPr lang="en-GB" dirty="0"/>
              <a:t>of number of observations, number of species etc. </a:t>
            </a:r>
            <a:r>
              <a:rPr lang="en-GB" b="1" dirty="0"/>
              <a:t>and add link to the </a:t>
            </a:r>
            <a:r>
              <a:rPr lang="en-GB" b="1" dirty="0" err="1"/>
              <a:t>iNaturalist</a:t>
            </a:r>
            <a:r>
              <a:rPr lang="en-GB" b="1" dirty="0"/>
              <a:t> project for the specific trip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62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Tx/>
              <a:buChar char="-"/>
            </a:pPr>
            <a:endParaRPr lang="nb-NO" sz="2400" kern="1200" baseline="0" dirty="0">
              <a:solidFill>
                <a:schemeClr val="tx1"/>
              </a:solidFill>
              <a:effectLst/>
              <a:latin typeface="+mn-lt"/>
              <a:ea typeface="+mn-ea"/>
              <a:cs typeface="+mn-cs"/>
              <a:sym typeface="Calibri"/>
            </a:endParaRPr>
          </a:p>
        </p:txBody>
      </p:sp>
    </p:spTree>
    <p:extLst>
      <p:ext uri="{BB962C8B-B14F-4D97-AF65-F5344CB8AC3E}">
        <p14:creationId xmlns:p14="http://schemas.microsoft.com/office/powerpoint/2010/main" val="183123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sz="2400"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183873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summary</a:t>
            </a:r>
            <a:r>
              <a:rPr lang="en-GB" dirty="0"/>
              <a:t> of number of sessions and observations submitted, any special observations and </a:t>
            </a:r>
            <a:r>
              <a:rPr lang="en-GB" b="1" dirty="0"/>
              <a:t>add specific link to NASA Cloud observations if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306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Add highlights </a:t>
            </a:r>
            <a:r>
              <a:rPr lang="en-GB" sz="1800" dirty="0">
                <a:effectLst/>
                <a:latin typeface="Calibri" panose="020F0502020204030204" pitchFamily="34" charset="0"/>
                <a:ea typeface="Times New Roman" panose="02020603050405020304" pitchFamily="18" charset="0"/>
              </a:rPr>
              <a:t>of what science boat activities and sampling were undertaken – </a:t>
            </a:r>
            <a:r>
              <a:rPr lang="en-GB" sz="1800" b="1" dirty="0">
                <a:effectLst/>
                <a:latin typeface="Calibri" panose="020F0502020204030204" pitchFamily="34" charset="0"/>
                <a:ea typeface="Times New Roman" panose="02020603050405020304" pitchFamily="18" charset="0"/>
              </a:rPr>
              <a:t>update </a:t>
            </a:r>
            <a:r>
              <a:rPr lang="en-GB" sz="1800" b="1" dirty="0" err="1">
                <a:effectLst/>
                <a:latin typeface="Calibri" panose="020F0502020204030204" pitchFamily="34" charset="0"/>
                <a:ea typeface="Times New Roman" panose="02020603050405020304" pitchFamily="18" charset="0"/>
              </a:rPr>
              <a:t>secchi</a:t>
            </a:r>
            <a:r>
              <a:rPr lang="en-GB" sz="1800" b="1" dirty="0">
                <a:effectLst/>
                <a:latin typeface="Calibri" panose="020F0502020204030204" pitchFamily="34" charset="0"/>
                <a:ea typeface="Times New Roman" panose="02020603050405020304" pitchFamily="18" charset="0"/>
              </a:rPr>
              <a:t> link </a:t>
            </a:r>
            <a:r>
              <a:rPr lang="en-GB" sz="1800" dirty="0">
                <a:effectLst/>
                <a:latin typeface="Calibri" panose="020F0502020204030204" pitchFamily="34" charset="0"/>
                <a:ea typeface="Times New Roman" panose="02020603050405020304" pitchFamily="18" charset="0"/>
              </a:rPr>
              <a:t>to specific voyage if possible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34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404022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0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following pages to highlight some of the key bird species identified – and/or use the final page of the bird section to highlight the complete bird list on the e-Bird trip report</a:t>
            </a:r>
          </a:p>
        </p:txBody>
      </p:sp>
      <p:sp>
        <p:nvSpPr>
          <p:cNvPr id="4" name="Slide Number Placeholder 3"/>
          <p:cNvSpPr>
            <a:spLocks noGrp="1"/>
          </p:cNvSpPr>
          <p:nvPr>
            <p:ph type="sldNum" sz="quarter" idx="5"/>
          </p:nvPr>
        </p:nvSpPr>
        <p:spPr/>
        <p:txBody>
          <a:bodyPr/>
          <a:lstStyle/>
          <a:p>
            <a:fld id="{AFB41D9F-C7AA-4AD3-B65F-D89B288EC5E5}" type="slidenum">
              <a:rPr lang="en-GB" smtClean="0"/>
              <a:t>25</a:t>
            </a:fld>
            <a:endParaRPr lang="en-GB"/>
          </a:p>
        </p:txBody>
      </p:sp>
    </p:spTree>
    <p:extLst>
      <p:ext uri="{BB962C8B-B14F-4D97-AF65-F5344CB8AC3E}">
        <p14:creationId xmlns:p14="http://schemas.microsoft.com/office/powerpoint/2010/main" val="159600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22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Ship name, dates and voyage name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8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brief summary </a:t>
            </a:r>
            <a:r>
              <a:rPr lang="en-GB" dirty="0"/>
              <a:t>of the Science &amp; Education Program over the whole voyage</a:t>
            </a:r>
          </a:p>
        </p:txBody>
      </p:sp>
      <p:sp>
        <p:nvSpPr>
          <p:cNvPr id="4" name="Slide Number Placeholder 3"/>
          <p:cNvSpPr>
            <a:spLocks noGrp="1"/>
          </p:cNvSpPr>
          <p:nvPr>
            <p:ph type="sldNum" sz="quarter" idx="5"/>
          </p:nvPr>
        </p:nvSpPr>
        <p:spPr/>
        <p:txBody>
          <a:bodyPr/>
          <a:lstStyle/>
          <a:p>
            <a:fld id="{AFB41D9F-C7AA-4AD3-B65F-D89B288EC5E5}" type="slidenum">
              <a:rPr lang="en-GB" smtClean="0"/>
              <a:t>3</a:t>
            </a:fld>
            <a:endParaRPr lang="en-GB"/>
          </a:p>
        </p:txBody>
      </p:sp>
    </p:spTree>
    <p:extLst>
      <p:ext uri="{BB962C8B-B14F-4D97-AF65-F5344CB8AC3E}">
        <p14:creationId xmlns:p14="http://schemas.microsoft.com/office/powerpoint/2010/main" val="3704081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summary of history workshops or hikes </a:t>
            </a:r>
            <a:r>
              <a:rPr lang="en-GB" dirty="0"/>
              <a:t>undertaken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pt-BR"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34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0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3308-080F-FD9D-F2AB-2DD8EE662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18E0F-59B0-179C-0FCA-84223F0ABC4B}"/>
              </a:ext>
            </a:extLst>
          </p:cNvPr>
          <p:cNvSpPr>
            <a:spLocks noGrp="1" noRot="1" noChangeAspect="1"/>
          </p:cNvSpPr>
          <p:nvPr>
            <p:ph type="sldImg"/>
          </p:nvPr>
        </p:nvSpPr>
        <p:spPr/>
        <p:txBody>
          <a:bodyPr/>
          <a:lstStyle/>
          <a:p>
            <a:endParaRPr lang="pt-BR" dirty="0"/>
          </a:p>
        </p:txBody>
      </p:sp>
      <p:sp>
        <p:nvSpPr>
          <p:cNvPr id="3" name="Notes Placeholder 2">
            <a:extLst>
              <a:ext uri="{FF2B5EF4-FFF2-40B4-BE49-F238E27FC236}">
                <a16:creationId xmlns:a16="http://schemas.microsoft.com/office/drawing/2014/main" id="{E6669B10-B6F4-8DC9-7673-B61D9DD12060}"/>
              </a:ext>
            </a:extLst>
          </p:cNvPr>
          <p:cNvSpPr>
            <a:spLocks noGrp="1"/>
          </p:cNvSpPr>
          <p:nvPr>
            <p:ph type="body" idx="1"/>
          </p:nvPr>
        </p:nvSpPr>
        <p:spPr/>
        <p:txBody>
          <a:bodyPr/>
          <a:lstStyle/>
          <a:p>
            <a:endParaRPr lang="pt-BR" dirty="0"/>
          </a:p>
        </p:txBody>
      </p:sp>
      <p:sp>
        <p:nvSpPr>
          <p:cNvPr id="4" name="Slide Number Placeholder 3">
            <a:extLst>
              <a:ext uri="{FF2B5EF4-FFF2-40B4-BE49-F238E27FC236}">
                <a16:creationId xmlns:a16="http://schemas.microsoft.com/office/drawing/2014/main" id="{F8C0B949-C530-EF2D-290E-7A32867D9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62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pt-BR" dirty="0"/>
          </a:p>
        </p:txBody>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61BCC-B7AE-4D81-8B23-DA62EB6236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7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summary</a:t>
            </a:r>
            <a:r>
              <a:rPr lang="en-GB" dirty="0"/>
              <a:t> of number of sessions and observations submitted, any special observations and </a:t>
            </a:r>
            <a:r>
              <a:rPr lang="en-GB" b="1" dirty="0"/>
              <a:t>add specific link to NASA Cloud observations if possible</a:t>
            </a:r>
          </a:p>
        </p:txBody>
      </p:sp>
      <p:sp>
        <p:nvSpPr>
          <p:cNvPr id="4" name="Slide Number Placeholder 3"/>
          <p:cNvSpPr>
            <a:spLocks noGrp="1"/>
          </p:cNvSpPr>
          <p:nvPr>
            <p:ph type="sldNum" sz="quarter" idx="5"/>
          </p:nvPr>
        </p:nvSpPr>
        <p:spPr/>
        <p:txBody>
          <a:bodyPr/>
          <a:lstStyle/>
          <a:p>
            <a:fld id="{AFB41D9F-C7AA-4AD3-B65F-D89B288EC5E5}" type="slidenum">
              <a:rPr lang="en-GB" smtClean="0"/>
              <a:t>14</a:t>
            </a:fld>
            <a:endParaRPr lang="en-GB"/>
          </a:p>
        </p:txBody>
      </p:sp>
    </p:spTree>
    <p:extLst>
      <p:ext uri="{BB962C8B-B14F-4D97-AF65-F5344CB8AC3E}">
        <p14:creationId xmlns:p14="http://schemas.microsoft.com/office/powerpoint/2010/main" val="3520089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20.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22.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20.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22.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18.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sv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png"/><Relationship Id="rId3" Type="http://schemas.openxmlformats.org/officeDocument/2006/relationships/image" Target="../media/image22.sv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98478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7324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305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884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41910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79803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260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7521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4172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_Indigo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27709"/>
            <a:ext cx="12201600" cy="15377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32499"/>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17574"/>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521000"/>
            <a:ext cx="12201600" cy="5337000"/>
          </a:xfrm>
          <a:ln>
            <a:noFill/>
          </a:ln>
        </p:spPr>
        <p:txBody>
          <a:bodyPr anchor="ctr"/>
          <a:lstStyle>
            <a:lvl1pPr marL="0" indent="0" algn="ctr">
              <a:buNone/>
              <a:defRPr>
                <a:solidFill>
                  <a:schemeClr val="bg2"/>
                </a:solidFill>
              </a:defRPr>
            </a:lvl1pPr>
          </a:lstStyle>
          <a:p>
            <a:r>
              <a:rPr lang="en-GB"/>
              <a:t>Insert your picture here</a:t>
            </a:r>
          </a:p>
        </p:txBody>
      </p:sp>
      <p:pic>
        <p:nvPicPr>
          <p:cNvPr id="5" name="Picture 4" descr="A white letter on a black background&#10;&#10;Description automatically generated">
            <a:extLst>
              <a:ext uri="{FF2B5EF4-FFF2-40B4-BE49-F238E27FC236}">
                <a16:creationId xmlns:a16="http://schemas.microsoft.com/office/drawing/2014/main" id="{C282D56F-AA2B-5AD3-2EEA-9255855756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56357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_Indigo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0"/>
            <a:ext cx="12201600" cy="267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81600"/>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40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56124"/>
            <a:ext cx="10515600" cy="74132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84000" y="22896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2671200"/>
            <a:ext cx="12192000" cy="4192200"/>
          </a:xfrm>
          <a:ln>
            <a:noFill/>
          </a:ln>
        </p:spPr>
        <p:txBody>
          <a:bodyPr anchor="ctr"/>
          <a:lstStyle>
            <a:lvl1pPr marL="0" indent="0" algn="ctr">
              <a:buNone/>
              <a:defRPr>
                <a:solidFill>
                  <a:schemeClr val="bg2"/>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89935F44-0163-C01A-C693-65FD52FFA0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887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541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FB75DD1B-39C9-0BF0-93C3-9C29D5015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Tree>
    <p:extLst>
      <p:ext uri="{BB962C8B-B14F-4D97-AF65-F5344CB8AC3E}">
        <p14:creationId xmlns:p14="http://schemas.microsoft.com/office/powerpoint/2010/main" val="325486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Image Slide_Sa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259211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Image Slide_Pearl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66685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Background Slide 02">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C66863CC-7436-6F60-9B19-9C921FD591E3}"/>
              </a:ext>
            </a:extLst>
          </p:cNvPr>
          <p:cNvSpPr>
            <a:spLocks noGrp="1"/>
          </p:cNvSpPr>
          <p:nvPr>
            <p:ph type="pic" sz="quarter" idx="13" hasCustomPrompt="1"/>
          </p:nvPr>
        </p:nvSpPr>
        <p:spPr>
          <a:xfrm>
            <a:off x="-9600" y="0"/>
            <a:ext cx="12211200" cy="6863400"/>
          </a:xfrm>
          <a:ln>
            <a:noFill/>
          </a:ln>
        </p:spPr>
        <p:txBody>
          <a:bodyPr anchor="ctr"/>
          <a:lstStyle>
            <a:lvl1pPr marL="0" indent="0" algn="ctr">
              <a:buNone/>
              <a:defRPr>
                <a:solidFill>
                  <a:schemeClr val="bg2"/>
                </a:solidFill>
              </a:defRPr>
            </a:lvl1pPr>
          </a:lstStyle>
          <a:p>
            <a:r>
              <a:rPr lang="en-GB"/>
              <a:t>Insert your picture here</a:t>
            </a:r>
          </a:p>
        </p:txBody>
      </p:sp>
      <p:sp>
        <p:nvSpPr>
          <p:cNvPr id="10" name="Rectangle 9">
            <a:extLst>
              <a:ext uri="{FF2B5EF4-FFF2-40B4-BE49-F238E27FC236}">
                <a16:creationId xmlns:a16="http://schemas.microsoft.com/office/drawing/2014/main" id="{B4D40636-1A56-8AC0-D963-E55354A311DB}"/>
              </a:ext>
            </a:extLst>
          </p:cNvPr>
          <p:cNvSpPr>
            <a:spLocks/>
          </p:cNvSpPr>
          <p:nvPr/>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2172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8423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367700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8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1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303319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27E13643-9088-3540-9293-C816933CE7F1}"/>
              </a:ext>
            </a:extLst>
          </p:cNvPr>
          <p:cNvSpPr>
            <a:spLocks noGrp="1"/>
          </p:cNvSpPr>
          <p:nvPr>
            <p:ph type="pic" sz="quarter" idx="11"/>
          </p:nvPr>
        </p:nvSpPr>
        <p:spPr>
          <a:xfrm>
            <a:off x="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11" name="Tittel 1">
            <a:extLst>
              <a:ext uri="{FF2B5EF4-FFF2-40B4-BE49-F238E27FC236}">
                <a16:creationId xmlns:a16="http://schemas.microsoft.com/office/drawing/2014/main" id="{E0E49098-9DDE-4A3A-82A4-97A1857680FF}"/>
              </a:ext>
            </a:extLst>
          </p:cNvPr>
          <p:cNvSpPr>
            <a:spLocks noGrp="1"/>
          </p:cNvSpPr>
          <p:nvPr>
            <p:ph type="title"/>
          </p:nvPr>
        </p:nvSpPr>
        <p:spPr>
          <a:xfrm>
            <a:off x="843714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12" name="Plassholder for tekst 3">
            <a:extLst>
              <a:ext uri="{FF2B5EF4-FFF2-40B4-BE49-F238E27FC236}">
                <a16:creationId xmlns:a16="http://schemas.microsoft.com/office/drawing/2014/main" id="{BA8AAABF-A048-0ABC-BDB9-BCE97A130F94}"/>
              </a:ext>
            </a:extLst>
          </p:cNvPr>
          <p:cNvSpPr>
            <a:spLocks noGrp="1"/>
          </p:cNvSpPr>
          <p:nvPr>
            <p:ph type="body" sz="quarter" idx="10"/>
          </p:nvPr>
        </p:nvSpPr>
        <p:spPr>
          <a:xfrm>
            <a:off x="843714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408338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20609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748-9A8E-5CDC-281C-E436DF540E8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077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E7B6A27-3F6D-F470-2239-96CA24834792}"/>
              </a:ext>
            </a:extLst>
          </p:cNvPr>
          <p:cNvSpPr>
            <a:spLocks noGrp="1"/>
          </p:cNvSpPr>
          <p:nvPr>
            <p:ph type="title"/>
          </p:nvPr>
        </p:nvSpPr>
        <p:spPr>
          <a:xfrm>
            <a:off x="423330" y="400977"/>
            <a:ext cx="11417940" cy="632630"/>
          </a:xfrm>
          <a:prstGeom prst="rect">
            <a:avLst/>
          </a:prstGeom>
        </p:spPr>
        <p:txBody>
          <a:bodyPr vert="horz" wrap="square" lIns="90000" tIns="90000" bIns="0" anchor="t" anchorCtr="0">
            <a:spAutoFit/>
          </a:bodyPr>
          <a:lstStyle>
            <a:lvl1pPr algn="l">
              <a:lnSpc>
                <a:spcPts val="3467"/>
              </a:lnSpc>
              <a:defRPr sz="5333" b="1" i="0">
                <a:solidFill>
                  <a:schemeClr val="bg1"/>
                </a:solidFill>
                <a:latin typeface="+mj-lt"/>
              </a:defRPr>
            </a:lvl1pPr>
          </a:lstStyle>
          <a:p>
            <a:r>
              <a:rPr lang="en-US" dirty="0"/>
              <a:t>Click to edit Master title style</a:t>
            </a:r>
            <a:endParaRPr lang="en-GB" dirty="0"/>
          </a:p>
        </p:txBody>
      </p:sp>
      <p:sp>
        <p:nvSpPr>
          <p:cNvPr id="7" name="Plassholder for tekst 3">
            <a:extLst>
              <a:ext uri="{FF2B5EF4-FFF2-40B4-BE49-F238E27FC236}">
                <a16:creationId xmlns:a16="http://schemas.microsoft.com/office/drawing/2014/main" id="{4F99A621-C4BF-C88F-709A-A8411445814D}"/>
              </a:ext>
            </a:extLst>
          </p:cNvPr>
          <p:cNvSpPr>
            <a:spLocks noGrp="1"/>
          </p:cNvSpPr>
          <p:nvPr>
            <p:ph type="body" sz="quarter" idx="10"/>
          </p:nvPr>
        </p:nvSpPr>
        <p:spPr>
          <a:xfrm>
            <a:off x="423330" y="1082661"/>
            <a:ext cx="11417940"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1"/>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
        <p:nvSpPr>
          <p:cNvPr id="8" name="Plassholder for bilde 9">
            <a:extLst>
              <a:ext uri="{FF2B5EF4-FFF2-40B4-BE49-F238E27FC236}">
                <a16:creationId xmlns:a16="http://schemas.microsoft.com/office/drawing/2014/main" id="{B5FC467C-0524-9818-72A1-7AA6CC244511}"/>
              </a:ext>
            </a:extLst>
          </p:cNvPr>
          <p:cNvSpPr>
            <a:spLocks noGrp="1"/>
          </p:cNvSpPr>
          <p:nvPr>
            <p:ph type="pic" sz="quarter" idx="11"/>
          </p:nvPr>
        </p:nvSpPr>
        <p:spPr>
          <a:xfrm>
            <a:off x="423331" y="2088257"/>
            <a:ext cx="11768668" cy="4780328"/>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Tree>
    <p:extLst>
      <p:ext uri="{BB962C8B-B14F-4D97-AF65-F5344CB8AC3E}">
        <p14:creationId xmlns:p14="http://schemas.microsoft.com/office/powerpoint/2010/main" val="1741434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37EAAAE-A2EF-D117-61A2-4D0327499C82}"/>
              </a:ext>
            </a:extLst>
          </p:cNvPr>
          <p:cNvSpPr>
            <a:spLocks noGrp="1"/>
          </p:cNvSpPr>
          <p:nvPr>
            <p:ph type="title"/>
          </p:nvPr>
        </p:nvSpPr>
        <p:spPr>
          <a:xfrm>
            <a:off x="318930" y="312851"/>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a:t>Click to edit Master title style</a:t>
            </a:r>
            <a:endParaRPr lang="en-GB"/>
          </a:p>
        </p:txBody>
      </p:sp>
      <p:sp>
        <p:nvSpPr>
          <p:cNvPr id="7" name="Plassholder for bilde 12">
            <a:extLst>
              <a:ext uri="{FF2B5EF4-FFF2-40B4-BE49-F238E27FC236}">
                <a16:creationId xmlns:a16="http://schemas.microsoft.com/office/drawing/2014/main" id="{B3D9E29C-1176-BCCB-5AFB-19440CF68DBD}"/>
              </a:ext>
            </a:extLst>
          </p:cNvPr>
          <p:cNvSpPr>
            <a:spLocks noGrp="1"/>
          </p:cNvSpPr>
          <p:nvPr>
            <p:ph type="pic" sz="quarter" idx="10"/>
          </p:nvPr>
        </p:nvSpPr>
        <p:spPr>
          <a:xfrm>
            <a:off x="1" y="3447010"/>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15F0BE26-9215-44CE-F9DA-5548F3CBE26A}"/>
              </a:ext>
            </a:extLst>
          </p:cNvPr>
          <p:cNvSpPr>
            <a:spLocks noGrp="1"/>
          </p:cNvSpPr>
          <p:nvPr>
            <p:ph type="body" sz="quarter" idx="11"/>
          </p:nvPr>
        </p:nvSpPr>
        <p:spPr>
          <a:xfrm>
            <a:off x="318731" y="1403191"/>
            <a:ext cx="5458539" cy="235898"/>
          </a:xfrm>
          <a:prstGeom prst="rect">
            <a:avLst/>
          </a:prstGeom>
        </p:spPr>
        <p:txBody>
          <a:bodyPr wrap="square" tIns="0">
            <a:spAutoFit/>
          </a:bodyPr>
          <a:lstStyle>
            <a:lvl1pPr>
              <a:buClr>
                <a:schemeClr val="bg1"/>
              </a:buClr>
              <a:defRPr sz="1333"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0919939B-2476-29A3-9222-E3A4D05EF5C4}"/>
              </a:ext>
            </a:extLst>
          </p:cNvPr>
          <p:cNvSpPr>
            <a:spLocks noGrp="1"/>
          </p:cNvSpPr>
          <p:nvPr>
            <p:ph type="pic" sz="quarter" idx="12"/>
          </p:nvPr>
        </p:nvSpPr>
        <p:spPr>
          <a:xfrm>
            <a:off x="6096000" y="1"/>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399904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DFE255-B37D-9EBC-211E-27A6AAE3517F}"/>
              </a:ext>
            </a:extLst>
          </p:cNvPr>
          <p:cNvSpPr>
            <a:spLocks noGrp="1"/>
          </p:cNvSpPr>
          <p:nvPr>
            <p:ph type="title"/>
          </p:nvPr>
        </p:nvSpPr>
        <p:spPr>
          <a:xfrm>
            <a:off x="6418477" y="3764130"/>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dirty="0"/>
              <a:t>Click to edit Master title style</a:t>
            </a:r>
            <a:endParaRPr lang="en-GB" dirty="0"/>
          </a:p>
        </p:txBody>
      </p:sp>
      <p:sp>
        <p:nvSpPr>
          <p:cNvPr id="7" name="Plassholder for bilde 12">
            <a:extLst>
              <a:ext uri="{FF2B5EF4-FFF2-40B4-BE49-F238E27FC236}">
                <a16:creationId xmlns:a16="http://schemas.microsoft.com/office/drawing/2014/main" id="{931606AC-AF95-3B68-A3EC-03B484AC8779}"/>
              </a:ext>
            </a:extLst>
          </p:cNvPr>
          <p:cNvSpPr>
            <a:spLocks noGrp="1"/>
          </p:cNvSpPr>
          <p:nvPr>
            <p:ph type="pic" sz="quarter" idx="10"/>
          </p:nvPr>
        </p:nvSpPr>
        <p:spPr>
          <a:xfrm>
            <a:off x="1" y="1"/>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856E7F80-E414-D4FE-9673-C67223A3562F}"/>
              </a:ext>
            </a:extLst>
          </p:cNvPr>
          <p:cNvSpPr>
            <a:spLocks noGrp="1"/>
          </p:cNvSpPr>
          <p:nvPr>
            <p:ph type="body" sz="quarter" idx="11"/>
          </p:nvPr>
        </p:nvSpPr>
        <p:spPr>
          <a:xfrm>
            <a:off x="6418478" y="4854470"/>
            <a:ext cx="5458539" cy="261610"/>
          </a:xfrm>
          <a:prstGeom prst="rect">
            <a:avLst/>
          </a:prstGeom>
        </p:spPr>
        <p:txBody>
          <a:bodyPr wrap="square" tIns="0">
            <a:spAutoFit/>
          </a:bodyPr>
          <a:lstStyle>
            <a:lvl1pPr>
              <a:buClr>
                <a:schemeClr val="tx1"/>
              </a:buClr>
              <a:defRPr sz="1400"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ACEEC5A1-7108-02C1-4939-926991082C87}"/>
              </a:ext>
            </a:extLst>
          </p:cNvPr>
          <p:cNvSpPr>
            <a:spLocks noGrp="1"/>
          </p:cNvSpPr>
          <p:nvPr>
            <p:ph type="pic" sz="quarter" idx="12"/>
          </p:nvPr>
        </p:nvSpPr>
        <p:spPr>
          <a:xfrm>
            <a:off x="0" y="3437102"/>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25314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6" name="Plassholder for bilde 12">
            <a:extLst>
              <a:ext uri="{FF2B5EF4-FFF2-40B4-BE49-F238E27FC236}">
                <a16:creationId xmlns:a16="http://schemas.microsoft.com/office/drawing/2014/main" id="{EF194AA8-042F-8759-BB1A-210C39C90F7D}"/>
              </a:ext>
            </a:extLst>
          </p:cNvPr>
          <p:cNvSpPr>
            <a:spLocks noGrp="1"/>
          </p:cNvSpPr>
          <p:nvPr>
            <p:ph type="pic" sz="quarter" idx="12"/>
          </p:nvPr>
        </p:nvSpPr>
        <p:spPr>
          <a:xfrm>
            <a:off x="6099547" y="1"/>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
        <p:nvSpPr>
          <p:cNvPr id="7" name="Plassholder for bilde 12">
            <a:extLst>
              <a:ext uri="{FF2B5EF4-FFF2-40B4-BE49-F238E27FC236}">
                <a16:creationId xmlns:a16="http://schemas.microsoft.com/office/drawing/2014/main" id="{49282485-E60B-2CA6-E76C-0641ACBE461D}"/>
              </a:ext>
            </a:extLst>
          </p:cNvPr>
          <p:cNvSpPr>
            <a:spLocks noGrp="1"/>
          </p:cNvSpPr>
          <p:nvPr>
            <p:ph type="pic" sz="quarter" idx="13"/>
          </p:nvPr>
        </p:nvSpPr>
        <p:spPr>
          <a:xfrm>
            <a:off x="-3547" y="1"/>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dirty="0"/>
              <a:t>Click icon to add picture</a:t>
            </a:r>
            <a:endParaRPr lang="en-GB" dirty="0"/>
          </a:p>
        </p:txBody>
      </p:sp>
      <p:sp>
        <p:nvSpPr>
          <p:cNvPr id="8" name="Plassholder for bilde 12">
            <a:extLst>
              <a:ext uri="{FF2B5EF4-FFF2-40B4-BE49-F238E27FC236}">
                <a16:creationId xmlns:a16="http://schemas.microsoft.com/office/drawing/2014/main" id="{EA9449AF-0836-598B-B604-8F130B193E69}"/>
              </a:ext>
            </a:extLst>
          </p:cNvPr>
          <p:cNvSpPr>
            <a:spLocks noGrp="1"/>
          </p:cNvSpPr>
          <p:nvPr>
            <p:ph type="pic" sz="quarter" idx="14"/>
          </p:nvPr>
        </p:nvSpPr>
        <p:spPr>
          <a:xfrm>
            <a:off x="6096000" y="3437925"/>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9" name="Plassholder for bilde 12">
            <a:extLst>
              <a:ext uri="{FF2B5EF4-FFF2-40B4-BE49-F238E27FC236}">
                <a16:creationId xmlns:a16="http://schemas.microsoft.com/office/drawing/2014/main" id="{87357279-78D8-469D-CDC3-92D3EFBA29B3}"/>
              </a:ext>
            </a:extLst>
          </p:cNvPr>
          <p:cNvSpPr>
            <a:spLocks noGrp="1"/>
          </p:cNvSpPr>
          <p:nvPr>
            <p:ph type="pic" sz="quarter" idx="15"/>
          </p:nvPr>
        </p:nvSpPr>
        <p:spPr>
          <a:xfrm>
            <a:off x="0" y="3437925"/>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935791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3111288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511854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189135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172472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90709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78445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7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094270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3222544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914695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3229437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1512532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Slide_Indigo 01">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
        <p:nvSpPr>
          <p:cNvPr id="13" name="TextBox 12">
            <a:extLst>
              <a:ext uri="{FF2B5EF4-FFF2-40B4-BE49-F238E27FC236}">
                <a16:creationId xmlns:a16="http://schemas.microsoft.com/office/drawing/2014/main" id="{788572CB-82D8-97C4-2A5B-7EA71D97F953}"/>
              </a:ext>
            </a:extLst>
          </p:cNvPr>
          <p:cNvSpPr txBox="1"/>
          <p:nvPr userDrawn="1"/>
        </p:nvSpPr>
        <p:spPr>
          <a:xfrm>
            <a:off x="1516800" y="1902600"/>
            <a:ext cx="9921600" cy="4039567"/>
          </a:xfrm>
          <a:prstGeom prst="rect">
            <a:avLst/>
          </a:prstGeom>
          <a:noFill/>
        </p:spPr>
        <p:txBody>
          <a:bodyPr wrap="square" rtlCol="0">
            <a:spAutoFit/>
          </a:bodyPr>
          <a:lstStyle/>
          <a:p>
            <a:pPr marL="0" indent="0" algn="just">
              <a:lnSpc>
                <a:spcPct val="110000"/>
              </a:lnSpc>
              <a:buNone/>
            </a:pPr>
            <a:r>
              <a:rPr lang="en-US" sz="900">
                <a:solidFill>
                  <a:schemeClr val="bg1"/>
                </a:solidFill>
                <a:effectLst/>
                <a:latin typeface="+mn-lt"/>
                <a:ea typeface="Times New Roman" panose="02020603050405020304" pitchFamily="18" charset="0"/>
              </a:rPr>
              <a:t>This presentation (the "Presentation") has been prepared by Hurtigruten Group AS (the "Company", and together with its subsidiaries, the "Group"), with the assistance of Arctic Securities AS and </a:t>
            </a:r>
            <a:r>
              <a:rPr lang="en-US" sz="900" err="1">
                <a:solidFill>
                  <a:schemeClr val="bg1"/>
                </a:solidFill>
                <a:effectLst/>
                <a:latin typeface="+mn-lt"/>
                <a:ea typeface="Times New Roman" panose="02020603050405020304" pitchFamily="18" charset="0"/>
              </a:rPr>
              <a:t>Fearnley</a:t>
            </a:r>
            <a:r>
              <a:rPr lang="en-US" sz="900">
                <a:solidFill>
                  <a:schemeClr val="bg1"/>
                </a:solidFill>
                <a:effectLst/>
                <a:latin typeface="+mn-lt"/>
                <a:ea typeface="Times New Roman" panose="02020603050405020304" pitchFamily="18" charset="0"/>
              </a:rPr>
              <a:t> Securities AS (the "Managers"), solely for information purposes in connection with the raising of a senior secured loan facility to refinance the fleet that will be allocated to Hurtigruten Expeditions (the "Refinancing").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is strictly private and confidential. This Presentation and the information contained herein may not be reproduced or distributed in whole or in part to any other person.</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contains certain forward-looking statements relating to the business, financial performance and results of the Group and/or the industry in which it operates. Forward-looking statements concern future circumstances and results and other statements that are not historical facts, sometimes identified by the words “believes”, expects”, “predicts”, “intends”, “projects”, “plans”, “estimates”, “aims”, “foresees”, “anticipates”, “targets”, “will”, “should”, “may”, “continue” and similar expressions. The forward-looking statements contained in this Presentation, including opinions and views of the Company or cited from third party sources, are based on various assumptions. The forward-looking statements are solely opinions and forecasts, and are subject to risks and uncertainties which are difficult or impossible to predict and are beyond the Company's control. Forward-looking statements are not guarantees of future performance, and risks, uncertainties and other factors could cause the actual results of operations, financial condition and liquidity of the Group or the industry to differ materially from the expectations expressed or implied in this Presentation by such forward-looking statements. You are cautioned not to place any undue importance on any forward-looking statement. None of the Company, any member of the Group or any of their respective subsidiaries or affiliates, nor any of their directors, officers, agents, advisers or employees assume any obligation, except as required by law, to update any forward-looking statements or to conform these forward-looking statements to its actual results.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does not purport to contain a complete description of the Group or the markets in which the Group operates.  No due diligence or independent verification has been undertaken in connection with this Presentation. No representation or warranty, express or implied, is made as to the accuracy or completeness of any information contained in this Presentation, and it should not be relied upon as such. Recipients must conduct their own independent evaluation of the Group and of the information contained or referred to herein and any other disclosed information. Any decision participate in the Refinancing should be based solely on the recipient's own evaluation of the Group and the information in this Presentation. </a:t>
            </a:r>
          </a:p>
          <a:p>
            <a:pPr marL="0" indent="0" algn="just">
              <a:lnSpc>
                <a:spcPct val="110000"/>
              </a:lnSpc>
              <a:buNone/>
            </a:pPr>
            <a:r>
              <a:rPr lang="en-US" sz="900">
                <a:solidFill>
                  <a:schemeClr val="bg1"/>
                </a:solidFill>
                <a:effectLst/>
                <a:latin typeface="+mn-lt"/>
                <a:ea typeface="Times New Roman" panose="02020603050405020304" pitchFamily="18" charset="0"/>
              </a:rPr>
              <a:t>The contents of this Presentation are not to be construed as financial, legal, business, investment, tax or other professional advice. Each prospective investor should consult with its own financial, legal, business, tax or other adviser as to financial, legal, business and tax advice. None of the Company, any member of the Group, or the Managers or any of their respective subsidiaries or affiliates, nor any of their directors, officers, agents, advisers or employees shall have any liability arising directly or indirectly from the use of this Presentation or its contents or otherwise arising in connection with this Presentation.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is updated as of the date hereof. None of the Company, any member of the Group, the Managers or any of their respective subsidiaries or affiliates, nor any of their directors, officers, agents, advisers or employees undertake any obligation to provide the recipient with access to any additional information or to update this Presentation or any information or to correct any inaccuracies in any such information. The information contained in this Presentation should be considered in the context of the circumstances prevailing at the time and has not been, and will not be, updated to reflect developments that may occur after the date of this Presentation. </a:t>
            </a:r>
          </a:p>
          <a:p>
            <a:endParaRPr lang="en-GB" sz="900"/>
          </a:p>
        </p:txBody>
      </p:sp>
      <p:sp>
        <p:nvSpPr>
          <p:cNvPr id="15" name="TextBox 14">
            <a:extLst>
              <a:ext uri="{FF2B5EF4-FFF2-40B4-BE49-F238E27FC236}">
                <a16:creationId xmlns:a16="http://schemas.microsoft.com/office/drawing/2014/main" id="{1C259240-6055-BD91-3489-825190DC5CC8}"/>
              </a:ext>
            </a:extLst>
          </p:cNvPr>
          <p:cNvSpPr txBox="1"/>
          <p:nvPr userDrawn="1"/>
        </p:nvSpPr>
        <p:spPr>
          <a:xfrm>
            <a:off x="1516800" y="1139400"/>
            <a:ext cx="9921600" cy="584775"/>
          </a:xfrm>
          <a:prstGeom prst="rect">
            <a:avLst/>
          </a:prstGeom>
          <a:noFill/>
        </p:spPr>
        <p:txBody>
          <a:bodyPr wrap="square" rtlCol="0" anchor="ctr">
            <a:spAutoFit/>
          </a:bodyPr>
          <a:lstStyle/>
          <a:p>
            <a:r>
              <a:rPr lang="en-GB" sz="3200">
                <a:solidFill>
                  <a:schemeClr val="bg1"/>
                </a:solidFill>
                <a:latin typeface="+mj-lt"/>
              </a:rPr>
              <a:t>Disclaimer</a:t>
            </a:r>
          </a:p>
        </p:txBody>
      </p:sp>
      <p:pic>
        <p:nvPicPr>
          <p:cNvPr id="2" name="Picture 1" descr="A white letter on a black background&#10;&#10;Description automatically generated">
            <a:extLst>
              <a:ext uri="{FF2B5EF4-FFF2-40B4-BE49-F238E27FC236}">
                <a16:creationId xmlns:a16="http://schemas.microsoft.com/office/drawing/2014/main" id="{B3EE573D-7668-B353-DACA-3150E5235A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657003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_Indigo 0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902600"/>
            <a:ext cx="12201600" cy="4955400"/>
          </a:xfrm>
          <a:solidFill>
            <a:schemeClr val="bg1">
              <a:lumMod val="95000"/>
            </a:schemeClr>
          </a:solidFill>
          <a:ln>
            <a:noFill/>
          </a:ln>
        </p:spPr>
        <p:txBody>
          <a:bodyPr anchor="ctr"/>
          <a:lstStyle>
            <a:lvl1pPr marL="0" indent="0" algn="ctr">
              <a:buNone/>
              <a:defRPr>
                <a:solidFill>
                  <a:schemeClr val="bg2"/>
                </a:solidFill>
              </a:defRPr>
            </a:lvl1pPr>
          </a:lstStyle>
          <a:p>
            <a:r>
              <a:rPr lang="en-GB"/>
              <a:t>Insert your picture here</a:t>
            </a:r>
          </a:p>
        </p:txBody>
      </p:sp>
      <p:sp>
        <p:nvSpPr>
          <p:cNvPr id="13" name="Rectangle 12">
            <a:extLst>
              <a:ext uri="{FF2B5EF4-FFF2-40B4-BE49-F238E27FC236}">
                <a16:creationId xmlns:a16="http://schemas.microsoft.com/office/drawing/2014/main" id="{CB22373C-F58D-FF04-4005-596190486F2E}"/>
              </a:ext>
            </a:extLst>
          </p:cNvPr>
          <p:cNvSpPr/>
          <p:nvPr userDrawn="1"/>
        </p:nvSpPr>
        <p:spPr>
          <a:xfrm>
            <a:off x="0" y="-5400"/>
            <a:ext cx="12201600" cy="19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31850" y="369382"/>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31850" y="1154457"/>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Date Placeholder 3">
            <a:extLst>
              <a:ext uri="{FF2B5EF4-FFF2-40B4-BE49-F238E27FC236}">
                <a16:creationId xmlns:a16="http://schemas.microsoft.com/office/drawing/2014/main" id="{6081E849-8D6A-991A-F18B-1131B64D95E0}"/>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AB12DD46-DA0A-DC9B-5EF3-E2F4D5228ED3}"/>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4" name="Picture 3" descr="A white letter on a black background&#10;&#10;Description automatically generated">
            <a:extLst>
              <a:ext uri="{FF2B5EF4-FFF2-40B4-BE49-F238E27FC236}">
                <a16:creationId xmlns:a16="http://schemas.microsoft.com/office/drawing/2014/main" id="{09278795-CBB5-07BE-5552-DFA010838E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139251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py Only Slide 01">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hasCustomPrompt="1"/>
          </p:nvPr>
        </p:nvSpPr>
        <p:spPr>
          <a:xfrm>
            <a:off x="753600" y="757800"/>
            <a:ext cx="10684800" cy="763200"/>
          </a:xfrm>
        </p:spPr>
        <p:txBody>
          <a:bodyPr>
            <a:normAutofit/>
          </a:bodyPr>
          <a:lstStyle>
            <a:lvl1pPr>
              <a:defRPr sz="3200">
                <a:solidFill>
                  <a:schemeClr val="bg1"/>
                </a:solidFill>
              </a:defRPr>
            </a:lvl1pPr>
          </a:lstStyle>
          <a:p>
            <a:r>
              <a:rPr lang="en-US"/>
              <a:t>Template Assets</a:t>
            </a:r>
            <a:endParaRPr lang="en-GB"/>
          </a:p>
        </p:txBody>
      </p:sp>
      <p:sp>
        <p:nvSpPr>
          <p:cNvPr id="8" name="Date Placeholder 3">
            <a:extLst>
              <a:ext uri="{FF2B5EF4-FFF2-40B4-BE49-F238E27FC236}">
                <a16:creationId xmlns:a16="http://schemas.microsoft.com/office/drawing/2014/main" id="{BC77DBC7-DAE7-16F0-4A8F-879430FB1374}"/>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9" name="Footer Placeholder 4">
            <a:extLst>
              <a:ext uri="{FF2B5EF4-FFF2-40B4-BE49-F238E27FC236}">
                <a16:creationId xmlns:a16="http://schemas.microsoft.com/office/drawing/2014/main" id="{1FFF79BD-50F1-1C05-7364-3D418C72506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0" name="Slide Number Placeholder 5">
            <a:extLst>
              <a:ext uri="{FF2B5EF4-FFF2-40B4-BE49-F238E27FC236}">
                <a16:creationId xmlns:a16="http://schemas.microsoft.com/office/drawing/2014/main" id="{53231978-4D57-6485-F978-A4B83A2B9B06}"/>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grpSp>
        <p:nvGrpSpPr>
          <p:cNvPr id="59" name="Group 58">
            <a:extLst>
              <a:ext uri="{FF2B5EF4-FFF2-40B4-BE49-F238E27FC236}">
                <a16:creationId xmlns:a16="http://schemas.microsoft.com/office/drawing/2014/main" id="{3A1642CC-5172-5C46-8401-54DDCF9B69C8}"/>
              </a:ext>
            </a:extLst>
          </p:cNvPr>
          <p:cNvGrpSpPr/>
          <p:nvPr userDrawn="1"/>
        </p:nvGrpSpPr>
        <p:grpSpPr>
          <a:xfrm>
            <a:off x="753600" y="3047400"/>
            <a:ext cx="4960800" cy="381600"/>
            <a:chOff x="753600" y="3045135"/>
            <a:chExt cx="4960800" cy="388395"/>
          </a:xfrm>
        </p:grpSpPr>
        <p:sp>
          <p:nvSpPr>
            <p:cNvPr id="4" name="TextBox 3">
              <a:extLst>
                <a:ext uri="{FF2B5EF4-FFF2-40B4-BE49-F238E27FC236}">
                  <a16:creationId xmlns:a16="http://schemas.microsoft.com/office/drawing/2014/main" id="{0B060AF1-80CA-4222-C7DE-E2370F3DECE7}"/>
                </a:ext>
              </a:extLst>
            </p:cNvPr>
            <p:cNvSpPr txBox="1"/>
            <p:nvPr userDrawn="1"/>
          </p:nvSpPr>
          <p:spPr>
            <a:xfrm>
              <a:off x="753600" y="3049665"/>
              <a:ext cx="381600" cy="381600"/>
            </a:xfrm>
            <a:prstGeom prst="rect">
              <a:avLst/>
            </a:prstGeom>
            <a:solidFill>
              <a:schemeClr val="bg2"/>
            </a:solidFill>
          </p:spPr>
          <p:txBody>
            <a:bodyPr wrap="square" rtlCol="0" anchor="ctr">
              <a:spAutoFit/>
            </a:bodyPr>
            <a:lstStyle/>
            <a:p>
              <a:pPr algn="ctr"/>
              <a:r>
                <a:rPr lang="en-GB"/>
                <a:t>1</a:t>
              </a:r>
            </a:p>
          </p:txBody>
        </p:sp>
        <p:sp>
          <p:nvSpPr>
            <p:cNvPr id="5" name="TextBox 4">
              <a:extLst>
                <a:ext uri="{FF2B5EF4-FFF2-40B4-BE49-F238E27FC236}">
                  <a16:creationId xmlns:a16="http://schemas.microsoft.com/office/drawing/2014/main" id="{C872A1B7-64B6-F4BE-67F4-C81818DACA2D}"/>
                </a:ext>
              </a:extLst>
            </p:cNvPr>
            <p:cNvSpPr txBox="1"/>
            <p:nvPr userDrawn="1"/>
          </p:nvSpPr>
          <p:spPr>
            <a:xfrm>
              <a:off x="1326000" y="3047400"/>
              <a:ext cx="381600" cy="381600"/>
            </a:xfrm>
            <a:prstGeom prst="rect">
              <a:avLst/>
            </a:prstGeom>
            <a:solidFill>
              <a:schemeClr val="bg2"/>
            </a:solidFill>
          </p:spPr>
          <p:txBody>
            <a:bodyPr wrap="square" rtlCol="0" anchor="ctr">
              <a:spAutoFit/>
            </a:bodyPr>
            <a:lstStyle/>
            <a:p>
              <a:pPr algn="ctr"/>
              <a:r>
                <a:rPr lang="en-GB"/>
                <a:t>2</a:t>
              </a:r>
            </a:p>
          </p:txBody>
        </p:sp>
        <p:sp>
          <p:nvSpPr>
            <p:cNvPr id="12" name="TextBox 11">
              <a:extLst>
                <a:ext uri="{FF2B5EF4-FFF2-40B4-BE49-F238E27FC236}">
                  <a16:creationId xmlns:a16="http://schemas.microsoft.com/office/drawing/2014/main" id="{BB5C8D12-B014-4222-E98D-689283D3EBFB}"/>
                </a:ext>
              </a:extLst>
            </p:cNvPr>
            <p:cNvSpPr txBox="1"/>
            <p:nvPr userDrawn="1"/>
          </p:nvSpPr>
          <p:spPr>
            <a:xfrm>
              <a:off x="1898400" y="3047400"/>
              <a:ext cx="381600" cy="381600"/>
            </a:xfrm>
            <a:prstGeom prst="rect">
              <a:avLst/>
            </a:prstGeom>
            <a:solidFill>
              <a:schemeClr val="bg2"/>
            </a:solidFill>
          </p:spPr>
          <p:txBody>
            <a:bodyPr wrap="square" rtlCol="0" anchor="ctr">
              <a:spAutoFit/>
            </a:bodyPr>
            <a:lstStyle/>
            <a:p>
              <a:pPr algn="ctr"/>
              <a:r>
                <a:rPr lang="en-GB"/>
                <a:t>3</a:t>
              </a:r>
            </a:p>
          </p:txBody>
        </p:sp>
        <p:sp>
          <p:nvSpPr>
            <p:cNvPr id="13" name="TextBox 12">
              <a:extLst>
                <a:ext uri="{FF2B5EF4-FFF2-40B4-BE49-F238E27FC236}">
                  <a16:creationId xmlns:a16="http://schemas.microsoft.com/office/drawing/2014/main" id="{6F9A2C41-AE5B-8958-D1F8-D1A53A1C462A}"/>
                </a:ext>
              </a:extLst>
            </p:cNvPr>
            <p:cNvSpPr txBox="1"/>
            <p:nvPr userDrawn="1"/>
          </p:nvSpPr>
          <p:spPr>
            <a:xfrm>
              <a:off x="2470800" y="3045135"/>
              <a:ext cx="381600" cy="381600"/>
            </a:xfrm>
            <a:prstGeom prst="rect">
              <a:avLst/>
            </a:prstGeom>
            <a:solidFill>
              <a:schemeClr val="bg2"/>
            </a:solidFill>
          </p:spPr>
          <p:txBody>
            <a:bodyPr wrap="square" rtlCol="0" anchor="ctr">
              <a:spAutoFit/>
            </a:bodyPr>
            <a:lstStyle/>
            <a:p>
              <a:pPr algn="ctr"/>
              <a:r>
                <a:rPr lang="en-GB"/>
                <a:t>4</a:t>
              </a:r>
            </a:p>
          </p:txBody>
        </p:sp>
        <p:sp>
          <p:nvSpPr>
            <p:cNvPr id="14" name="TextBox 13">
              <a:extLst>
                <a:ext uri="{FF2B5EF4-FFF2-40B4-BE49-F238E27FC236}">
                  <a16:creationId xmlns:a16="http://schemas.microsoft.com/office/drawing/2014/main" id="{366D8A36-FAEA-5B2F-B20A-A57C15973CDC}"/>
                </a:ext>
              </a:extLst>
            </p:cNvPr>
            <p:cNvSpPr txBox="1"/>
            <p:nvPr userDrawn="1"/>
          </p:nvSpPr>
          <p:spPr>
            <a:xfrm>
              <a:off x="3043200" y="3049665"/>
              <a:ext cx="381600" cy="381600"/>
            </a:xfrm>
            <a:prstGeom prst="rect">
              <a:avLst/>
            </a:prstGeom>
            <a:solidFill>
              <a:schemeClr val="bg2"/>
            </a:solidFill>
          </p:spPr>
          <p:txBody>
            <a:bodyPr wrap="square" rtlCol="0" anchor="ctr">
              <a:spAutoFit/>
            </a:bodyPr>
            <a:lstStyle/>
            <a:p>
              <a:pPr algn="ctr"/>
              <a:r>
                <a:rPr lang="en-GB"/>
                <a:t>5</a:t>
              </a:r>
            </a:p>
          </p:txBody>
        </p:sp>
        <p:sp>
          <p:nvSpPr>
            <p:cNvPr id="15" name="TextBox 14">
              <a:extLst>
                <a:ext uri="{FF2B5EF4-FFF2-40B4-BE49-F238E27FC236}">
                  <a16:creationId xmlns:a16="http://schemas.microsoft.com/office/drawing/2014/main" id="{AA46369B-C465-DE0A-9A00-2934CF9946F7}"/>
                </a:ext>
              </a:extLst>
            </p:cNvPr>
            <p:cNvSpPr txBox="1"/>
            <p:nvPr userDrawn="1"/>
          </p:nvSpPr>
          <p:spPr>
            <a:xfrm>
              <a:off x="3615600" y="3047400"/>
              <a:ext cx="381600" cy="381600"/>
            </a:xfrm>
            <a:prstGeom prst="rect">
              <a:avLst/>
            </a:prstGeom>
            <a:solidFill>
              <a:schemeClr val="bg2"/>
            </a:solidFill>
          </p:spPr>
          <p:txBody>
            <a:bodyPr wrap="square" rtlCol="0" anchor="ctr">
              <a:spAutoFit/>
            </a:bodyPr>
            <a:lstStyle/>
            <a:p>
              <a:pPr algn="ctr"/>
              <a:r>
                <a:rPr lang="en-GB"/>
                <a:t>6</a:t>
              </a:r>
            </a:p>
          </p:txBody>
        </p:sp>
        <p:sp>
          <p:nvSpPr>
            <p:cNvPr id="16" name="TextBox 15">
              <a:extLst>
                <a:ext uri="{FF2B5EF4-FFF2-40B4-BE49-F238E27FC236}">
                  <a16:creationId xmlns:a16="http://schemas.microsoft.com/office/drawing/2014/main" id="{6C08EF6E-B6B9-FF14-6D61-3109E5373602}"/>
                </a:ext>
              </a:extLst>
            </p:cNvPr>
            <p:cNvSpPr txBox="1"/>
            <p:nvPr userDrawn="1"/>
          </p:nvSpPr>
          <p:spPr>
            <a:xfrm>
              <a:off x="4188000" y="3047400"/>
              <a:ext cx="381600" cy="381600"/>
            </a:xfrm>
            <a:prstGeom prst="rect">
              <a:avLst/>
            </a:prstGeom>
            <a:solidFill>
              <a:schemeClr val="bg2"/>
            </a:solidFill>
          </p:spPr>
          <p:txBody>
            <a:bodyPr wrap="square" rtlCol="0" anchor="ctr">
              <a:spAutoFit/>
            </a:bodyPr>
            <a:lstStyle/>
            <a:p>
              <a:pPr algn="ctr"/>
              <a:r>
                <a:rPr lang="en-GB"/>
                <a:t>7</a:t>
              </a:r>
            </a:p>
          </p:txBody>
        </p:sp>
        <p:sp>
          <p:nvSpPr>
            <p:cNvPr id="17" name="TextBox 16">
              <a:extLst>
                <a:ext uri="{FF2B5EF4-FFF2-40B4-BE49-F238E27FC236}">
                  <a16:creationId xmlns:a16="http://schemas.microsoft.com/office/drawing/2014/main" id="{FFD96222-06FD-6297-FE23-370080216F1B}"/>
                </a:ext>
              </a:extLst>
            </p:cNvPr>
            <p:cNvSpPr txBox="1"/>
            <p:nvPr userDrawn="1"/>
          </p:nvSpPr>
          <p:spPr>
            <a:xfrm>
              <a:off x="4760400" y="3045135"/>
              <a:ext cx="381600" cy="381600"/>
            </a:xfrm>
            <a:prstGeom prst="rect">
              <a:avLst/>
            </a:prstGeom>
            <a:solidFill>
              <a:schemeClr val="bg2"/>
            </a:solidFill>
          </p:spPr>
          <p:txBody>
            <a:bodyPr wrap="square" rtlCol="0" anchor="ctr">
              <a:spAutoFit/>
            </a:bodyPr>
            <a:lstStyle/>
            <a:p>
              <a:pPr algn="ctr"/>
              <a:r>
                <a:rPr lang="en-GB"/>
                <a:t>8</a:t>
              </a:r>
            </a:p>
          </p:txBody>
        </p:sp>
        <p:sp>
          <p:nvSpPr>
            <p:cNvPr id="18" name="TextBox 17">
              <a:extLst>
                <a:ext uri="{FF2B5EF4-FFF2-40B4-BE49-F238E27FC236}">
                  <a16:creationId xmlns:a16="http://schemas.microsoft.com/office/drawing/2014/main" id="{EDED8DA1-580A-5776-5FA4-52B512AD8518}"/>
                </a:ext>
              </a:extLst>
            </p:cNvPr>
            <p:cNvSpPr txBox="1"/>
            <p:nvPr userDrawn="1"/>
          </p:nvSpPr>
          <p:spPr>
            <a:xfrm>
              <a:off x="5332800" y="3051930"/>
              <a:ext cx="381600" cy="381600"/>
            </a:xfrm>
            <a:prstGeom prst="rect">
              <a:avLst/>
            </a:prstGeom>
            <a:solidFill>
              <a:schemeClr val="bg2"/>
            </a:solidFill>
          </p:spPr>
          <p:txBody>
            <a:bodyPr wrap="square" rtlCol="0" anchor="ctr">
              <a:spAutoFit/>
            </a:bodyPr>
            <a:lstStyle/>
            <a:p>
              <a:pPr algn="ctr"/>
              <a:r>
                <a:rPr lang="en-GB"/>
                <a:t>9</a:t>
              </a:r>
            </a:p>
          </p:txBody>
        </p:sp>
      </p:grpSp>
      <p:grpSp>
        <p:nvGrpSpPr>
          <p:cNvPr id="58" name="Group 57">
            <a:extLst>
              <a:ext uri="{FF2B5EF4-FFF2-40B4-BE49-F238E27FC236}">
                <a16:creationId xmlns:a16="http://schemas.microsoft.com/office/drawing/2014/main" id="{585ECE8C-A3F5-5F9E-A884-700D73A5E47C}"/>
              </a:ext>
            </a:extLst>
          </p:cNvPr>
          <p:cNvGrpSpPr/>
          <p:nvPr userDrawn="1"/>
        </p:nvGrpSpPr>
        <p:grpSpPr>
          <a:xfrm>
            <a:off x="753600" y="2459145"/>
            <a:ext cx="4960800" cy="388395"/>
            <a:chOff x="753600" y="2459145"/>
            <a:chExt cx="4960800" cy="388395"/>
          </a:xfrm>
        </p:grpSpPr>
        <p:sp>
          <p:nvSpPr>
            <p:cNvPr id="20" name="TextBox 19">
              <a:extLst>
                <a:ext uri="{FF2B5EF4-FFF2-40B4-BE49-F238E27FC236}">
                  <a16:creationId xmlns:a16="http://schemas.microsoft.com/office/drawing/2014/main" id="{7DF70493-3AC7-E69A-C3E9-2C0AFB51399B}"/>
                </a:ext>
              </a:extLst>
            </p:cNvPr>
            <p:cNvSpPr txBox="1"/>
            <p:nvPr userDrawn="1"/>
          </p:nvSpPr>
          <p:spPr>
            <a:xfrm>
              <a:off x="753600" y="2463675"/>
              <a:ext cx="381600" cy="381600"/>
            </a:xfrm>
            <a:prstGeom prst="rect">
              <a:avLst/>
            </a:prstGeom>
            <a:solidFill>
              <a:schemeClr val="accent3"/>
            </a:solidFill>
          </p:spPr>
          <p:txBody>
            <a:bodyPr wrap="square" rtlCol="0" anchor="ctr">
              <a:spAutoFit/>
            </a:bodyPr>
            <a:lstStyle/>
            <a:p>
              <a:pPr algn="ctr"/>
              <a:r>
                <a:rPr lang="en-GB">
                  <a:solidFill>
                    <a:schemeClr val="bg1"/>
                  </a:solidFill>
                </a:rPr>
                <a:t>1</a:t>
              </a:r>
            </a:p>
          </p:txBody>
        </p:sp>
        <p:sp>
          <p:nvSpPr>
            <p:cNvPr id="21" name="TextBox 20">
              <a:extLst>
                <a:ext uri="{FF2B5EF4-FFF2-40B4-BE49-F238E27FC236}">
                  <a16:creationId xmlns:a16="http://schemas.microsoft.com/office/drawing/2014/main" id="{02DB2F94-A743-BBFD-2093-C3C9F66D7ACC}"/>
                </a:ext>
              </a:extLst>
            </p:cNvPr>
            <p:cNvSpPr txBox="1"/>
            <p:nvPr userDrawn="1"/>
          </p:nvSpPr>
          <p:spPr>
            <a:xfrm>
              <a:off x="13260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2</a:t>
              </a:r>
            </a:p>
          </p:txBody>
        </p:sp>
        <p:sp>
          <p:nvSpPr>
            <p:cNvPr id="22" name="TextBox 21">
              <a:extLst>
                <a:ext uri="{FF2B5EF4-FFF2-40B4-BE49-F238E27FC236}">
                  <a16:creationId xmlns:a16="http://schemas.microsoft.com/office/drawing/2014/main" id="{D9DAA9E9-0D7F-CB11-0DBC-49571D37D52E}"/>
                </a:ext>
              </a:extLst>
            </p:cNvPr>
            <p:cNvSpPr txBox="1"/>
            <p:nvPr userDrawn="1"/>
          </p:nvSpPr>
          <p:spPr>
            <a:xfrm>
              <a:off x="18984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3</a:t>
              </a:r>
            </a:p>
          </p:txBody>
        </p:sp>
        <p:sp>
          <p:nvSpPr>
            <p:cNvPr id="23" name="TextBox 22">
              <a:extLst>
                <a:ext uri="{FF2B5EF4-FFF2-40B4-BE49-F238E27FC236}">
                  <a16:creationId xmlns:a16="http://schemas.microsoft.com/office/drawing/2014/main" id="{685F8AAE-FBDE-F8F7-D224-803551D959C6}"/>
                </a:ext>
              </a:extLst>
            </p:cNvPr>
            <p:cNvSpPr txBox="1"/>
            <p:nvPr userDrawn="1"/>
          </p:nvSpPr>
          <p:spPr>
            <a:xfrm>
              <a:off x="2470800" y="2459145"/>
              <a:ext cx="381600" cy="381600"/>
            </a:xfrm>
            <a:prstGeom prst="rect">
              <a:avLst/>
            </a:prstGeom>
            <a:solidFill>
              <a:schemeClr val="accent3"/>
            </a:solidFill>
          </p:spPr>
          <p:txBody>
            <a:bodyPr wrap="square" rtlCol="0" anchor="ctr">
              <a:spAutoFit/>
            </a:bodyPr>
            <a:lstStyle/>
            <a:p>
              <a:pPr algn="ctr"/>
              <a:r>
                <a:rPr lang="en-GB">
                  <a:solidFill>
                    <a:schemeClr val="bg1"/>
                  </a:solidFill>
                </a:rPr>
                <a:t>4</a:t>
              </a:r>
            </a:p>
          </p:txBody>
        </p:sp>
        <p:sp>
          <p:nvSpPr>
            <p:cNvPr id="24" name="TextBox 23">
              <a:extLst>
                <a:ext uri="{FF2B5EF4-FFF2-40B4-BE49-F238E27FC236}">
                  <a16:creationId xmlns:a16="http://schemas.microsoft.com/office/drawing/2014/main" id="{B07EBB39-3D4C-DC2D-F0F8-2089CBEC4E07}"/>
                </a:ext>
              </a:extLst>
            </p:cNvPr>
            <p:cNvSpPr txBox="1"/>
            <p:nvPr userDrawn="1"/>
          </p:nvSpPr>
          <p:spPr>
            <a:xfrm>
              <a:off x="3043200" y="2463675"/>
              <a:ext cx="381600" cy="381600"/>
            </a:xfrm>
            <a:prstGeom prst="rect">
              <a:avLst/>
            </a:prstGeom>
            <a:solidFill>
              <a:schemeClr val="accent3"/>
            </a:solidFill>
          </p:spPr>
          <p:txBody>
            <a:bodyPr wrap="square" rtlCol="0" anchor="ctr">
              <a:spAutoFit/>
            </a:bodyPr>
            <a:lstStyle/>
            <a:p>
              <a:pPr algn="ctr"/>
              <a:r>
                <a:rPr lang="en-GB">
                  <a:solidFill>
                    <a:schemeClr val="bg1"/>
                  </a:solidFill>
                </a:rPr>
                <a:t>5</a:t>
              </a:r>
            </a:p>
          </p:txBody>
        </p:sp>
        <p:sp>
          <p:nvSpPr>
            <p:cNvPr id="25" name="TextBox 24">
              <a:extLst>
                <a:ext uri="{FF2B5EF4-FFF2-40B4-BE49-F238E27FC236}">
                  <a16:creationId xmlns:a16="http://schemas.microsoft.com/office/drawing/2014/main" id="{576033E4-C3F0-1EEB-4E75-180E739A811D}"/>
                </a:ext>
              </a:extLst>
            </p:cNvPr>
            <p:cNvSpPr txBox="1"/>
            <p:nvPr userDrawn="1"/>
          </p:nvSpPr>
          <p:spPr>
            <a:xfrm>
              <a:off x="36156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6</a:t>
              </a:r>
            </a:p>
          </p:txBody>
        </p:sp>
        <p:sp>
          <p:nvSpPr>
            <p:cNvPr id="26" name="TextBox 25">
              <a:extLst>
                <a:ext uri="{FF2B5EF4-FFF2-40B4-BE49-F238E27FC236}">
                  <a16:creationId xmlns:a16="http://schemas.microsoft.com/office/drawing/2014/main" id="{2AD03958-960B-401F-0101-610488EBE8A8}"/>
                </a:ext>
              </a:extLst>
            </p:cNvPr>
            <p:cNvSpPr txBox="1"/>
            <p:nvPr userDrawn="1"/>
          </p:nvSpPr>
          <p:spPr>
            <a:xfrm>
              <a:off x="41880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7</a:t>
              </a:r>
            </a:p>
          </p:txBody>
        </p:sp>
        <p:sp>
          <p:nvSpPr>
            <p:cNvPr id="27" name="TextBox 26">
              <a:extLst>
                <a:ext uri="{FF2B5EF4-FFF2-40B4-BE49-F238E27FC236}">
                  <a16:creationId xmlns:a16="http://schemas.microsoft.com/office/drawing/2014/main" id="{23831BF1-D6DD-62C5-6F66-A07E15F78789}"/>
                </a:ext>
              </a:extLst>
            </p:cNvPr>
            <p:cNvSpPr txBox="1"/>
            <p:nvPr userDrawn="1"/>
          </p:nvSpPr>
          <p:spPr>
            <a:xfrm>
              <a:off x="4760400" y="2459145"/>
              <a:ext cx="381600" cy="381600"/>
            </a:xfrm>
            <a:prstGeom prst="rect">
              <a:avLst/>
            </a:prstGeom>
            <a:solidFill>
              <a:schemeClr val="accent3"/>
            </a:solidFill>
          </p:spPr>
          <p:txBody>
            <a:bodyPr wrap="square" rtlCol="0" anchor="ctr">
              <a:spAutoFit/>
            </a:bodyPr>
            <a:lstStyle/>
            <a:p>
              <a:pPr algn="ctr"/>
              <a:r>
                <a:rPr lang="en-GB">
                  <a:solidFill>
                    <a:schemeClr val="bg1"/>
                  </a:solidFill>
                </a:rPr>
                <a:t>8</a:t>
              </a:r>
            </a:p>
          </p:txBody>
        </p:sp>
        <p:sp>
          <p:nvSpPr>
            <p:cNvPr id="28" name="TextBox 27">
              <a:extLst>
                <a:ext uri="{FF2B5EF4-FFF2-40B4-BE49-F238E27FC236}">
                  <a16:creationId xmlns:a16="http://schemas.microsoft.com/office/drawing/2014/main" id="{C23D63C6-43D2-8A43-07D2-D1906F88BE27}"/>
                </a:ext>
              </a:extLst>
            </p:cNvPr>
            <p:cNvSpPr txBox="1"/>
            <p:nvPr userDrawn="1"/>
          </p:nvSpPr>
          <p:spPr>
            <a:xfrm>
              <a:off x="5332800" y="2465940"/>
              <a:ext cx="381600" cy="381600"/>
            </a:xfrm>
            <a:prstGeom prst="rect">
              <a:avLst/>
            </a:prstGeom>
            <a:solidFill>
              <a:schemeClr val="accent3"/>
            </a:solidFill>
          </p:spPr>
          <p:txBody>
            <a:bodyPr wrap="square" rtlCol="0" anchor="ctr">
              <a:spAutoFit/>
            </a:bodyPr>
            <a:lstStyle/>
            <a:p>
              <a:pPr algn="ctr"/>
              <a:r>
                <a:rPr lang="en-GB">
                  <a:solidFill>
                    <a:schemeClr val="bg1"/>
                  </a:solidFill>
                </a:rPr>
                <a:t>9</a:t>
              </a:r>
            </a:p>
          </p:txBody>
        </p:sp>
      </p:grpSp>
      <p:grpSp>
        <p:nvGrpSpPr>
          <p:cNvPr id="57" name="Group 56">
            <a:extLst>
              <a:ext uri="{FF2B5EF4-FFF2-40B4-BE49-F238E27FC236}">
                <a16:creationId xmlns:a16="http://schemas.microsoft.com/office/drawing/2014/main" id="{56F51CB8-E876-F762-F6B0-E600CB58E673}"/>
              </a:ext>
            </a:extLst>
          </p:cNvPr>
          <p:cNvGrpSpPr/>
          <p:nvPr userDrawn="1"/>
        </p:nvGrpSpPr>
        <p:grpSpPr>
          <a:xfrm>
            <a:off x="753600" y="1902600"/>
            <a:ext cx="4960800" cy="381600"/>
            <a:chOff x="753600" y="1895805"/>
            <a:chExt cx="4960800" cy="388395"/>
          </a:xfrm>
        </p:grpSpPr>
        <p:sp>
          <p:nvSpPr>
            <p:cNvPr id="38" name="TextBox 37">
              <a:extLst>
                <a:ext uri="{FF2B5EF4-FFF2-40B4-BE49-F238E27FC236}">
                  <a16:creationId xmlns:a16="http://schemas.microsoft.com/office/drawing/2014/main" id="{D7A91895-33FA-CADE-ED13-6DCBD9640A7B}"/>
                </a:ext>
              </a:extLst>
            </p:cNvPr>
            <p:cNvSpPr txBox="1"/>
            <p:nvPr userDrawn="1"/>
          </p:nvSpPr>
          <p:spPr>
            <a:xfrm>
              <a:off x="753600" y="1900335"/>
              <a:ext cx="381600" cy="381600"/>
            </a:xfrm>
            <a:prstGeom prst="rect">
              <a:avLst/>
            </a:prstGeom>
            <a:solidFill>
              <a:schemeClr val="tx2"/>
            </a:solidFill>
          </p:spPr>
          <p:txBody>
            <a:bodyPr wrap="square" rtlCol="0" anchor="ctr">
              <a:spAutoFit/>
            </a:bodyPr>
            <a:lstStyle/>
            <a:p>
              <a:pPr algn="ctr"/>
              <a:r>
                <a:rPr lang="en-GB">
                  <a:solidFill>
                    <a:schemeClr val="bg1"/>
                  </a:solidFill>
                </a:rPr>
                <a:t>1</a:t>
              </a:r>
            </a:p>
          </p:txBody>
        </p:sp>
        <p:sp>
          <p:nvSpPr>
            <p:cNvPr id="39" name="TextBox 38">
              <a:extLst>
                <a:ext uri="{FF2B5EF4-FFF2-40B4-BE49-F238E27FC236}">
                  <a16:creationId xmlns:a16="http://schemas.microsoft.com/office/drawing/2014/main" id="{AFF213E4-B702-AC95-0604-7D7701F8D8B5}"/>
                </a:ext>
              </a:extLst>
            </p:cNvPr>
            <p:cNvSpPr txBox="1"/>
            <p:nvPr userDrawn="1"/>
          </p:nvSpPr>
          <p:spPr>
            <a:xfrm>
              <a:off x="1326000" y="1898070"/>
              <a:ext cx="381600" cy="381600"/>
            </a:xfrm>
            <a:prstGeom prst="rect">
              <a:avLst/>
            </a:prstGeom>
            <a:solidFill>
              <a:schemeClr val="tx2"/>
            </a:solidFill>
          </p:spPr>
          <p:txBody>
            <a:bodyPr wrap="square" rtlCol="0" anchor="ctr">
              <a:spAutoFit/>
            </a:bodyPr>
            <a:lstStyle/>
            <a:p>
              <a:pPr algn="ctr"/>
              <a:r>
                <a:rPr lang="en-GB">
                  <a:solidFill>
                    <a:schemeClr val="bg1"/>
                  </a:solidFill>
                </a:rPr>
                <a:t>2</a:t>
              </a:r>
            </a:p>
          </p:txBody>
        </p:sp>
        <p:sp>
          <p:nvSpPr>
            <p:cNvPr id="40" name="TextBox 39">
              <a:extLst>
                <a:ext uri="{FF2B5EF4-FFF2-40B4-BE49-F238E27FC236}">
                  <a16:creationId xmlns:a16="http://schemas.microsoft.com/office/drawing/2014/main" id="{794B5E03-CE0D-47BB-BB8E-752C7190A530}"/>
                </a:ext>
              </a:extLst>
            </p:cNvPr>
            <p:cNvSpPr txBox="1"/>
            <p:nvPr userDrawn="1"/>
          </p:nvSpPr>
          <p:spPr>
            <a:xfrm>
              <a:off x="1898400" y="1898070"/>
              <a:ext cx="381600" cy="381600"/>
            </a:xfrm>
            <a:prstGeom prst="rect">
              <a:avLst/>
            </a:prstGeom>
            <a:solidFill>
              <a:schemeClr val="tx2"/>
            </a:solidFill>
          </p:spPr>
          <p:txBody>
            <a:bodyPr wrap="square" rtlCol="0" anchor="ctr">
              <a:spAutoFit/>
            </a:bodyPr>
            <a:lstStyle/>
            <a:p>
              <a:pPr algn="ctr"/>
              <a:r>
                <a:rPr lang="en-GB">
                  <a:solidFill>
                    <a:schemeClr val="bg1"/>
                  </a:solidFill>
                </a:rPr>
                <a:t>3</a:t>
              </a:r>
            </a:p>
          </p:txBody>
        </p:sp>
        <p:sp>
          <p:nvSpPr>
            <p:cNvPr id="41" name="TextBox 40">
              <a:extLst>
                <a:ext uri="{FF2B5EF4-FFF2-40B4-BE49-F238E27FC236}">
                  <a16:creationId xmlns:a16="http://schemas.microsoft.com/office/drawing/2014/main" id="{8C6EF717-978E-3924-B739-5AE3C64E0DA2}"/>
                </a:ext>
              </a:extLst>
            </p:cNvPr>
            <p:cNvSpPr txBox="1"/>
            <p:nvPr userDrawn="1"/>
          </p:nvSpPr>
          <p:spPr>
            <a:xfrm>
              <a:off x="2470800" y="1895805"/>
              <a:ext cx="381600" cy="381600"/>
            </a:xfrm>
            <a:prstGeom prst="rect">
              <a:avLst/>
            </a:prstGeom>
            <a:solidFill>
              <a:schemeClr val="tx2"/>
            </a:solidFill>
          </p:spPr>
          <p:txBody>
            <a:bodyPr wrap="square" rtlCol="0" anchor="ctr">
              <a:spAutoFit/>
            </a:bodyPr>
            <a:lstStyle/>
            <a:p>
              <a:pPr algn="ctr"/>
              <a:r>
                <a:rPr lang="en-GB">
                  <a:solidFill>
                    <a:schemeClr val="bg1"/>
                  </a:solidFill>
                </a:rPr>
                <a:t>4</a:t>
              </a:r>
            </a:p>
          </p:txBody>
        </p:sp>
        <p:sp>
          <p:nvSpPr>
            <p:cNvPr id="42" name="TextBox 41">
              <a:extLst>
                <a:ext uri="{FF2B5EF4-FFF2-40B4-BE49-F238E27FC236}">
                  <a16:creationId xmlns:a16="http://schemas.microsoft.com/office/drawing/2014/main" id="{4A9889E2-ED3A-03C3-1F00-4B8F0D70E601}"/>
                </a:ext>
              </a:extLst>
            </p:cNvPr>
            <p:cNvSpPr txBox="1"/>
            <p:nvPr userDrawn="1"/>
          </p:nvSpPr>
          <p:spPr>
            <a:xfrm>
              <a:off x="3043200" y="1900335"/>
              <a:ext cx="381600" cy="381600"/>
            </a:xfrm>
            <a:prstGeom prst="rect">
              <a:avLst/>
            </a:prstGeom>
            <a:solidFill>
              <a:schemeClr val="tx2"/>
            </a:solidFill>
          </p:spPr>
          <p:txBody>
            <a:bodyPr wrap="square" rtlCol="0" anchor="ctr">
              <a:spAutoFit/>
            </a:bodyPr>
            <a:lstStyle/>
            <a:p>
              <a:pPr algn="ctr"/>
              <a:r>
                <a:rPr lang="en-GB">
                  <a:solidFill>
                    <a:schemeClr val="bg1"/>
                  </a:solidFill>
                </a:rPr>
                <a:t>5</a:t>
              </a:r>
            </a:p>
          </p:txBody>
        </p:sp>
        <p:sp>
          <p:nvSpPr>
            <p:cNvPr id="43" name="TextBox 42">
              <a:extLst>
                <a:ext uri="{FF2B5EF4-FFF2-40B4-BE49-F238E27FC236}">
                  <a16:creationId xmlns:a16="http://schemas.microsoft.com/office/drawing/2014/main" id="{AC7D6209-0512-3559-3547-15FC062F81BC}"/>
                </a:ext>
              </a:extLst>
            </p:cNvPr>
            <p:cNvSpPr txBox="1"/>
            <p:nvPr userDrawn="1"/>
          </p:nvSpPr>
          <p:spPr>
            <a:xfrm>
              <a:off x="3615600" y="1898070"/>
              <a:ext cx="381600" cy="381600"/>
            </a:xfrm>
            <a:prstGeom prst="rect">
              <a:avLst/>
            </a:prstGeom>
            <a:solidFill>
              <a:schemeClr val="tx2"/>
            </a:solidFill>
          </p:spPr>
          <p:txBody>
            <a:bodyPr wrap="square" rtlCol="0" anchor="ctr">
              <a:spAutoFit/>
            </a:bodyPr>
            <a:lstStyle/>
            <a:p>
              <a:pPr algn="ctr"/>
              <a:r>
                <a:rPr lang="en-GB">
                  <a:solidFill>
                    <a:schemeClr val="bg1"/>
                  </a:solidFill>
                </a:rPr>
                <a:t>6</a:t>
              </a:r>
            </a:p>
          </p:txBody>
        </p:sp>
        <p:sp>
          <p:nvSpPr>
            <p:cNvPr id="44" name="TextBox 43">
              <a:extLst>
                <a:ext uri="{FF2B5EF4-FFF2-40B4-BE49-F238E27FC236}">
                  <a16:creationId xmlns:a16="http://schemas.microsoft.com/office/drawing/2014/main" id="{0F837C8D-8B34-1773-A46A-02438F6B3532}"/>
                </a:ext>
              </a:extLst>
            </p:cNvPr>
            <p:cNvSpPr txBox="1"/>
            <p:nvPr userDrawn="1"/>
          </p:nvSpPr>
          <p:spPr>
            <a:xfrm>
              <a:off x="4188000" y="1898070"/>
              <a:ext cx="381600" cy="381600"/>
            </a:xfrm>
            <a:prstGeom prst="rect">
              <a:avLst/>
            </a:prstGeom>
            <a:solidFill>
              <a:schemeClr val="tx2"/>
            </a:solidFill>
          </p:spPr>
          <p:txBody>
            <a:bodyPr wrap="square" rtlCol="0" anchor="ctr">
              <a:spAutoFit/>
            </a:bodyPr>
            <a:lstStyle/>
            <a:p>
              <a:pPr algn="ctr"/>
              <a:r>
                <a:rPr lang="en-GB">
                  <a:solidFill>
                    <a:schemeClr val="bg1"/>
                  </a:solidFill>
                </a:rPr>
                <a:t>7</a:t>
              </a:r>
            </a:p>
          </p:txBody>
        </p:sp>
        <p:sp>
          <p:nvSpPr>
            <p:cNvPr id="45" name="TextBox 44">
              <a:extLst>
                <a:ext uri="{FF2B5EF4-FFF2-40B4-BE49-F238E27FC236}">
                  <a16:creationId xmlns:a16="http://schemas.microsoft.com/office/drawing/2014/main" id="{389B9F71-3AEE-51BC-A2A7-FDE55CA9C941}"/>
                </a:ext>
              </a:extLst>
            </p:cNvPr>
            <p:cNvSpPr txBox="1"/>
            <p:nvPr userDrawn="1"/>
          </p:nvSpPr>
          <p:spPr>
            <a:xfrm>
              <a:off x="4760400" y="1895805"/>
              <a:ext cx="381600" cy="381600"/>
            </a:xfrm>
            <a:prstGeom prst="rect">
              <a:avLst/>
            </a:prstGeom>
            <a:solidFill>
              <a:schemeClr val="tx2"/>
            </a:solidFill>
          </p:spPr>
          <p:txBody>
            <a:bodyPr wrap="square" rtlCol="0" anchor="ctr">
              <a:spAutoFit/>
            </a:bodyPr>
            <a:lstStyle/>
            <a:p>
              <a:pPr algn="ctr"/>
              <a:r>
                <a:rPr lang="en-GB">
                  <a:solidFill>
                    <a:schemeClr val="bg1"/>
                  </a:solidFill>
                </a:rPr>
                <a:t>8</a:t>
              </a:r>
            </a:p>
          </p:txBody>
        </p:sp>
        <p:sp>
          <p:nvSpPr>
            <p:cNvPr id="46" name="TextBox 45">
              <a:extLst>
                <a:ext uri="{FF2B5EF4-FFF2-40B4-BE49-F238E27FC236}">
                  <a16:creationId xmlns:a16="http://schemas.microsoft.com/office/drawing/2014/main" id="{59888295-CCCA-27B9-6E96-3D6C5A7C7CB8}"/>
                </a:ext>
              </a:extLst>
            </p:cNvPr>
            <p:cNvSpPr txBox="1"/>
            <p:nvPr userDrawn="1"/>
          </p:nvSpPr>
          <p:spPr>
            <a:xfrm>
              <a:off x="5332800" y="1902600"/>
              <a:ext cx="381600" cy="381600"/>
            </a:xfrm>
            <a:prstGeom prst="rect">
              <a:avLst/>
            </a:prstGeom>
            <a:solidFill>
              <a:schemeClr val="tx2"/>
            </a:solidFill>
          </p:spPr>
          <p:txBody>
            <a:bodyPr wrap="square" rtlCol="0" anchor="ctr">
              <a:spAutoFit/>
            </a:bodyPr>
            <a:lstStyle/>
            <a:p>
              <a:pPr algn="ctr"/>
              <a:r>
                <a:rPr lang="en-GB">
                  <a:solidFill>
                    <a:schemeClr val="bg1"/>
                  </a:solidFill>
                </a:rPr>
                <a:t>9</a:t>
              </a:r>
            </a:p>
          </p:txBody>
        </p:sp>
      </p:grpSp>
      <p:grpSp>
        <p:nvGrpSpPr>
          <p:cNvPr id="56" name="Group 55">
            <a:extLst>
              <a:ext uri="{FF2B5EF4-FFF2-40B4-BE49-F238E27FC236}">
                <a16:creationId xmlns:a16="http://schemas.microsoft.com/office/drawing/2014/main" id="{689302A5-7F8F-D369-3B5F-03100A06A71C}"/>
              </a:ext>
            </a:extLst>
          </p:cNvPr>
          <p:cNvGrpSpPr/>
          <p:nvPr userDrawn="1"/>
        </p:nvGrpSpPr>
        <p:grpSpPr>
          <a:xfrm>
            <a:off x="6477600" y="1902600"/>
            <a:ext cx="4960800" cy="381600"/>
            <a:chOff x="6477600" y="1902600"/>
            <a:chExt cx="4960800" cy="381600"/>
          </a:xfrm>
        </p:grpSpPr>
        <p:sp>
          <p:nvSpPr>
            <p:cNvPr id="50" name="Oval 49">
              <a:extLst>
                <a:ext uri="{FF2B5EF4-FFF2-40B4-BE49-F238E27FC236}">
                  <a16:creationId xmlns:a16="http://schemas.microsoft.com/office/drawing/2014/main" id="{72891216-24C9-DC11-61A9-9129CE82D39E}"/>
                </a:ext>
              </a:extLst>
            </p:cNvPr>
            <p:cNvSpPr/>
            <p:nvPr userDrawn="1"/>
          </p:nvSpPr>
          <p:spPr>
            <a:xfrm>
              <a:off x="8004000" y="1996867"/>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0FC7CDA9-8D8E-1172-EA0A-1F6905E42683}"/>
                </a:ext>
              </a:extLst>
            </p:cNvPr>
            <p:cNvSpPr/>
            <p:nvPr userDrawn="1"/>
          </p:nvSpPr>
          <p:spPr>
            <a:xfrm>
              <a:off x="110568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98739DB-C655-872C-3558-99540C406A44}"/>
                </a:ext>
              </a:extLst>
            </p:cNvPr>
            <p:cNvSpPr/>
            <p:nvPr userDrawn="1"/>
          </p:nvSpPr>
          <p:spPr>
            <a:xfrm>
              <a:off x="64776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9AB1469-6DE9-A41B-FBC7-8E5098E2D7A7}"/>
                </a:ext>
              </a:extLst>
            </p:cNvPr>
            <p:cNvSpPr/>
            <p:nvPr userDrawn="1"/>
          </p:nvSpPr>
          <p:spPr>
            <a:xfrm>
              <a:off x="6668400" y="2063745"/>
              <a:ext cx="4579200" cy="4571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B5B3FC8-51BE-37C4-A599-4756FE9723A6}"/>
                </a:ext>
              </a:extLst>
            </p:cNvPr>
            <p:cNvSpPr/>
            <p:nvPr userDrawn="1"/>
          </p:nvSpPr>
          <p:spPr>
            <a:xfrm>
              <a:off x="9530400" y="1991204"/>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886022A8-1F1A-3A12-BD89-FDA4CB73F2E1}"/>
              </a:ext>
            </a:extLst>
          </p:cNvPr>
          <p:cNvGrpSpPr/>
          <p:nvPr userDrawn="1"/>
        </p:nvGrpSpPr>
        <p:grpSpPr>
          <a:xfrm>
            <a:off x="6477600" y="2459145"/>
            <a:ext cx="4960800" cy="381600"/>
            <a:chOff x="6477600" y="1902600"/>
            <a:chExt cx="4960800" cy="381600"/>
          </a:xfrm>
          <a:solidFill>
            <a:schemeClr val="accent3"/>
          </a:solidFill>
        </p:grpSpPr>
        <p:sp>
          <p:nvSpPr>
            <p:cNvPr id="61" name="Oval 60">
              <a:extLst>
                <a:ext uri="{FF2B5EF4-FFF2-40B4-BE49-F238E27FC236}">
                  <a16:creationId xmlns:a16="http://schemas.microsoft.com/office/drawing/2014/main" id="{4FEDE68E-51D9-3D24-6F59-EFB8017DC4A6}"/>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E8526D2-114E-5548-FE8A-37A3EB398372}"/>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7030C385-A6AA-91F4-9544-34952631C6EB}"/>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EBECDFE1-35D7-0308-D7BC-7547A3FF9AFA}"/>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75973C3-8760-591B-2CD6-20780C2B9876}"/>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1521132A-1C88-2FD0-0B0E-FDD6A9131D1F}"/>
              </a:ext>
            </a:extLst>
          </p:cNvPr>
          <p:cNvGrpSpPr/>
          <p:nvPr userDrawn="1"/>
        </p:nvGrpSpPr>
        <p:grpSpPr>
          <a:xfrm>
            <a:off x="6477600" y="3043627"/>
            <a:ext cx="4960800" cy="381600"/>
            <a:chOff x="6477600" y="1902600"/>
            <a:chExt cx="4960800" cy="381600"/>
          </a:xfrm>
          <a:solidFill>
            <a:schemeClr val="bg2"/>
          </a:solidFill>
        </p:grpSpPr>
        <p:sp>
          <p:nvSpPr>
            <p:cNvPr id="67" name="Oval 66">
              <a:extLst>
                <a:ext uri="{FF2B5EF4-FFF2-40B4-BE49-F238E27FC236}">
                  <a16:creationId xmlns:a16="http://schemas.microsoft.com/office/drawing/2014/main" id="{5E03D4AE-0C5F-23B2-8E56-D0ED6C146BCF}"/>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215D484-EB6C-9AD4-571B-3CDF02AED735}"/>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EBC28600-02E6-6AB1-BE40-7576383074B7}"/>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663F95DD-E278-FF30-7A08-286422A018D2}"/>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5EAB5F0-5D4A-3E66-FCC1-8E9229647681}"/>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72" name="Oval 71">
            <a:extLst>
              <a:ext uri="{FF2B5EF4-FFF2-40B4-BE49-F238E27FC236}">
                <a16:creationId xmlns:a16="http://schemas.microsoft.com/office/drawing/2014/main" id="{1E988BE4-0B6B-56C4-E9DD-F65D392E5A6A}"/>
              </a:ext>
            </a:extLst>
          </p:cNvPr>
          <p:cNvSpPr/>
          <p:nvPr userDrawn="1"/>
        </p:nvSpPr>
        <p:spPr>
          <a:xfrm>
            <a:off x="753600" y="3812825"/>
            <a:ext cx="1526400" cy="15264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6" name="Picture Placeholder 75">
            <a:extLst>
              <a:ext uri="{FF2B5EF4-FFF2-40B4-BE49-F238E27FC236}">
                <a16:creationId xmlns:a16="http://schemas.microsoft.com/office/drawing/2014/main" id="{28433959-D4EA-C1E2-FBBD-B329FA71FC98}"/>
              </a:ext>
            </a:extLst>
          </p:cNvPr>
          <p:cNvSpPr>
            <a:spLocks noGrp="1"/>
          </p:cNvSpPr>
          <p:nvPr>
            <p:ph type="pic" sz="quarter" idx="13" hasCustomPrompt="1"/>
          </p:nvPr>
        </p:nvSpPr>
        <p:spPr>
          <a:xfrm>
            <a:off x="852907" y="3895817"/>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sp>
        <p:nvSpPr>
          <p:cNvPr id="77" name="Oval 76">
            <a:extLst>
              <a:ext uri="{FF2B5EF4-FFF2-40B4-BE49-F238E27FC236}">
                <a16:creationId xmlns:a16="http://schemas.microsoft.com/office/drawing/2014/main" id="{FAAE2F44-754F-B5B6-AA2E-6C4D7CD306F8}"/>
              </a:ext>
            </a:extLst>
          </p:cNvPr>
          <p:cNvSpPr/>
          <p:nvPr userDrawn="1"/>
        </p:nvSpPr>
        <p:spPr>
          <a:xfrm>
            <a:off x="4188000" y="3810600"/>
            <a:ext cx="1526400" cy="1526400"/>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8" name="Picture Placeholder 75">
            <a:extLst>
              <a:ext uri="{FF2B5EF4-FFF2-40B4-BE49-F238E27FC236}">
                <a16:creationId xmlns:a16="http://schemas.microsoft.com/office/drawing/2014/main" id="{0F536904-9524-09B3-2D57-55596FDF3F34}"/>
              </a:ext>
            </a:extLst>
          </p:cNvPr>
          <p:cNvSpPr>
            <a:spLocks noGrp="1"/>
          </p:cNvSpPr>
          <p:nvPr>
            <p:ph type="pic" sz="quarter" idx="14" hasCustomPrompt="1"/>
          </p:nvPr>
        </p:nvSpPr>
        <p:spPr>
          <a:xfrm>
            <a:off x="4287307" y="3893592"/>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sp>
        <p:nvSpPr>
          <p:cNvPr id="79" name="Oval 78">
            <a:extLst>
              <a:ext uri="{FF2B5EF4-FFF2-40B4-BE49-F238E27FC236}">
                <a16:creationId xmlns:a16="http://schemas.microsoft.com/office/drawing/2014/main" id="{E97DF29D-F1CB-761D-E8BB-6F9B343FFA3F}"/>
              </a:ext>
            </a:extLst>
          </p:cNvPr>
          <p:cNvSpPr/>
          <p:nvPr userDrawn="1"/>
        </p:nvSpPr>
        <p:spPr>
          <a:xfrm>
            <a:off x="2470800" y="3812873"/>
            <a:ext cx="1526400" cy="152640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0" name="Picture Placeholder 75">
            <a:extLst>
              <a:ext uri="{FF2B5EF4-FFF2-40B4-BE49-F238E27FC236}">
                <a16:creationId xmlns:a16="http://schemas.microsoft.com/office/drawing/2014/main" id="{00D9C9AA-57F2-3D58-E3F6-344A9C68E36D}"/>
              </a:ext>
            </a:extLst>
          </p:cNvPr>
          <p:cNvSpPr>
            <a:spLocks noGrp="1"/>
          </p:cNvSpPr>
          <p:nvPr>
            <p:ph type="pic" sz="quarter" idx="15" hasCustomPrompt="1"/>
          </p:nvPr>
        </p:nvSpPr>
        <p:spPr>
          <a:xfrm>
            <a:off x="2570107" y="3895865"/>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pic>
        <p:nvPicPr>
          <p:cNvPr id="82" name="Graphic 81" descr="Badge Question Mark with solid fill">
            <a:extLst>
              <a:ext uri="{FF2B5EF4-FFF2-40B4-BE49-F238E27FC236}">
                <a16:creationId xmlns:a16="http://schemas.microsoft.com/office/drawing/2014/main" id="{ABEF819E-368C-1D51-3B29-C9C91A5874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93872" y="3627562"/>
            <a:ext cx="473328" cy="473328"/>
          </a:xfrm>
          <a:prstGeom prst="rect">
            <a:avLst/>
          </a:prstGeom>
        </p:spPr>
      </p:pic>
      <p:pic>
        <p:nvPicPr>
          <p:cNvPr id="84" name="Graphic 83" descr="Badge Tick1 with solid fill">
            <a:extLst>
              <a:ext uri="{FF2B5EF4-FFF2-40B4-BE49-F238E27FC236}">
                <a16:creationId xmlns:a16="http://schemas.microsoft.com/office/drawing/2014/main" id="{E8C2EDB4-7E0A-696B-CB03-D0CE1A7EB4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2663" y="3627562"/>
            <a:ext cx="473327" cy="473327"/>
          </a:xfrm>
          <a:prstGeom prst="rect">
            <a:avLst/>
          </a:prstGeom>
        </p:spPr>
      </p:pic>
      <p:pic>
        <p:nvPicPr>
          <p:cNvPr id="86" name="Graphic 85" descr="Brain with solid fill">
            <a:extLst>
              <a:ext uri="{FF2B5EF4-FFF2-40B4-BE49-F238E27FC236}">
                <a16:creationId xmlns:a16="http://schemas.microsoft.com/office/drawing/2014/main" id="{CF0E7CDE-C009-E6D6-307A-63DED724E18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7600" y="4207138"/>
            <a:ext cx="655947" cy="655947"/>
          </a:xfrm>
          <a:prstGeom prst="rect">
            <a:avLst/>
          </a:prstGeom>
        </p:spPr>
      </p:pic>
      <p:pic>
        <p:nvPicPr>
          <p:cNvPr id="88" name="Graphic 87" descr="Branching diagram with solid fill">
            <a:extLst>
              <a:ext uri="{FF2B5EF4-FFF2-40B4-BE49-F238E27FC236}">
                <a16:creationId xmlns:a16="http://schemas.microsoft.com/office/drawing/2014/main" id="{8DC46134-9CFF-DEC8-3D82-641FA7E6F415}"/>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73796" y="4207138"/>
            <a:ext cx="655947" cy="655947"/>
          </a:xfrm>
          <a:prstGeom prst="rect">
            <a:avLst/>
          </a:prstGeom>
        </p:spPr>
      </p:pic>
      <p:pic>
        <p:nvPicPr>
          <p:cNvPr id="90" name="Graphic 89" descr="Briefcase with solid fill">
            <a:extLst>
              <a:ext uri="{FF2B5EF4-FFF2-40B4-BE49-F238E27FC236}">
                <a16:creationId xmlns:a16="http://schemas.microsoft.com/office/drawing/2014/main" id="{2FD838F7-D1A6-9513-E83B-B52685873982}"/>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21893" y="4207138"/>
            <a:ext cx="655947" cy="655947"/>
          </a:xfrm>
          <a:prstGeom prst="rect">
            <a:avLst/>
          </a:prstGeom>
        </p:spPr>
      </p:pic>
      <p:pic>
        <p:nvPicPr>
          <p:cNvPr id="92" name="Graphic 91" descr="Chat with solid fill">
            <a:extLst>
              <a:ext uri="{FF2B5EF4-FFF2-40B4-BE49-F238E27FC236}">
                <a16:creationId xmlns:a16="http://schemas.microsoft.com/office/drawing/2014/main" id="{9AD199CC-BAA1-A7FB-1410-A7DDBBA8409D}"/>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5698" y="4207138"/>
            <a:ext cx="655947" cy="655947"/>
          </a:xfrm>
          <a:prstGeom prst="rect">
            <a:avLst/>
          </a:prstGeom>
        </p:spPr>
      </p:pic>
      <p:pic>
        <p:nvPicPr>
          <p:cNvPr id="94" name="Graphic 93" descr="Checkbox Checked with solid fill">
            <a:extLst>
              <a:ext uri="{FF2B5EF4-FFF2-40B4-BE49-F238E27FC236}">
                <a16:creationId xmlns:a16="http://schemas.microsoft.com/office/drawing/2014/main" id="{52111D35-41E6-876A-6D7C-AD1BE805DEA7}"/>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81716" y="3536253"/>
            <a:ext cx="655947" cy="655947"/>
          </a:xfrm>
          <a:prstGeom prst="rect">
            <a:avLst/>
          </a:prstGeom>
        </p:spPr>
      </p:pic>
      <p:pic>
        <p:nvPicPr>
          <p:cNvPr id="96" name="Graphic 95" descr="Checkbox Crossed with solid fill">
            <a:extLst>
              <a:ext uri="{FF2B5EF4-FFF2-40B4-BE49-F238E27FC236}">
                <a16:creationId xmlns:a16="http://schemas.microsoft.com/office/drawing/2014/main" id="{2BBBFCE8-A1FC-A57C-73DD-B3AFEBBAA14E}"/>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26716" y="3536253"/>
            <a:ext cx="655947" cy="655947"/>
          </a:xfrm>
          <a:prstGeom prst="rect">
            <a:avLst/>
          </a:prstGeom>
        </p:spPr>
      </p:pic>
      <p:pic>
        <p:nvPicPr>
          <p:cNvPr id="97" name="Graphic 96" descr="Badge Question Mark with solid fill">
            <a:extLst>
              <a:ext uri="{FF2B5EF4-FFF2-40B4-BE49-F238E27FC236}">
                <a16:creationId xmlns:a16="http://schemas.microsoft.com/office/drawing/2014/main" id="{00638F30-1B1B-423E-5504-3608E694957A}"/>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65072" y="3627562"/>
            <a:ext cx="473328" cy="473328"/>
          </a:xfrm>
          <a:prstGeom prst="rect">
            <a:avLst/>
          </a:prstGeom>
        </p:spPr>
      </p:pic>
      <p:pic>
        <p:nvPicPr>
          <p:cNvPr id="98" name="Graphic 97" descr="Badge Tick1 with solid fill">
            <a:extLst>
              <a:ext uri="{FF2B5EF4-FFF2-40B4-BE49-F238E27FC236}">
                <a16:creationId xmlns:a16="http://schemas.microsoft.com/office/drawing/2014/main" id="{2A0F1B8D-24FC-2E16-408A-B71A43DECEAF}"/>
              </a:ext>
            </a:extLst>
          </p:cNvPr>
          <p:cNvPicPr>
            <a:picLocks noChangeAspect="1"/>
          </p:cNvPicPr>
          <p:nvPr userDrawn="1"/>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53863" y="3627562"/>
            <a:ext cx="473327" cy="473327"/>
          </a:xfrm>
          <a:prstGeom prst="rect">
            <a:avLst/>
          </a:prstGeom>
        </p:spPr>
      </p:pic>
      <p:pic>
        <p:nvPicPr>
          <p:cNvPr id="99" name="Graphic 98" descr="Checkbox Checked with solid fill">
            <a:extLst>
              <a:ext uri="{FF2B5EF4-FFF2-40B4-BE49-F238E27FC236}">
                <a16:creationId xmlns:a16="http://schemas.microsoft.com/office/drawing/2014/main" id="{A6BEE665-5BE3-E5E0-8313-0D3D0B81BF8C}"/>
              </a:ext>
            </a:extLst>
          </p:cNvPr>
          <p:cNvPicPr>
            <a:picLocks noChangeAspect="1"/>
          </p:cNvPicPr>
          <p:nvPr userDrawn="1"/>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52916" y="3536253"/>
            <a:ext cx="655947" cy="655947"/>
          </a:xfrm>
          <a:prstGeom prst="rect">
            <a:avLst/>
          </a:prstGeom>
        </p:spPr>
      </p:pic>
      <p:pic>
        <p:nvPicPr>
          <p:cNvPr id="100" name="Graphic 99" descr="Checkbox Crossed with solid fill">
            <a:extLst>
              <a:ext uri="{FF2B5EF4-FFF2-40B4-BE49-F238E27FC236}">
                <a16:creationId xmlns:a16="http://schemas.microsoft.com/office/drawing/2014/main" id="{03CF20C1-61C2-86DB-A7EA-85A0A192FE8F}"/>
              </a:ext>
            </a:extLst>
          </p:cNvPr>
          <p:cNvPicPr>
            <a:picLocks noChangeAspect="1"/>
          </p:cNvPicPr>
          <p:nvPr userDrawn="1"/>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97916" y="3536253"/>
            <a:ext cx="655947" cy="655947"/>
          </a:xfrm>
          <a:prstGeom prst="rect">
            <a:avLst/>
          </a:prstGeom>
        </p:spPr>
      </p:pic>
      <p:pic>
        <p:nvPicPr>
          <p:cNvPr id="102" name="Graphic 101" descr="Clipboard Partially Checked with solid fill">
            <a:extLst>
              <a:ext uri="{FF2B5EF4-FFF2-40B4-BE49-F238E27FC236}">
                <a16:creationId xmlns:a16="http://schemas.microsoft.com/office/drawing/2014/main" id="{827E7D96-1601-B7FD-BD27-06B249A91C48}"/>
              </a:ext>
            </a:extLst>
          </p:cNvPr>
          <p:cNvPicPr>
            <a:picLocks noChangeAspect="1"/>
          </p:cNvPicPr>
          <p:nvPr userDrawn="1"/>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531226" y="5062653"/>
            <a:ext cx="655947" cy="655947"/>
          </a:xfrm>
          <a:prstGeom prst="rect">
            <a:avLst/>
          </a:prstGeom>
        </p:spPr>
      </p:pic>
      <p:pic>
        <p:nvPicPr>
          <p:cNvPr id="104" name="Graphic 103" descr="Compass with solid fill">
            <a:extLst>
              <a:ext uri="{FF2B5EF4-FFF2-40B4-BE49-F238E27FC236}">
                <a16:creationId xmlns:a16="http://schemas.microsoft.com/office/drawing/2014/main" id="{82E83DD1-A267-8EAA-1F6B-5BEF488805EE}"/>
              </a:ext>
            </a:extLst>
          </p:cNvPr>
          <p:cNvPicPr>
            <a:picLocks noChangeAspect="1"/>
          </p:cNvPicPr>
          <p:nvPr userDrawn="1"/>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669990" y="4207136"/>
            <a:ext cx="655947" cy="655947"/>
          </a:xfrm>
          <a:prstGeom prst="rect">
            <a:avLst/>
          </a:prstGeom>
        </p:spPr>
      </p:pic>
      <p:pic>
        <p:nvPicPr>
          <p:cNvPr id="106" name="Graphic 105" descr="Customer review with solid fill">
            <a:extLst>
              <a:ext uri="{FF2B5EF4-FFF2-40B4-BE49-F238E27FC236}">
                <a16:creationId xmlns:a16="http://schemas.microsoft.com/office/drawing/2014/main" id="{5DD5454D-8253-665C-5DB2-9C5E27B03B3D}"/>
              </a:ext>
            </a:extLst>
          </p:cNvPr>
          <p:cNvPicPr>
            <a:picLocks noChangeAspect="1"/>
          </p:cNvPicPr>
          <p:nvPr userDrawn="1"/>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569206" y="5062653"/>
            <a:ext cx="655947" cy="655947"/>
          </a:xfrm>
          <a:prstGeom prst="rect">
            <a:avLst/>
          </a:prstGeom>
        </p:spPr>
      </p:pic>
      <p:pic>
        <p:nvPicPr>
          <p:cNvPr id="108" name="Graphic 107" descr="Document with solid fill">
            <a:extLst>
              <a:ext uri="{FF2B5EF4-FFF2-40B4-BE49-F238E27FC236}">
                <a16:creationId xmlns:a16="http://schemas.microsoft.com/office/drawing/2014/main" id="{012D772A-533C-B8E0-001E-710A13DA7ADA}"/>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45166" y="5062653"/>
            <a:ext cx="655947" cy="655947"/>
          </a:xfrm>
          <a:prstGeom prst="rect">
            <a:avLst/>
          </a:prstGeom>
        </p:spPr>
      </p:pic>
      <p:pic>
        <p:nvPicPr>
          <p:cNvPr id="110" name="Graphic 109" descr="Heartbeat with solid fill">
            <a:extLst>
              <a:ext uri="{FF2B5EF4-FFF2-40B4-BE49-F238E27FC236}">
                <a16:creationId xmlns:a16="http://schemas.microsoft.com/office/drawing/2014/main" id="{2EF9B41D-3E81-5F0C-E6D4-F0D255385AD4}"/>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607186" y="5062653"/>
            <a:ext cx="655947" cy="655947"/>
          </a:xfrm>
          <a:prstGeom prst="rect">
            <a:avLst/>
          </a:prstGeom>
        </p:spPr>
      </p:pic>
      <p:pic>
        <p:nvPicPr>
          <p:cNvPr id="112" name="Graphic 111" descr="Lightbulb with solid fill">
            <a:extLst>
              <a:ext uri="{FF2B5EF4-FFF2-40B4-BE49-F238E27FC236}">
                <a16:creationId xmlns:a16="http://schemas.microsoft.com/office/drawing/2014/main" id="{1CF78C76-0722-54B1-BCE5-B62EF002596B}"/>
              </a:ext>
            </a:extLst>
          </p:cNvPr>
          <p:cNvPicPr>
            <a:picLocks noChangeAspect="1"/>
          </p:cNvPicPr>
          <p:nvPr userDrawn="1"/>
        </p:nvPicPr>
        <p:blipFill>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83146" y="5062653"/>
            <a:ext cx="655947" cy="655947"/>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A8BDB2F4-9604-EF73-BBB6-59CD9F0AE22B}"/>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195442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6" name="Picture 5" descr="A white letter on a black background&#10;&#10;Description automatically generated">
            <a:extLst>
              <a:ext uri="{FF2B5EF4-FFF2-40B4-BE49-F238E27FC236}">
                <a16:creationId xmlns:a16="http://schemas.microsoft.com/office/drawing/2014/main" id="{64CA9762-6F08-2B54-08C5-1A00ACA1B5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847728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Image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
        <p:nvSpPr>
          <p:cNvPr id="7" name="Picture Placeholder 6">
            <a:extLst>
              <a:ext uri="{FF2B5EF4-FFF2-40B4-BE49-F238E27FC236}">
                <a16:creationId xmlns:a16="http://schemas.microsoft.com/office/drawing/2014/main" id="{C4B912E1-A1E6-F063-429C-3014F9E16C36}"/>
              </a:ext>
            </a:extLst>
          </p:cNvPr>
          <p:cNvSpPr>
            <a:spLocks noGrp="1"/>
          </p:cNvSpPr>
          <p:nvPr>
            <p:ph type="pic" sz="quarter" idx="13" hasCustomPrompt="1"/>
          </p:nvPr>
        </p:nvSpPr>
        <p:spPr>
          <a:xfrm>
            <a:off x="6477000" y="1901825"/>
            <a:ext cx="4960938" cy="3816350"/>
          </a:xfrm>
          <a:solidFill>
            <a:schemeClr val="bg1">
              <a:lumMod val="95000"/>
            </a:schemeClr>
          </a:solidFill>
        </p:spPr>
        <p:txBody>
          <a:bodyPr anchor="ctr"/>
          <a:lstStyle>
            <a:lvl1pPr marL="0" indent="0" algn="ctr">
              <a:buNone/>
              <a:defRPr>
                <a:solidFill>
                  <a:schemeClr val="accent4"/>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69AF6208-2D7C-F73B-7D57-7594E72FF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06237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70153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 Image Background Slide 02">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C4DAE95-A4E0-00AC-29BE-8BB63697C9D9}"/>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9" name="Rectangle 8">
            <a:extLst>
              <a:ext uri="{FF2B5EF4-FFF2-40B4-BE49-F238E27FC236}">
                <a16:creationId xmlns:a16="http://schemas.microsoft.com/office/drawing/2014/main" id="{438C13C7-4710-986E-A06D-7E65A221FBAB}"/>
              </a:ext>
            </a:extLst>
          </p:cNvPr>
          <p:cNvSpPr>
            <a:spLocks/>
          </p:cNvSpPr>
          <p:nvPr userDrawn="1"/>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51194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939687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a:solidFill>
            <a:schemeClr val="bg1">
              <a:lumMod val="95000"/>
            </a:schemeClr>
          </a:solidFill>
        </p:spPr>
        <p:txBody>
          <a:bodyPr anchor="ctr"/>
          <a:lstStyle>
            <a:lvl1pPr marL="0" indent="0" algn="ctr">
              <a:buNone/>
              <a:defRPr>
                <a:solidFill>
                  <a:schemeClr val="accent4"/>
                </a:solidFill>
              </a:defRPr>
            </a:lvl1pPr>
          </a:lstStyle>
          <a:p>
            <a:r>
              <a:rPr lang="en-GB"/>
              <a:t>Insert your picture here</a:t>
            </a:r>
          </a:p>
        </p:txBody>
      </p:sp>
    </p:spTree>
    <p:extLst>
      <p:ext uri="{BB962C8B-B14F-4D97-AF65-F5344CB8AC3E}">
        <p14:creationId xmlns:p14="http://schemas.microsoft.com/office/powerpoint/2010/main" val="1891182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 01">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754063" y="757238"/>
            <a:ext cx="11437937" cy="5343525"/>
          </a:xfrm>
          <a:solidFill>
            <a:schemeClr val="bg1">
              <a:lumMod val="95000"/>
            </a:schemeClr>
          </a:solidFill>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2" name="Picture 1" descr="A white letter on a black background&#10;&#10;Description automatically generated">
            <a:extLst>
              <a:ext uri="{FF2B5EF4-FFF2-40B4-BE49-F238E27FC236}">
                <a16:creationId xmlns:a16="http://schemas.microsoft.com/office/drawing/2014/main" id="{8FF0CC82-07F3-70AE-21F4-75608EC838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414883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a:solidFill>
            <a:schemeClr val="bg1">
              <a:lumMod val="95000"/>
            </a:schemeClr>
          </a:solidFill>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4131715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centre">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07BC45B1-E71A-3246-875D-5D426259B406}"/>
              </a:ext>
            </a:extLst>
          </p:cNvPr>
          <p:cNvSpPr txBox="1">
            <a:spLocks noGrp="1"/>
          </p:cNvSpPr>
          <p:nvPr>
            <p:ph type="title"/>
          </p:nvPr>
        </p:nvSpPr>
        <p:spPr>
          <a:xfrm>
            <a:off x="255150" y="36725"/>
            <a:ext cx="11697841" cy="906859"/>
          </a:xfrm>
          <a:prstGeom prst="rect">
            <a:avLst/>
          </a:prstGeom>
        </p:spPr>
        <p:txBody>
          <a:bodyPr anchor="t"/>
          <a:lstStyle>
            <a:lvl1pPr algn="ctr">
              <a:defRPr sz="4800" b="1" i="0">
                <a:solidFill>
                  <a:schemeClr val="tx1"/>
                </a:solidFill>
                <a:latin typeface="Hurtigruten Display Condensed" pitchFamily="2" charset="0"/>
                <a:ea typeface="Hurtigruten Display Condensed" pitchFamily="2" charset="0"/>
                <a:cs typeface="Arial"/>
                <a:sym typeface="Arial"/>
              </a:defRPr>
            </a:lvl1pPr>
          </a:lstStyle>
          <a:p>
            <a:endParaRPr dirty="0"/>
          </a:p>
        </p:txBody>
      </p:sp>
    </p:spTree>
    <p:extLst>
      <p:ext uri="{BB962C8B-B14F-4D97-AF65-F5344CB8AC3E}">
        <p14:creationId xmlns:p14="http://schemas.microsoft.com/office/powerpoint/2010/main" val="42281573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louds Dark" type="tx">
  <p:cSld name="Clouds Dark">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337161"/>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pic>
        <p:nvPicPr>
          <p:cNvPr id="4" name="Picture 3">
            <a:extLst>
              <a:ext uri="{FF2B5EF4-FFF2-40B4-BE49-F238E27FC236}">
                <a16:creationId xmlns:a16="http://schemas.microsoft.com/office/drawing/2014/main" id="{E3AE3F53-6E93-411A-B7ED-AFD18ED658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243" y="423586"/>
            <a:ext cx="1066109" cy="590751"/>
          </a:xfrm>
          <a:prstGeom prst="rect">
            <a:avLst/>
          </a:prstGeom>
        </p:spPr>
      </p:pic>
    </p:spTree>
    <p:extLst>
      <p:ext uri="{BB962C8B-B14F-4D97-AF65-F5344CB8AC3E}">
        <p14:creationId xmlns:p14="http://schemas.microsoft.com/office/powerpoint/2010/main" val="1575154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left">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154A4514-BFC2-9042-ADE5-4DCC384F5A2D}"/>
              </a:ext>
            </a:extLst>
          </p:cNvPr>
          <p:cNvSpPr txBox="1">
            <a:spLocks noGrp="1"/>
          </p:cNvSpPr>
          <p:nvPr>
            <p:ph type="title"/>
          </p:nvPr>
        </p:nvSpPr>
        <p:spPr>
          <a:xfrm>
            <a:off x="255150" y="36725"/>
            <a:ext cx="11697841" cy="906859"/>
          </a:xfrm>
          <a:prstGeom prst="rect">
            <a:avLst/>
          </a:prstGeom>
        </p:spPr>
        <p:txBody>
          <a:bodyPr anchor="t"/>
          <a:lstStyle>
            <a:lvl1pPr algn="l">
              <a:defRPr sz="4800" b="1" i="0">
                <a:solidFill>
                  <a:schemeClr val="tx1"/>
                </a:solidFill>
                <a:latin typeface="Hurtigruten Display Condensed" pitchFamily="2" charset="0"/>
                <a:ea typeface="Hurtigruten Display Condensed" pitchFamily="2" charset="0"/>
                <a:cs typeface="Arial"/>
                <a:sym typeface="Arial"/>
              </a:defRPr>
            </a:lvl1pPr>
          </a:lstStyle>
          <a:p>
            <a:endParaRPr dirty="0"/>
          </a:p>
        </p:txBody>
      </p:sp>
    </p:spTree>
    <p:extLst>
      <p:ext uri="{BB962C8B-B14F-4D97-AF65-F5344CB8AC3E}">
        <p14:creationId xmlns:p14="http://schemas.microsoft.com/office/powerpoint/2010/main" val="1895871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4266475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177385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2625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01133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3605469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688565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7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2902345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345808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3964567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485655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pPr algn="ctr"/>
            <a:r>
              <a:rPr lang="en-GB"/>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Tree>
    <p:extLst>
      <p:ext uri="{BB962C8B-B14F-4D97-AF65-F5344CB8AC3E}">
        <p14:creationId xmlns:p14="http://schemas.microsoft.com/office/powerpoint/2010/main" val="258474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Slide_Indigo 01">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
        <p:nvSpPr>
          <p:cNvPr id="13" name="TextBox 12">
            <a:extLst>
              <a:ext uri="{FF2B5EF4-FFF2-40B4-BE49-F238E27FC236}">
                <a16:creationId xmlns:a16="http://schemas.microsoft.com/office/drawing/2014/main" id="{788572CB-82D8-97C4-2A5B-7EA71D97F953}"/>
              </a:ext>
            </a:extLst>
          </p:cNvPr>
          <p:cNvSpPr txBox="1"/>
          <p:nvPr userDrawn="1"/>
        </p:nvSpPr>
        <p:spPr>
          <a:xfrm>
            <a:off x="1516800" y="1902600"/>
            <a:ext cx="9921600" cy="4039567"/>
          </a:xfrm>
          <a:prstGeom prst="rect">
            <a:avLst/>
          </a:prstGeom>
          <a:noFill/>
        </p:spPr>
        <p:txBody>
          <a:bodyPr wrap="square" rtlCol="0">
            <a:spAutoFit/>
          </a:bodyPr>
          <a:lstStyle/>
          <a:p>
            <a:pPr marL="0" indent="0" algn="just">
              <a:lnSpc>
                <a:spcPct val="110000"/>
              </a:lnSpc>
              <a:buNone/>
            </a:pPr>
            <a:r>
              <a:rPr lang="en-US" sz="900">
                <a:solidFill>
                  <a:schemeClr val="bg1"/>
                </a:solidFill>
                <a:effectLst/>
                <a:latin typeface="+mn-lt"/>
                <a:ea typeface="Times New Roman" panose="02020603050405020304" pitchFamily="18" charset="0"/>
              </a:rPr>
              <a:t>This presentation (the "Presentation") has been prepared by Hurtigruten Group AS (the "Company", and together with its subsidiaries, the "Group"), with the assistance of Arctic Securities AS and </a:t>
            </a:r>
            <a:r>
              <a:rPr lang="en-US" sz="900" err="1">
                <a:solidFill>
                  <a:schemeClr val="bg1"/>
                </a:solidFill>
                <a:effectLst/>
                <a:latin typeface="+mn-lt"/>
                <a:ea typeface="Times New Roman" panose="02020603050405020304" pitchFamily="18" charset="0"/>
              </a:rPr>
              <a:t>Fearnley</a:t>
            </a:r>
            <a:r>
              <a:rPr lang="en-US" sz="900">
                <a:solidFill>
                  <a:schemeClr val="bg1"/>
                </a:solidFill>
                <a:effectLst/>
                <a:latin typeface="+mn-lt"/>
                <a:ea typeface="Times New Roman" panose="02020603050405020304" pitchFamily="18" charset="0"/>
              </a:rPr>
              <a:t> Securities AS (the "Managers"), solely for information purposes in connection with the raising of a senior secured loan facility to refinance the fleet that will be allocated to Hurtigruten Expeditions (the "Refinancing").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is strictly private and confidential. This Presentation and the information contained herein may not be reproduced or distributed in whole or in part to any other person.</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contains certain forward-looking statements relating to the business, financial performance and results of the Group and/or the industry in which it operates. Forward-looking statements concern future circumstances and results and other statements that are not historical facts, sometimes identified by the words “believes”, expects”, “predicts”, “intends”, “projects”, “plans”, “estimates”, “aims”, “foresees”, “anticipates”, “targets”, “will”, “should”, “may”, “continue” and similar expressions. The forward-looking statements contained in this Presentation, including opinions and views of the Company or cited from third party sources, are based on various assumptions. The forward-looking statements are solely opinions and forecasts, and are subject to risks and uncertainties which are difficult or impossible to predict and are beyond the Company's control. Forward-looking statements are not guarantees of future performance, and risks, uncertainties and other factors could cause the actual results of operations, financial condition and liquidity of the Group or the industry to differ materially from the expectations expressed or implied in this Presentation by such forward-looking statements. You are cautioned not to place any undue importance on any forward-looking statement. None of the Company, any member of the Group or any of their respective subsidiaries or affiliates, nor any of their directors, officers, agents, advisers or employees assume any obligation, except as required by law, to update any forward-looking statements or to conform these forward-looking statements to its actual results.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does not purport to contain a complete description of the Group or the markets in which the Group operates.  No due diligence or independent verification has been undertaken in connection with this Presentation. No representation or warranty, express or implied, is made as to the accuracy or completeness of any information contained in this Presentation, and it should not be relied upon as such. Recipients must conduct their own independent evaluation of the Group and of the information contained or referred to herein and any other disclosed information. Any decision participate in the Refinancing should be based solely on the recipient's own evaluation of the Group and the information in this Presentation. </a:t>
            </a:r>
          </a:p>
          <a:p>
            <a:pPr marL="0" indent="0" algn="just">
              <a:lnSpc>
                <a:spcPct val="110000"/>
              </a:lnSpc>
              <a:buNone/>
            </a:pPr>
            <a:r>
              <a:rPr lang="en-US" sz="900">
                <a:solidFill>
                  <a:schemeClr val="bg1"/>
                </a:solidFill>
                <a:effectLst/>
                <a:latin typeface="+mn-lt"/>
                <a:ea typeface="Times New Roman" panose="02020603050405020304" pitchFamily="18" charset="0"/>
              </a:rPr>
              <a:t>The contents of this Presentation are not to be construed as financial, legal, business, investment, tax or other professional advice. Each prospective investor should consult with its own financial, legal, business, tax or other adviser as to financial, legal, business and tax advice. None of the Company, any member of the Group, or the Managers or any of their respective subsidiaries or affiliates, nor any of their directors, officers, agents, advisers or employees shall have any liability arising directly or indirectly from the use of this Presentation or its contents or otherwise arising in connection with this Presentation. </a:t>
            </a:r>
          </a:p>
          <a:p>
            <a:pPr marL="0" indent="0" algn="just">
              <a:lnSpc>
                <a:spcPct val="110000"/>
              </a:lnSpc>
              <a:buNone/>
            </a:pPr>
            <a:r>
              <a:rPr lang="en-US" sz="900">
                <a:solidFill>
                  <a:schemeClr val="bg1"/>
                </a:solidFill>
                <a:effectLst/>
                <a:latin typeface="+mn-lt"/>
                <a:ea typeface="Times New Roman" panose="02020603050405020304" pitchFamily="18" charset="0"/>
              </a:rPr>
              <a:t>This Presentation is updated as of the date hereof. None of the Company, any member of the Group, the Managers or any of their respective subsidiaries or affiliates, nor any of their directors, officers, agents, advisers or employees undertake any obligation to provide the recipient with access to any additional information or to update this Presentation or any information or to correct any inaccuracies in any such information. The information contained in this Presentation should be considered in the context of the circumstances prevailing at the time and has not been, and will not be, updated to reflect developments that may occur after the date of this Presentation. </a:t>
            </a:r>
          </a:p>
          <a:p>
            <a:endParaRPr lang="en-GB" sz="900"/>
          </a:p>
        </p:txBody>
      </p:sp>
      <p:sp>
        <p:nvSpPr>
          <p:cNvPr id="15" name="TextBox 14">
            <a:extLst>
              <a:ext uri="{FF2B5EF4-FFF2-40B4-BE49-F238E27FC236}">
                <a16:creationId xmlns:a16="http://schemas.microsoft.com/office/drawing/2014/main" id="{1C259240-6055-BD91-3489-825190DC5CC8}"/>
              </a:ext>
            </a:extLst>
          </p:cNvPr>
          <p:cNvSpPr txBox="1"/>
          <p:nvPr userDrawn="1"/>
        </p:nvSpPr>
        <p:spPr>
          <a:xfrm>
            <a:off x="1516800" y="1139400"/>
            <a:ext cx="9921600" cy="584775"/>
          </a:xfrm>
          <a:prstGeom prst="rect">
            <a:avLst/>
          </a:prstGeom>
          <a:noFill/>
        </p:spPr>
        <p:txBody>
          <a:bodyPr wrap="square" rtlCol="0" anchor="ctr">
            <a:spAutoFit/>
          </a:bodyPr>
          <a:lstStyle/>
          <a:p>
            <a:r>
              <a:rPr lang="en-GB" sz="3200">
                <a:solidFill>
                  <a:schemeClr val="bg1"/>
                </a:solidFill>
                <a:latin typeface="+mj-lt"/>
              </a:rPr>
              <a:t>Disclaimer</a:t>
            </a:r>
          </a:p>
        </p:txBody>
      </p:sp>
      <p:pic>
        <p:nvPicPr>
          <p:cNvPr id="2" name="Picture 1" descr="A white letter on a black background&#10;&#10;Description automatically generated">
            <a:extLst>
              <a:ext uri="{FF2B5EF4-FFF2-40B4-BE49-F238E27FC236}">
                <a16:creationId xmlns:a16="http://schemas.microsoft.com/office/drawing/2014/main" id="{B3EE573D-7668-B353-DACA-3150E5235A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0177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_Indigo 0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902600"/>
            <a:ext cx="12201600" cy="4955400"/>
          </a:xfrm>
          <a:solidFill>
            <a:schemeClr val="bg1">
              <a:lumMod val="95000"/>
            </a:schemeClr>
          </a:solidFill>
          <a:ln>
            <a:noFill/>
          </a:ln>
        </p:spPr>
        <p:txBody>
          <a:bodyPr anchor="ctr"/>
          <a:lstStyle>
            <a:lvl1pPr marL="0" indent="0" algn="ctr">
              <a:buNone/>
              <a:defRPr>
                <a:solidFill>
                  <a:schemeClr val="bg2"/>
                </a:solidFill>
              </a:defRPr>
            </a:lvl1pPr>
          </a:lstStyle>
          <a:p>
            <a:r>
              <a:rPr lang="en-GB"/>
              <a:t>Insert your picture here</a:t>
            </a:r>
          </a:p>
        </p:txBody>
      </p:sp>
      <p:sp>
        <p:nvSpPr>
          <p:cNvPr id="13" name="Rectangle 12">
            <a:extLst>
              <a:ext uri="{FF2B5EF4-FFF2-40B4-BE49-F238E27FC236}">
                <a16:creationId xmlns:a16="http://schemas.microsoft.com/office/drawing/2014/main" id="{CB22373C-F58D-FF04-4005-596190486F2E}"/>
              </a:ext>
            </a:extLst>
          </p:cNvPr>
          <p:cNvSpPr/>
          <p:nvPr userDrawn="1"/>
        </p:nvSpPr>
        <p:spPr>
          <a:xfrm>
            <a:off x="0" y="-5400"/>
            <a:ext cx="12201600" cy="19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31850" y="369382"/>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31850" y="1154457"/>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Date Placeholder 3">
            <a:extLst>
              <a:ext uri="{FF2B5EF4-FFF2-40B4-BE49-F238E27FC236}">
                <a16:creationId xmlns:a16="http://schemas.microsoft.com/office/drawing/2014/main" id="{6081E849-8D6A-991A-F18B-1131B64D95E0}"/>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AB12DD46-DA0A-DC9B-5EF3-E2F4D5228ED3}"/>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4" name="Picture 3" descr="A white letter on a black background&#10;&#10;Description automatically generated">
            <a:extLst>
              <a:ext uri="{FF2B5EF4-FFF2-40B4-BE49-F238E27FC236}">
                <a16:creationId xmlns:a16="http://schemas.microsoft.com/office/drawing/2014/main" id="{09278795-CBB5-07BE-5552-DFA010838E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410111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406598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py Only Slide 01">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hasCustomPrompt="1"/>
          </p:nvPr>
        </p:nvSpPr>
        <p:spPr>
          <a:xfrm>
            <a:off x="753600" y="757800"/>
            <a:ext cx="10684800" cy="763200"/>
          </a:xfrm>
        </p:spPr>
        <p:txBody>
          <a:bodyPr>
            <a:normAutofit/>
          </a:bodyPr>
          <a:lstStyle>
            <a:lvl1pPr>
              <a:defRPr sz="3200">
                <a:solidFill>
                  <a:schemeClr val="bg1"/>
                </a:solidFill>
              </a:defRPr>
            </a:lvl1pPr>
          </a:lstStyle>
          <a:p>
            <a:r>
              <a:rPr lang="en-US"/>
              <a:t>Template Assets</a:t>
            </a:r>
            <a:endParaRPr lang="en-GB"/>
          </a:p>
        </p:txBody>
      </p:sp>
      <p:sp>
        <p:nvSpPr>
          <p:cNvPr id="8" name="Date Placeholder 3">
            <a:extLst>
              <a:ext uri="{FF2B5EF4-FFF2-40B4-BE49-F238E27FC236}">
                <a16:creationId xmlns:a16="http://schemas.microsoft.com/office/drawing/2014/main" id="{BC77DBC7-DAE7-16F0-4A8F-879430FB1374}"/>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9" name="Footer Placeholder 4">
            <a:extLst>
              <a:ext uri="{FF2B5EF4-FFF2-40B4-BE49-F238E27FC236}">
                <a16:creationId xmlns:a16="http://schemas.microsoft.com/office/drawing/2014/main" id="{1FFF79BD-50F1-1C05-7364-3D418C72506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0" name="Slide Number Placeholder 5">
            <a:extLst>
              <a:ext uri="{FF2B5EF4-FFF2-40B4-BE49-F238E27FC236}">
                <a16:creationId xmlns:a16="http://schemas.microsoft.com/office/drawing/2014/main" id="{53231978-4D57-6485-F978-A4B83A2B9B06}"/>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grpSp>
        <p:nvGrpSpPr>
          <p:cNvPr id="59" name="Group 58">
            <a:extLst>
              <a:ext uri="{FF2B5EF4-FFF2-40B4-BE49-F238E27FC236}">
                <a16:creationId xmlns:a16="http://schemas.microsoft.com/office/drawing/2014/main" id="{3A1642CC-5172-5C46-8401-54DDCF9B69C8}"/>
              </a:ext>
            </a:extLst>
          </p:cNvPr>
          <p:cNvGrpSpPr/>
          <p:nvPr userDrawn="1"/>
        </p:nvGrpSpPr>
        <p:grpSpPr>
          <a:xfrm>
            <a:off x="753600" y="3047400"/>
            <a:ext cx="4960800" cy="381600"/>
            <a:chOff x="753600" y="3045135"/>
            <a:chExt cx="4960800" cy="388395"/>
          </a:xfrm>
        </p:grpSpPr>
        <p:sp>
          <p:nvSpPr>
            <p:cNvPr id="4" name="TextBox 3">
              <a:extLst>
                <a:ext uri="{FF2B5EF4-FFF2-40B4-BE49-F238E27FC236}">
                  <a16:creationId xmlns:a16="http://schemas.microsoft.com/office/drawing/2014/main" id="{0B060AF1-80CA-4222-C7DE-E2370F3DECE7}"/>
                </a:ext>
              </a:extLst>
            </p:cNvPr>
            <p:cNvSpPr txBox="1"/>
            <p:nvPr userDrawn="1"/>
          </p:nvSpPr>
          <p:spPr>
            <a:xfrm>
              <a:off x="753600" y="3049665"/>
              <a:ext cx="381600" cy="381600"/>
            </a:xfrm>
            <a:prstGeom prst="rect">
              <a:avLst/>
            </a:prstGeom>
            <a:solidFill>
              <a:schemeClr val="bg2"/>
            </a:solidFill>
          </p:spPr>
          <p:txBody>
            <a:bodyPr wrap="square" rtlCol="0" anchor="ctr">
              <a:spAutoFit/>
            </a:bodyPr>
            <a:lstStyle/>
            <a:p>
              <a:pPr algn="ctr"/>
              <a:r>
                <a:rPr lang="en-GB"/>
                <a:t>1</a:t>
              </a:r>
            </a:p>
          </p:txBody>
        </p:sp>
        <p:sp>
          <p:nvSpPr>
            <p:cNvPr id="5" name="TextBox 4">
              <a:extLst>
                <a:ext uri="{FF2B5EF4-FFF2-40B4-BE49-F238E27FC236}">
                  <a16:creationId xmlns:a16="http://schemas.microsoft.com/office/drawing/2014/main" id="{C872A1B7-64B6-F4BE-67F4-C81818DACA2D}"/>
                </a:ext>
              </a:extLst>
            </p:cNvPr>
            <p:cNvSpPr txBox="1"/>
            <p:nvPr userDrawn="1"/>
          </p:nvSpPr>
          <p:spPr>
            <a:xfrm>
              <a:off x="1326000" y="3047400"/>
              <a:ext cx="381600" cy="381600"/>
            </a:xfrm>
            <a:prstGeom prst="rect">
              <a:avLst/>
            </a:prstGeom>
            <a:solidFill>
              <a:schemeClr val="bg2"/>
            </a:solidFill>
          </p:spPr>
          <p:txBody>
            <a:bodyPr wrap="square" rtlCol="0" anchor="ctr">
              <a:spAutoFit/>
            </a:bodyPr>
            <a:lstStyle/>
            <a:p>
              <a:pPr algn="ctr"/>
              <a:r>
                <a:rPr lang="en-GB"/>
                <a:t>2</a:t>
              </a:r>
            </a:p>
          </p:txBody>
        </p:sp>
        <p:sp>
          <p:nvSpPr>
            <p:cNvPr id="12" name="TextBox 11">
              <a:extLst>
                <a:ext uri="{FF2B5EF4-FFF2-40B4-BE49-F238E27FC236}">
                  <a16:creationId xmlns:a16="http://schemas.microsoft.com/office/drawing/2014/main" id="{BB5C8D12-B014-4222-E98D-689283D3EBFB}"/>
                </a:ext>
              </a:extLst>
            </p:cNvPr>
            <p:cNvSpPr txBox="1"/>
            <p:nvPr userDrawn="1"/>
          </p:nvSpPr>
          <p:spPr>
            <a:xfrm>
              <a:off x="1898400" y="3047400"/>
              <a:ext cx="381600" cy="381600"/>
            </a:xfrm>
            <a:prstGeom prst="rect">
              <a:avLst/>
            </a:prstGeom>
            <a:solidFill>
              <a:schemeClr val="bg2"/>
            </a:solidFill>
          </p:spPr>
          <p:txBody>
            <a:bodyPr wrap="square" rtlCol="0" anchor="ctr">
              <a:spAutoFit/>
            </a:bodyPr>
            <a:lstStyle/>
            <a:p>
              <a:pPr algn="ctr"/>
              <a:r>
                <a:rPr lang="en-GB"/>
                <a:t>3</a:t>
              </a:r>
            </a:p>
          </p:txBody>
        </p:sp>
        <p:sp>
          <p:nvSpPr>
            <p:cNvPr id="13" name="TextBox 12">
              <a:extLst>
                <a:ext uri="{FF2B5EF4-FFF2-40B4-BE49-F238E27FC236}">
                  <a16:creationId xmlns:a16="http://schemas.microsoft.com/office/drawing/2014/main" id="{6F9A2C41-AE5B-8958-D1F8-D1A53A1C462A}"/>
                </a:ext>
              </a:extLst>
            </p:cNvPr>
            <p:cNvSpPr txBox="1"/>
            <p:nvPr userDrawn="1"/>
          </p:nvSpPr>
          <p:spPr>
            <a:xfrm>
              <a:off x="2470800" y="3045135"/>
              <a:ext cx="381600" cy="381600"/>
            </a:xfrm>
            <a:prstGeom prst="rect">
              <a:avLst/>
            </a:prstGeom>
            <a:solidFill>
              <a:schemeClr val="bg2"/>
            </a:solidFill>
          </p:spPr>
          <p:txBody>
            <a:bodyPr wrap="square" rtlCol="0" anchor="ctr">
              <a:spAutoFit/>
            </a:bodyPr>
            <a:lstStyle/>
            <a:p>
              <a:pPr algn="ctr"/>
              <a:r>
                <a:rPr lang="en-GB"/>
                <a:t>4</a:t>
              </a:r>
            </a:p>
          </p:txBody>
        </p:sp>
        <p:sp>
          <p:nvSpPr>
            <p:cNvPr id="14" name="TextBox 13">
              <a:extLst>
                <a:ext uri="{FF2B5EF4-FFF2-40B4-BE49-F238E27FC236}">
                  <a16:creationId xmlns:a16="http://schemas.microsoft.com/office/drawing/2014/main" id="{366D8A36-FAEA-5B2F-B20A-A57C15973CDC}"/>
                </a:ext>
              </a:extLst>
            </p:cNvPr>
            <p:cNvSpPr txBox="1"/>
            <p:nvPr userDrawn="1"/>
          </p:nvSpPr>
          <p:spPr>
            <a:xfrm>
              <a:off x="3043200" y="3049665"/>
              <a:ext cx="381600" cy="381600"/>
            </a:xfrm>
            <a:prstGeom prst="rect">
              <a:avLst/>
            </a:prstGeom>
            <a:solidFill>
              <a:schemeClr val="bg2"/>
            </a:solidFill>
          </p:spPr>
          <p:txBody>
            <a:bodyPr wrap="square" rtlCol="0" anchor="ctr">
              <a:spAutoFit/>
            </a:bodyPr>
            <a:lstStyle/>
            <a:p>
              <a:pPr algn="ctr"/>
              <a:r>
                <a:rPr lang="en-GB"/>
                <a:t>5</a:t>
              </a:r>
            </a:p>
          </p:txBody>
        </p:sp>
        <p:sp>
          <p:nvSpPr>
            <p:cNvPr id="15" name="TextBox 14">
              <a:extLst>
                <a:ext uri="{FF2B5EF4-FFF2-40B4-BE49-F238E27FC236}">
                  <a16:creationId xmlns:a16="http://schemas.microsoft.com/office/drawing/2014/main" id="{AA46369B-C465-DE0A-9A00-2934CF9946F7}"/>
                </a:ext>
              </a:extLst>
            </p:cNvPr>
            <p:cNvSpPr txBox="1"/>
            <p:nvPr userDrawn="1"/>
          </p:nvSpPr>
          <p:spPr>
            <a:xfrm>
              <a:off x="3615600" y="3047400"/>
              <a:ext cx="381600" cy="381600"/>
            </a:xfrm>
            <a:prstGeom prst="rect">
              <a:avLst/>
            </a:prstGeom>
            <a:solidFill>
              <a:schemeClr val="bg2"/>
            </a:solidFill>
          </p:spPr>
          <p:txBody>
            <a:bodyPr wrap="square" rtlCol="0" anchor="ctr">
              <a:spAutoFit/>
            </a:bodyPr>
            <a:lstStyle/>
            <a:p>
              <a:pPr algn="ctr"/>
              <a:r>
                <a:rPr lang="en-GB"/>
                <a:t>6</a:t>
              </a:r>
            </a:p>
          </p:txBody>
        </p:sp>
        <p:sp>
          <p:nvSpPr>
            <p:cNvPr id="16" name="TextBox 15">
              <a:extLst>
                <a:ext uri="{FF2B5EF4-FFF2-40B4-BE49-F238E27FC236}">
                  <a16:creationId xmlns:a16="http://schemas.microsoft.com/office/drawing/2014/main" id="{6C08EF6E-B6B9-FF14-6D61-3109E5373602}"/>
                </a:ext>
              </a:extLst>
            </p:cNvPr>
            <p:cNvSpPr txBox="1"/>
            <p:nvPr userDrawn="1"/>
          </p:nvSpPr>
          <p:spPr>
            <a:xfrm>
              <a:off x="4188000" y="3047400"/>
              <a:ext cx="381600" cy="381600"/>
            </a:xfrm>
            <a:prstGeom prst="rect">
              <a:avLst/>
            </a:prstGeom>
            <a:solidFill>
              <a:schemeClr val="bg2"/>
            </a:solidFill>
          </p:spPr>
          <p:txBody>
            <a:bodyPr wrap="square" rtlCol="0" anchor="ctr">
              <a:spAutoFit/>
            </a:bodyPr>
            <a:lstStyle/>
            <a:p>
              <a:pPr algn="ctr"/>
              <a:r>
                <a:rPr lang="en-GB"/>
                <a:t>7</a:t>
              </a:r>
            </a:p>
          </p:txBody>
        </p:sp>
        <p:sp>
          <p:nvSpPr>
            <p:cNvPr id="17" name="TextBox 16">
              <a:extLst>
                <a:ext uri="{FF2B5EF4-FFF2-40B4-BE49-F238E27FC236}">
                  <a16:creationId xmlns:a16="http://schemas.microsoft.com/office/drawing/2014/main" id="{FFD96222-06FD-6297-FE23-370080216F1B}"/>
                </a:ext>
              </a:extLst>
            </p:cNvPr>
            <p:cNvSpPr txBox="1"/>
            <p:nvPr userDrawn="1"/>
          </p:nvSpPr>
          <p:spPr>
            <a:xfrm>
              <a:off x="4760400" y="3045135"/>
              <a:ext cx="381600" cy="381600"/>
            </a:xfrm>
            <a:prstGeom prst="rect">
              <a:avLst/>
            </a:prstGeom>
            <a:solidFill>
              <a:schemeClr val="bg2"/>
            </a:solidFill>
          </p:spPr>
          <p:txBody>
            <a:bodyPr wrap="square" rtlCol="0" anchor="ctr">
              <a:spAutoFit/>
            </a:bodyPr>
            <a:lstStyle/>
            <a:p>
              <a:pPr algn="ctr"/>
              <a:r>
                <a:rPr lang="en-GB"/>
                <a:t>8</a:t>
              </a:r>
            </a:p>
          </p:txBody>
        </p:sp>
        <p:sp>
          <p:nvSpPr>
            <p:cNvPr id="18" name="TextBox 17">
              <a:extLst>
                <a:ext uri="{FF2B5EF4-FFF2-40B4-BE49-F238E27FC236}">
                  <a16:creationId xmlns:a16="http://schemas.microsoft.com/office/drawing/2014/main" id="{EDED8DA1-580A-5776-5FA4-52B512AD8518}"/>
                </a:ext>
              </a:extLst>
            </p:cNvPr>
            <p:cNvSpPr txBox="1"/>
            <p:nvPr userDrawn="1"/>
          </p:nvSpPr>
          <p:spPr>
            <a:xfrm>
              <a:off x="5332800" y="3051930"/>
              <a:ext cx="381600" cy="381600"/>
            </a:xfrm>
            <a:prstGeom prst="rect">
              <a:avLst/>
            </a:prstGeom>
            <a:solidFill>
              <a:schemeClr val="bg2"/>
            </a:solidFill>
          </p:spPr>
          <p:txBody>
            <a:bodyPr wrap="square" rtlCol="0" anchor="ctr">
              <a:spAutoFit/>
            </a:bodyPr>
            <a:lstStyle/>
            <a:p>
              <a:pPr algn="ctr"/>
              <a:r>
                <a:rPr lang="en-GB"/>
                <a:t>9</a:t>
              </a:r>
            </a:p>
          </p:txBody>
        </p:sp>
      </p:grpSp>
      <p:grpSp>
        <p:nvGrpSpPr>
          <p:cNvPr id="58" name="Group 57">
            <a:extLst>
              <a:ext uri="{FF2B5EF4-FFF2-40B4-BE49-F238E27FC236}">
                <a16:creationId xmlns:a16="http://schemas.microsoft.com/office/drawing/2014/main" id="{585ECE8C-A3F5-5F9E-A884-700D73A5E47C}"/>
              </a:ext>
            </a:extLst>
          </p:cNvPr>
          <p:cNvGrpSpPr/>
          <p:nvPr userDrawn="1"/>
        </p:nvGrpSpPr>
        <p:grpSpPr>
          <a:xfrm>
            <a:off x="753600" y="2459145"/>
            <a:ext cx="4960800" cy="388395"/>
            <a:chOff x="753600" y="2459145"/>
            <a:chExt cx="4960800" cy="388395"/>
          </a:xfrm>
        </p:grpSpPr>
        <p:sp>
          <p:nvSpPr>
            <p:cNvPr id="20" name="TextBox 19">
              <a:extLst>
                <a:ext uri="{FF2B5EF4-FFF2-40B4-BE49-F238E27FC236}">
                  <a16:creationId xmlns:a16="http://schemas.microsoft.com/office/drawing/2014/main" id="{7DF70493-3AC7-E69A-C3E9-2C0AFB51399B}"/>
                </a:ext>
              </a:extLst>
            </p:cNvPr>
            <p:cNvSpPr txBox="1"/>
            <p:nvPr userDrawn="1"/>
          </p:nvSpPr>
          <p:spPr>
            <a:xfrm>
              <a:off x="753600" y="2463675"/>
              <a:ext cx="381600" cy="381600"/>
            </a:xfrm>
            <a:prstGeom prst="rect">
              <a:avLst/>
            </a:prstGeom>
            <a:solidFill>
              <a:schemeClr val="accent3"/>
            </a:solidFill>
          </p:spPr>
          <p:txBody>
            <a:bodyPr wrap="square" rtlCol="0" anchor="ctr">
              <a:spAutoFit/>
            </a:bodyPr>
            <a:lstStyle/>
            <a:p>
              <a:pPr algn="ctr"/>
              <a:r>
                <a:rPr lang="en-GB">
                  <a:solidFill>
                    <a:schemeClr val="bg1"/>
                  </a:solidFill>
                </a:rPr>
                <a:t>1</a:t>
              </a:r>
            </a:p>
          </p:txBody>
        </p:sp>
        <p:sp>
          <p:nvSpPr>
            <p:cNvPr id="21" name="TextBox 20">
              <a:extLst>
                <a:ext uri="{FF2B5EF4-FFF2-40B4-BE49-F238E27FC236}">
                  <a16:creationId xmlns:a16="http://schemas.microsoft.com/office/drawing/2014/main" id="{02DB2F94-A743-BBFD-2093-C3C9F66D7ACC}"/>
                </a:ext>
              </a:extLst>
            </p:cNvPr>
            <p:cNvSpPr txBox="1"/>
            <p:nvPr userDrawn="1"/>
          </p:nvSpPr>
          <p:spPr>
            <a:xfrm>
              <a:off x="13260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2</a:t>
              </a:r>
            </a:p>
          </p:txBody>
        </p:sp>
        <p:sp>
          <p:nvSpPr>
            <p:cNvPr id="22" name="TextBox 21">
              <a:extLst>
                <a:ext uri="{FF2B5EF4-FFF2-40B4-BE49-F238E27FC236}">
                  <a16:creationId xmlns:a16="http://schemas.microsoft.com/office/drawing/2014/main" id="{D9DAA9E9-0D7F-CB11-0DBC-49571D37D52E}"/>
                </a:ext>
              </a:extLst>
            </p:cNvPr>
            <p:cNvSpPr txBox="1"/>
            <p:nvPr userDrawn="1"/>
          </p:nvSpPr>
          <p:spPr>
            <a:xfrm>
              <a:off x="18984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3</a:t>
              </a:r>
            </a:p>
          </p:txBody>
        </p:sp>
        <p:sp>
          <p:nvSpPr>
            <p:cNvPr id="23" name="TextBox 22">
              <a:extLst>
                <a:ext uri="{FF2B5EF4-FFF2-40B4-BE49-F238E27FC236}">
                  <a16:creationId xmlns:a16="http://schemas.microsoft.com/office/drawing/2014/main" id="{685F8AAE-FBDE-F8F7-D224-803551D959C6}"/>
                </a:ext>
              </a:extLst>
            </p:cNvPr>
            <p:cNvSpPr txBox="1"/>
            <p:nvPr userDrawn="1"/>
          </p:nvSpPr>
          <p:spPr>
            <a:xfrm>
              <a:off x="2470800" y="2459145"/>
              <a:ext cx="381600" cy="381600"/>
            </a:xfrm>
            <a:prstGeom prst="rect">
              <a:avLst/>
            </a:prstGeom>
            <a:solidFill>
              <a:schemeClr val="accent3"/>
            </a:solidFill>
          </p:spPr>
          <p:txBody>
            <a:bodyPr wrap="square" rtlCol="0" anchor="ctr">
              <a:spAutoFit/>
            </a:bodyPr>
            <a:lstStyle/>
            <a:p>
              <a:pPr algn="ctr"/>
              <a:r>
                <a:rPr lang="en-GB">
                  <a:solidFill>
                    <a:schemeClr val="bg1"/>
                  </a:solidFill>
                </a:rPr>
                <a:t>4</a:t>
              </a:r>
            </a:p>
          </p:txBody>
        </p:sp>
        <p:sp>
          <p:nvSpPr>
            <p:cNvPr id="24" name="TextBox 23">
              <a:extLst>
                <a:ext uri="{FF2B5EF4-FFF2-40B4-BE49-F238E27FC236}">
                  <a16:creationId xmlns:a16="http://schemas.microsoft.com/office/drawing/2014/main" id="{B07EBB39-3D4C-DC2D-F0F8-2089CBEC4E07}"/>
                </a:ext>
              </a:extLst>
            </p:cNvPr>
            <p:cNvSpPr txBox="1"/>
            <p:nvPr userDrawn="1"/>
          </p:nvSpPr>
          <p:spPr>
            <a:xfrm>
              <a:off x="3043200" y="2463675"/>
              <a:ext cx="381600" cy="381600"/>
            </a:xfrm>
            <a:prstGeom prst="rect">
              <a:avLst/>
            </a:prstGeom>
            <a:solidFill>
              <a:schemeClr val="accent3"/>
            </a:solidFill>
          </p:spPr>
          <p:txBody>
            <a:bodyPr wrap="square" rtlCol="0" anchor="ctr">
              <a:spAutoFit/>
            </a:bodyPr>
            <a:lstStyle/>
            <a:p>
              <a:pPr algn="ctr"/>
              <a:r>
                <a:rPr lang="en-GB">
                  <a:solidFill>
                    <a:schemeClr val="bg1"/>
                  </a:solidFill>
                </a:rPr>
                <a:t>5</a:t>
              </a:r>
            </a:p>
          </p:txBody>
        </p:sp>
        <p:sp>
          <p:nvSpPr>
            <p:cNvPr id="25" name="TextBox 24">
              <a:extLst>
                <a:ext uri="{FF2B5EF4-FFF2-40B4-BE49-F238E27FC236}">
                  <a16:creationId xmlns:a16="http://schemas.microsoft.com/office/drawing/2014/main" id="{576033E4-C3F0-1EEB-4E75-180E739A811D}"/>
                </a:ext>
              </a:extLst>
            </p:cNvPr>
            <p:cNvSpPr txBox="1"/>
            <p:nvPr userDrawn="1"/>
          </p:nvSpPr>
          <p:spPr>
            <a:xfrm>
              <a:off x="36156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6</a:t>
              </a:r>
            </a:p>
          </p:txBody>
        </p:sp>
        <p:sp>
          <p:nvSpPr>
            <p:cNvPr id="26" name="TextBox 25">
              <a:extLst>
                <a:ext uri="{FF2B5EF4-FFF2-40B4-BE49-F238E27FC236}">
                  <a16:creationId xmlns:a16="http://schemas.microsoft.com/office/drawing/2014/main" id="{2AD03958-960B-401F-0101-610488EBE8A8}"/>
                </a:ext>
              </a:extLst>
            </p:cNvPr>
            <p:cNvSpPr txBox="1"/>
            <p:nvPr userDrawn="1"/>
          </p:nvSpPr>
          <p:spPr>
            <a:xfrm>
              <a:off x="4188000" y="2461410"/>
              <a:ext cx="381600" cy="381600"/>
            </a:xfrm>
            <a:prstGeom prst="rect">
              <a:avLst/>
            </a:prstGeom>
            <a:solidFill>
              <a:schemeClr val="accent3"/>
            </a:solidFill>
          </p:spPr>
          <p:txBody>
            <a:bodyPr wrap="square" rtlCol="0" anchor="ctr">
              <a:spAutoFit/>
            </a:bodyPr>
            <a:lstStyle/>
            <a:p>
              <a:pPr algn="ctr"/>
              <a:r>
                <a:rPr lang="en-GB">
                  <a:solidFill>
                    <a:schemeClr val="bg1"/>
                  </a:solidFill>
                </a:rPr>
                <a:t>7</a:t>
              </a:r>
            </a:p>
          </p:txBody>
        </p:sp>
        <p:sp>
          <p:nvSpPr>
            <p:cNvPr id="27" name="TextBox 26">
              <a:extLst>
                <a:ext uri="{FF2B5EF4-FFF2-40B4-BE49-F238E27FC236}">
                  <a16:creationId xmlns:a16="http://schemas.microsoft.com/office/drawing/2014/main" id="{23831BF1-D6DD-62C5-6F66-A07E15F78789}"/>
                </a:ext>
              </a:extLst>
            </p:cNvPr>
            <p:cNvSpPr txBox="1"/>
            <p:nvPr userDrawn="1"/>
          </p:nvSpPr>
          <p:spPr>
            <a:xfrm>
              <a:off x="4760400" y="2459145"/>
              <a:ext cx="381600" cy="381600"/>
            </a:xfrm>
            <a:prstGeom prst="rect">
              <a:avLst/>
            </a:prstGeom>
            <a:solidFill>
              <a:schemeClr val="accent3"/>
            </a:solidFill>
          </p:spPr>
          <p:txBody>
            <a:bodyPr wrap="square" rtlCol="0" anchor="ctr">
              <a:spAutoFit/>
            </a:bodyPr>
            <a:lstStyle/>
            <a:p>
              <a:pPr algn="ctr"/>
              <a:r>
                <a:rPr lang="en-GB">
                  <a:solidFill>
                    <a:schemeClr val="bg1"/>
                  </a:solidFill>
                </a:rPr>
                <a:t>8</a:t>
              </a:r>
            </a:p>
          </p:txBody>
        </p:sp>
        <p:sp>
          <p:nvSpPr>
            <p:cNvPr id="28" name="TextBox 27">
              <a:extLst>
                <a:ext uri="{FF2B5EF4-FFF2-40B4-BE49-F238E27FC236}">
                  <a16:creationId xmlns:a16="http://schemas.microsoft.com/office/drawing/2014/main" id="{C23D63C6-43D2-8A43-07D2-D1906F88BE27}"/>
                </a:ext>
              </a:extLst>
            </p:cNvPr>
            <p:cNvSpPr txBox="1"/>
            <p:nvPr userDrawn="1"/>
          </p:nvSpPr>
          <p:spPr>
            <a:xfrm>
              <a:off x="5332800" y="2465940"/>
              <a:ext cx="381600" cy="381600"/>
            </a:xfrm>
            <a:prstGeom prst="rect">
              <a:avLst/>
            </a:prstGeom>
            <a:solidFill>
              <a:schemeClr val="accent3"/>
            </a:solidFill>
          </p:spPr>
          <p:txBody>
            <a:bodyPr wrap="square" rtlCol="0" anchor="ctr">
              <a:spAutoFit/>
            </a:bodyPr>
            <a:lstStyle/>
            <a:p>
              <a:pPr algn="ctr"/>
              <a:r>
                <a:rPr lang="en-GB">
                  <a:solidFill>
                    <a:schemeClr val="bg1"/>
                  </a:solidFill>
                </a:rPr>
                <a:t>9</a:t>
              </a:r>
            </a:p>
          </p:txBody>
        </p:sp>
      </p:grpSp>
      <p:grpSp>
        <p:nvGrpSpPr>
          <p:cNvPr id="57" name="Group 56">
            <a:extLst>
              <a:ext uri="{FF2B5EF4-FFF2-40B4-BE49-F238E27FC236}">
                <a16:creationId xmlns:a16="http://schemas.microsoft.com/office/drawing/2014/main" id="{56F51CB8-E876-F762-F6B0-E600CB58E673}"/>
              </a:ext>
            </a:extLst>
          </p:cNvPr>
          <p:cNvGrpSpPr/>
          <p:nvPr userDrawn="1"/>
        </p:nvGrpSpPr>
        <p:grpSpPr>
          <a:xfrm>
            <a:off x="753600" y="1902600"/>
            <a:ext cx="4960800" cy="381600"/>
            <a:chOff x="753600" y="1895805"/>
            <a:chExt cx="4960800" cy="388395"/>
          </a:xfrm>
        </p:grpSpPr>
        <p:sp>
          <p:nvSpPr>
            <p:cNvPr id="38" name="TextBox 37">
              <a:extLst>
                <a:ext uri="{FF2B5EF4-FFF2-40B4-BE49-F238E27FC236}">
                  <a16:creationId xmlns:a16="http://schemas.microsoft.com/office/drawing/2014/main" id="{D7A91895-33FA-CADE-ED13-6DCBD9640A7B}"/>
                </a:ext>
              </a:extLst>
            </p:cNvPr>
            <p:cNvSpPr txBox="1"/>
            <p:nvPr userDrawn="1"/>
          </p:nvSpPr>
          <p:spPr>
            <a:xfrm>
              <a:off x="753600" y="1900335"/>
              <a:ext cx="381600" cy="381600"/>
            </a:xfrm>
            <a:prstGeom prst="rect">
              <a:avLst/>
            </a:prstGeom>
            <a:solidFill>
              <a:schemeClr val="tx2"/>
            </a:solidFill>
          </p:spPr>
          <p:txBody>
            <a:bodyPr wrap="square" rtlCol="0" anchor="ctr">
              <a:spAutoFit/>
            </a:bodyPr>
            <a:lstStyle/>
            <a:p>
              <a:pPr algn="ctr"/>
              <a:r>
                <a:rPr lang="en-GB">
                  <a:solidFill>
                    <a:schemeClr val="bg1"/>
                  </a:solidFill>
                </a:rPr>
                <a:t>1</a:t>
              </a:r>
            </a:p>
          </p:txBody>
        </p:sp>
        <p:sp>
          <p:nvSpPr>
            <p:cNvPr id="39" name="TextBox 38">
              <a:extLst>
                <a:ext uri="{FF2B5EF4-FFF2-40B4-BE49-F238E27FC236}">
                  <a16:creationId xmlns:a16="http://schemas.microsoft.com/office/drawing/2014/main" id="{AFF213E4-B702-AC95-0604-7D7701F8D8B5}"/>
                </a:ext>
              </a:extLst>
            </p:cNvPr>
            <p:cNvSpPr txBox="1"/>
            <p:nvPr userDrawn="1"/>
          </p:nvSpPr>
          <p:spPr>
            <a:xfrm>
              <a:off x="1326000" y="1898070"/>
              <a:ext cx="381600" cy="381600"/>
            </a:xfrm>
            <a:prstGeom prst="rect">
              <a:avLst/>
            </a:prstGeom>
            <a:solidFill>
              <a:schemeClr val="tx2"/>
            </a:solidFill>
          </p:spPr>
          <p:txBody>
            <a:bodyPr wrap="square" rtlCol="0" anchor="ctr">
              <a:spAutoFit/>
            </a:bodyPr>
            <a:lstStyle/>
            <a:p>
              <a:pPr algn="ctr"/>
              <a:r>
                <a:rPr lang="en-GB">
                  <a:solidFill>
                    <a:schemeClr val="bg1"/>
                  </a:solidFill>
                </a:rPr>
                <a:t>2</a:t>
              </a:r>
            </a:p>
          </p:txBody>
        </p:sp>
        <p:sp>
          <p:nvSpPr>
            <p:cNvPr id="40" name="TextBox 39">
              <a:extLst>
                <a:ext uri="{FF2B5EF4-FFF2-40B4-BE49-F238E27FC236}">
                  <a16:creationId xmlns:a16="http://schemas.microsoft.com/office/drawing/2014/main" id="{794B5E03-CE0D-47BB-BB8E-752C7190A530}"/>
                </a:ext>
              </a:extLst>
            </p:cNvPr>
            <p:cNvSpPr txBox="1"/>
            <p:nvPr userDrawn="1"/>
          </p:nvSpPr>
          <p:spPr>
            <a:xfrm>
              <a:off x="1898400" y="1898070"/>
              <a:ext cx="381600" cy="381600"/>
            </a:xfrm>
            <a:prstGeom prst="rect">
              <a:avLst/>
            </a:prstGeom>
            <a:solidFill>
              <a:schemeClr val="tx2"/>
            </a:solidFill>
          </p:spPr>
          <p:txBody>
            <a:bodyPr wrap="square" rtlCol="0" anchor="ctr">
              <a:spAutoFit/>
            </a:bodyPr>
            <a:lstStyle/>
            <a:p>
              <a:pPr algn="ctr"/>
              <a:r>
                <a:rPr lang="en-GB">
                  <a:solidFill>
                    <a:schemeClr val="bg1"/>
                  </a:solidFill>
                </a:rPr>
                <a:t>3</a:t>
              </a:r>
            </a:p>
          </p:txBody>
        </p:sp>
        <p:sp>
          <p:nvSpPr>
            <p:cNvPr id="41" name="TextBox 40">
              <a:extLst>
                <a:ext uri="{FF2B5EF4-FFF2-40B4-BE49-F238E27FC236}">
                  <a16:creationId xmlns:a16="http://schemas.microsoft.com/office/drawing/2014/main" id="{8C6EF717-978E-3924-B739-5AE3C64E0DA2}"/>
                </a:ext>
              </a:extLst>
            </p:cNvPr>
            <p:cNvSpPr txBox="1"/>
            <p:nvPr userDrawn="1"/>
          </p:nvSpPr>
          <p:spPr>
            <a:xfrm>
              <a:off x="2470800" y="1895805"/>
              <a:ext cx="381600" cy="381600"/>
            </a:xfrm>
            <a:prstGeom prst="rect">
              <a:avLst/>
            </a:prstGeom>
            <a:solidFill>
              <a:schemeClr val="tx2"/>
            </a:solidFill>
          </p:spPr>
          <p:txBody>
            <a:bodyPr wrap="square" rtlCol="0" anchor="ctr">
              <a:spAutoFit/>
            </a:bodyPr>
            <a:lstStyle/>
            <a:p>
              <a:pPr algn="ctr"/>
              <a:r>
                <a:rPr lang="en-GB">
                  <a:solidFill>
                    <a:schemeClr val="bg1"/>
                  </a:solidFill>
                </a:rPr>
                <a:t>4</a:t>
              </a:r>
            </a:p>
          </p:txBody>
        </p:sp>
        <p:sp>
          <p:nvSpPr>
            <p:cNvPr id="42" name="TextBox 41">
              <a:extLst>
                <a:ext uri="{FF2B5EF4-FFF2-40B4-BE49-F238E27FC236}">
                  <a16:creationId xmlns:a16="http://schemas.microsoft.com/office/drawing/2014/main" id="{4A9889E2-ED3A-03C3-1F00-4B8F0D70E601}"/>
                </a:ext>
              </a:extLst>
            </p:cNvPr>
            <p:cNvSpPr txBox="1"/>
            <p:nvPr userDrawn="1"/>
          </p:nvSpPr>
          <p:spPr>
            <a:xfrm>
              <a:off x="3043200" y="1900335"/>
              <a:ext cx="381600" cy="381600"/>
            </a:xfrm>
            <a:prstGeom prst="rect">
              <a:avLst/>
            </a:prstGeom>
            <a:solidFill>
              <a:schemeClr val="tx2"/>
            </a:solidFill>
          </p:spPr>
          <p:txBody>
            <a:bodyPr wrap="square" rtlCol="0" anchor="ctr">
              <a:spAutoFit/>
            </a:bodyPr>
            <a:lstStyle/>
            <a:p>
              <a:pPr algn="ctr"/>
              <a:r>
                <a:rPr lang="en-GB">
                  <a:solidFill>
                    <a:schemeClr val="bg1"/>
                  </a:solidFill>
                </a:rPr>
                <a:t>5</a:t>
              </a:r>
            </a:p>
          </p:txBody>
        </p:sp>
        <p:sp>
          <p:nvSpPr>
            <p:cNvPr id="43" name="TextBox 42">
              <a:extLst>
                <a:ext uri="{FF2B5EF4-FFF2-40B4-BE49-F238E27FC236}">
                  <a16:creationId xmlns:a16="http://schemas.microsoft.com/office/drawing/2014/main" id="{AC7D6209-0512-3559-3547-15FC062F81BC}"/>
                </a:ext>
              </a:extLst>
            </p:cNvPr>
            <p:cNvSpPr txBox="1"/>
            <p:nvPr userDrawn="1"/>
          </p:nvSpPr>
          <p:spPr>
            <a:xfrm>
              <a:off x="3615600" y="1898070"/>
              <a:ext cx="381600" cy="381600"/>
            </a:xfrm>
            <a:prstGeom prst="rect">
              <a:avLst/>
            </a:prstGeom>
            <a:solidFill>
              <a:schemeClr val="tx2"/>
            </a:solidFill>
          </p:spPr>
          <p:txBody>
            <a:bodyPr wrap="square" rtlCol="0" anchor="ctr">
              <a:spAutoFit/>
            </a:bodyPr>
            <a:lstStyle/>
            <a:p>
              <a:pPr algn="ctr"/>
              <a:r>
                <a:rPr lang="en-GB">
                  <a:solidFill>
                    <a:schemeClr val="bg1"/>
                  </a:solidFill>
                </a:rPr>
                <a:t>6</a:t>
              </a:r>
            </a:p>
          </p:txBody>
        </p:sp>
        <p:sp>
          <p:nvSpPr>
            <p:cNvPr id="44" name="TextBox 43">
              <a:extLst>
                <a:ext uri="{FF2B5EF4-FFF2-40B4-BE49-F238E27FC236}">
                  <a16:creationId xmlns:a16="http://schemas.microsoft.com/office/drawing/2014/main" id="{0F837C8D-8B34-1773-A46A-02438F6B3532}"/>
                </a:ext>
              </a:extLst>
            </p:cNvPr>
            <p:cNvSpPr txBox="1"/>
            <p:nvPr userDrawn="1"/>
          </p:nvSpPr>
          <p:spPr>
            <a:xfrm>
              <a:off x="4188000" y="1898070"/>
              <a:ext cx="381600" cy="381600"/>
            </a:xfrm>
            <a:prstGeom prst="rect">
              <a:avLst/>
            </a:prstGeom>
            <a:solidFill>
              <a:schemeClr val="tx2"/>
            </a:solidFill>
          </p:spPr>
          <p:txBody>
            <a:bodyPr wrap="square" rtlCol="0" anchor="ctr">
              <a:spAutoFit/>
            </a:bodyPr>
            <a:lstStyle/>
            <a:p>
              <a:pPr algn="ctr"/>
              <a:r>
                <a:rPr lang="en-GB">
                  <a:solidFill>
                    <a:schemeClr val="bg1"/>
                  </a:solidFill>
                </a:rPr>
                <a:t>7</a:t>
              </a:r>
            </a:p>
          </p:txBody>
        </p:sp>
        <p:sp>
          <p:nvSpPr>
            <p:cNvPr id="45" name="TextBox 44">
              <a:extLst>
                <a:ext uri="{FF2B5EF4-FFF2-40B4-BE49-F238E27FC236}">
                  <a16:creationId xmlns:a16="http://schemas.microsoft.com/office/drawing/2014/main" id="{389B9F71-3AEE-51BC-A2A7-FDE55CA9C941}"/>
                </a:ext>
              </a:extLst>
            </p:cNvPr>
            <p:cNvSpPr txBox="1"/>
            <p:nvPr userDrawn="1"/>
          </p:nvSpPr>
          <p:spPr>
            <a:xfrm>
              <a:off x="4760400" y="1895805"/>
              <a:ext cx="381600" cy="381600"/>
            </a:xfrm>
            <a:prstGeom prst="rect">
              <a:avLst/>
            </a:prstGeom>
            <a:solidFill>
              <a:schemeClr val="tx2"/>
            </a:solidFill>
          </p:spPr>
          <p:txBody>
            <a:bodyPr wrap="square" rtlCol="0" anchor="ctr">
              <a:spAutoFit/>
            </a:bodyPr>
            <a:lstStyle/>
            <a:p>
              <a:pPr algn="ctr"/>
              <a:r>
                <a:rPr lang="en-GB">
                  <a:solidFill>
                    <a:schemeClr val="bg1"/>
                  </a:solidFill>
                </a:rPr>
                <a:t>8</a:t>
              </a:r>
            </a:p>
          </p:txBody>
        </p:sp>
        <p:sp>
          <p:nvSpPr>
            <p:cNvPr id="46" name="TextBox 45">
              <a:extLst>
                <a:ext uri="{FF2B5EF4-FFF2-40B4-BE49-F238E27FC236}">
                  <a16:creationId xmlns:a16="http://schemas.microsoft.com/office/drawing/2014/main" id="{59888295-CCCA-27B9-6E96-3D6C5A7C7CB8}"/>
                </a:ext>
              </a:extLst>
            </p:cNvPr>
            <p:cNvSpPr txBox="1"/>
            <p:nvPr userDrawn="1"/>
          </p:nvSpPr>
          <p:spPr>
            <a:xfrm>
              <a:off x="5332800" y="1902600"/>
              <a:ext cx="381600" cy="381600"/>
            </a:xfrm>
            <a:prstGeom prst="rect">
              <a:avLst/>
            </a:prstGeom>
            <a:solidFill>
              <a:schemeClr val="tx2"/>
            </a:solidFill>
          </p:spPr>
          <p:txBody>
            <a:bodyPr wrap="square" rtlCol="0" anchor="ctr">
              <a:spAutoFit/>
            </a:bodyPr>
            <a:lstStyle/>
            <a:p>
              <a:pPr algn="ctr"/>
              <a:r>
                <a:rPr lang="en-GB">
                  <a:solidFill>
                    <a:schemeClr val="bg1"/>
                  </a:solidFill>
                </a:rPr>
                <a:t>9</a:t>
              </a:r>
            </a:p>
          </p:txBody>
        </p:sp>
      </p:grpSp>
      <p:grpSp>
        <p:nvGrpSpPr>
          <p:cNvPr id="56" name="Group 55">
            <a:extLst>
              <a:ext uri="{FF2B5EF4-FFF2-40B4-BE49-F238E27FC236}">
                <a16:creationId xmlns:a16="http://schemas.microsoft.com/office/drawing/2014/main" id="{689302A5-7F8F-D369-3B5F-03100A06A71C}"/>
              </a:ext>
            </a:extLst>
          </p:cNvPr>
          <p:cNvGrpSpPr/>
          <p:nvPr userDrawn="1"/>
        </p:nvGrpSpPr>
        <p:grpSpPr>
          <a:xfrm>
            <a:off x="6477600" y="1902600"/>
            <a:ext cx="4960800" cy="381600"/>
            <a:chOff x="6477600" y="1902600"/>
            <a:chExt cx="4960800" cy="381600"/>
          </a:xfrm>
        </p:grpSpPr>
        <p:sp>
          <p:nvSpPr>
            <p:cNvPr id="50" name="Oval 49">
              <a:extLst>
                <a:ext uri="{FF2B5EF4-FFF2-40B4-BE49-F238E27FC236}">
                  <a16:creationId xmlns:a16="http://schemas.microsoft.com/office/drawing/2014/main" id="{72891216-24C9-DC11-61A9-9129CE82D39E}"/>
                </a:ext>
              </a:extLst>
            </p:cNvPr>
            <p:cNvSpPr/>
            <p:nvPr userDrawn="1"/>
          </p:nvSpPr>
          <p:spPr>
            <a:xfrm>
              <a:off x="8004000" y="1996867"/>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0FC7CDA9-8D8E-1172-EA0A-1F6905E42683}"/>
                </a:ext>
              </a:extLst>
            </p:cNvPr>
            <p:cNvSpPr/>
            <p:nvPr userDrawn="1"/>
          </p:nvSpPr>
          <p:spPr>
            <a:xfrm>
              <a:off x="110568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98739DB-C655-872C-3558-99540C406A44}"/>
                </a:ext>
              </a:extLst>
            </p:cNvPr>
            <p:cNvSpPr/>
            <p:nvPr userDrawn="1"/>
          </p:nvSpPr>
          <p:spPr>
            <a:xfrm>
              <a:off x="64776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9AB1469-6DE9-A41B-FBC7-8E5098E2D7A7}"/>
                </a:ext>
              </a:extLst>
            </p:cNvPr>
            <p:cNvSpPr/>
            <p:nvPr userDrawn="1"/>
          </p:nvSpPr>
          <p:spPr>
            <a:xfrm>
              <a:off x="6668400" y="2063745"/>
              <a:ext cx="4579200" cy="4571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B5B3FC8-51BE-37C4-A599-4756FE9723A6}"/>
                </a:ext>
              </a:extLst>
            </p:cNvPr>
            <p:cNvSpPr/>
            <p:nvPr userDrawn="1"/>
          </p:nvSpPr>
          <p:spPr>
            <a:xfrm>
              <a:off x="9530400" y="1991204"/>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886022A8-1F1A-3A12-BD89-FDA4CB73F2E1}"/>
              </a:ext>
            </a:extLst>
          </p:cNvPr>
          <p:cNvGrpSpPr/>
          <p:nvPr userDrawn="1"/>
        </p:nvGrpSpPr>
        <p:grpSpPr>
          <a:xfrm>
            <a:off x="6477600" y="2459145"/>
            <a:ext cx="4960800" cy="381600"/>
            <a:chOff x="6477600" y="1902600"/>
            <a:chExt cx="4960800" cy="381600"/>
          </a:xfrm>
          <a:solidFill>
            <a:schemeClr val="accent3"/>
          </a:solidFill>
        </p:grpSpPr>
        <p:sp>
          <p:nvSpPr>
            <p:cNvPr id="61" name="Oval 60">
              <a:extLst>
                <a:ext uri="{FF2B5EF4-FFF2-40B4-BE49-F238E27FC236}">
                  <a16:creationId xmlns:a16="http://schemas.microsoft.com/office/drawing/2014/main" id="{4FEDE68E-51D9-3D24-6F59-EFB8017DC4A6}"/>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E8526D2-114E-5548-FE8A-37A3EB398372}"/>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7030C385-A6AA-91F4-9544-34952631C6EB}"/>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EBECDFE1-35D7-0308-D7BC-7547A3FF9AFA}"/>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75973C3-8760-591B-2CD6-20780C2B9876}"/>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1521132A-1C88-2FD0-0B0E-FDD6A9131D1F}"/>
              </a:ext>
            </a:extLst>
          </p:cNvPr>
          <p:cNvGrpSpPr/>
          <p:nvPr userDrawn="1"/>
        </p:nvGrpSpPr>
        <p:grpSpPr>
          <a:xfrm>
            <a:off x="6477600" y="3043627"/>
            <a:ext cx="4960800" cy="381600"/>
            <a:chOff x="6477600" y="1902600"/>
            <a:chExt cx="4960800" cy="381600"/>
          </a:xfrm>
          <a:solidFill>
            <a:schemeClr val="bg2"/>
          </a:solidFill>
        </p:grpSpPr>
        <p:sp>
          <p:nvSpPr>
            <p:cNvPr id="67" name="Oval 66">
              <a:extLst>
                <a:ext uri="{FF2B5EF4-FFF2-40B4-BE49-F238E27FC236}">
                  <a16:creationId xmlns:a16="http://schemas.microsoft.com/office/drawing/2014/main" id="{5E03D4AE-0C5F-23B2-8E56-D0ED6C146BCF}"/>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215D484-EB6C-9AD4-571B-3CDF02AED735}"/>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EBC28600-02E6-6AB1-BE40-7576383074B7}"/>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663F95DD-E278-FF30-7A08-286422A018D2}"/>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25EAB5F0-5D4A-3E66-FCC1-8E9229647681}"/>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72" name="Oval 71">
            <a:extLst>
              <a:ext uri="{FF2B5EF4-FFF2-40B4-BE49-F238E27FC236}">
                <a16:creationId xmlns:a16="http://schemas.microsoft.com/office/drawing/2014/main" id="{1E988BE4-0B6B-56C4-E9DD-F65D392E5A6A}"/>
              </a:ext>
            </a:extLst>
          </p:cNvPr>
          <p:cNvSpPr/>
          <p:nvPr userDrawn="1"/>
        </p:nvSpPr>
        <p:spPr>
          <a:xfrm>
            <a:off x="753600" y="3812825"/>
            <a:ext cx="1526400" cy="15264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6" name="Picture Placeholder 75">
            <a:extLst>
              <a:ext uri="{FF2B5EF4-FFF2-40B4-BE49-F238E27FC236}">
                <a16:creationId xmlns:a16="http://schemas.microsoft.com/office/drawing/2014/main" id="{28433959-D4EA-C1E2-FBBD-B329FA71FC98}"/>
              </a:ext>
            </a:extLst>
          </p:cNvPr>
          <p:cNvSpPr>
            <a:spLocks noGrp="1"/>
          </p:cNvSpPr>
          <p:nvPr>
            <p:ph type="pic" sz="quarter" idx="13" hasCustomPrompt="1"/>
          </p:nvPr>
        </p:nvSpPr>
        <p:spPr>
          <a:xfrm>
            <a:off x="852907" y="3895817"/>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sp>
        <p:nvSpPr>
          <p:cNvPr id="77" name="Oval 76">
            <a:extLst>
              <a:ext uri="{FF2B5EF4-FFF2-40B4-BE49-F238E27FC236}">
                <a16:creationId xmlns:a16="http://schemas.microsoft.com/office/drawing/2014/main" id="{FAAE2F44-754F-B5B6-AA2E-6C4D7CD306F8}"/>
              </a:ext>
            </a:extLst>
          </p:cNvPr>
          <p:cNvSpPr/>
          <p:nvPr userDrawn="1"/>
        </p:nvSpPr>
        <p:spPr>
          <a:xfrm>
            <a:off x="4188000" y="3810600"/>
            <a:ext cx="1526400" cy="1526400"/>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8" name="Picture Placeholder 75">
            <a:extLst>
              <a:ext uri="{FF2B5EF4-FFF2-40B4-BE49-F238E27FC236}">
                <a16:creationId xmlns:a16="http://schemas.microsoft.com/office/drawing/2014/main" id="{0F536904-9524-09B3-2D57-55596FDF3F34}"/>
              </a:ext>
            </a:extLst>
          </p:cNvPr>
          <p:cNvSpPr>
            <a:spLocks noGrp="1"/>
          </p:cNvSpPr>
          <p:nvPr>
            <p:ph type="pic" sz="quarter" idx="14" hasCustomPrompt="1"/>
          </p:nvPr>
        </p:nvSpPr>
        <p:spPr>
          <a:xfrm>
            <a:off x="4287307" y="3893592"/>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sp>
        <p:nvSpPr>
          <p:cNvPr id="79" name="Oval 78">
            <a:extLst>
              <a:ext uri="{FF2B5EF4-FFF2-40B4-BE49-F238E27FC236}">
                <a16:creationId xmlns:a16="http://schemas.microsoft.com/office/drawing/2014/main" id="{E97DF29D-F1CB-761D-E8BB-6F9B343FFA3F}"/>
              </a:ext>
            </a:extLst>
          </p:cNvPr>
          <p:cNvSpPr/>
          <p:nvPr userDrawn="1"/>
        </p:nvSpPr>
        <p:spPr>
          <a:xfrm>
            <a:off x="2470800" y="3812873"/>
            <a:ext cx="1526400" cy="152640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0" name="Picture Placeholder 75">
            <a:extLst>
              <a:ext uri="{FF2B5EF4-FFF2-40B4-BE49-F238E27FC236}">
                <a16:creationId xmlns:a16="http://schemas.microsoft.com/office/drawing/2014/main" id="{00D9C9AA-57F2-3D58-E3F6-344A9C68E36D}"/>
              </a:ext>
            </a:extLst>
          </p:cNvPr>
          <p:cNvSpPr>
            <a:spLocks noGrp="1"/>
          </p:cNvSpPr>
          <p:nvPr>
            <p:ph type="pic" sz="quarter" idx="15" hasCustomPrompt="1"/>
          </p:nvPr>
        </p:nvSpPr>
        <p:spPr>
          <a:xfrm>
            <a:off x="2570107" y="3895865"/>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a:t>Insert Picture</a:t>
            </a:r>
          </a:p>
        </p:txBody>
      </p:sp>
      <p:pic>
        <p:nvPicPr>
          <p:cNvPr id="82" name="Graphic 81" descr="Badge Question Mark with solid fill">
            <a:extLst>
              <a:ext uri="{FF2B5EF4-FFF2-40B4-BE49-F238E27FC236}">
                <a16:creationId xmlns:a16="http://schemas.microsoft.com/office/drawing/2014/main" id="{ABEF819E-368C-1D51-3B29-C9C91A5874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93872" y="3627562"/>
            <a:ext cx="473328" cy="473328"/>
          </a:xfrm>
          <a:prstGeom prst="rect">
            <a:avLst/>
          </a:prstGeom>
        </p:spPr>
      </p:pic>
      <p:pic>
        <p:nvPicPr>
          <p:cNvPr id="84" name="Graphic 83" descr="Badge Tick1 with solid fill">
            <a:extLst>
              <a:ext uri="{FF2B5EF4-FFF2-40B4-BE49-F238E27FC236}">
                <a16:creationId xmlns:a16="http://schemas.microsoft.com/office/drawing/2014/main" id="{E8C2EDB4-7E0A-696B-CB03-D0CE1A7EB4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2663" y="3627562"/>
            <a:ext cx="473327" cy="473327"/>
          </a:xfrm>
          <a:prstGeom prst="rect">
            <a:avLst/>
          </a:prstGeom>
        </p:spPr>
      </p:pic>
      <p:pic>
        <p:nvPicPr>
          <p:cNvPr id="86" name="Graphic 85" descr="Brain with solid fill">
            <a:extLst>
              <a:ext uri="{FF2B5EF4-FFF2-40B4-BE49-F238E27FC236}">
                <a16:creationId xmlns:a16="http://schemas.microsoft.com/office/drawing/2014/main" id="{CF0E7CDE-C009-E6D6-307A-63DED724E18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7600" y="4207138"/>
            <a:ext cx="655947" cy="655947"/>
          </a:xfrm>
          <a:prstGeom prst="rect">
            <a:avLst/>
          </a:prstGeom>
        </p:spPr>
      </p:pic>
      <p:pic>
        <p:nvPicPr>
          <p:cNvPr id="88" name="Graphic 87" descr="Branching diagram with solid fill">
            <a:extLst>
              <a:ext uri="{FF2B5EF4-FFF2-40B4-BE49-F238E27FC236}">
                <a16:creationId xmlns:a16="http://schemas.microsoft.com/office/drawing/2014/main" id="{8DC46134-9CFF-DEC8-3D82-641FA7E6F415}"/>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73796" y="4207138"/>
            <a:ext cx="655947" cy="655947"/>
          </a:xfrm>
          <a:prstGeom prst="rect">
            <a:avLst/>
          </a:prstGeom>
        </p:spPr>
      </p:pic>
      <p:pic>
        <p:nvPicPr>
          <p:cNvPr id="90" name="Graphic 89" descr="Briefcase with solid fill">
            <a:extLst>
              <a:ext uri="{FF2B5EF4-FFF2-40B4-BE49-F238E27FC236}">
                <a16:creationId xmlns:a16="http://schemas.microsoft.com/office/drawing/2014/main" id="{2FD838F7-D1A6-9513-E83B-B52685873982}"/>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21893" y="4207138"/>
            <a:ext cx="655947" cy="655947"/>
          </a:xfrm>
          <a:prstGeom prst="rect">
            <a:avLst/>
          </a:prstGeom>
        </p:spPr>
      </p:pic>
      <p:pic>
        <p:nvPicPr>
          <p:cNvPr id="92" name="Graphic 91" descr="Chat with solid fill">
            <a:extLst>
              <a:ext uri="{FF2B5EF4-FFF2-40B4-BE49-F238E27FC236}">
                <a16:creationId xmlns:a16="http://schemas.microsoft.com/office/drawing/2014/main" id="{9AD199CC-BAA1-A7FB-1410-A7DDBBA8409D}"/>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5698" y="4207138"/>
            <a:ext cx="655947" cy="655947"/>
          </a:xfrm>
          <a:prstGeom prst="rect">
            <a:avLst/>
          </a:prstGeom>
        </p:spPr>
      </p:pic>
      <p:pic>
        <p:nvPicPr>
          <p:cNvPr id="94" name="Graphic 93" descr="Checkbox Checked with solid fill">
            <a:extLst>
              <a:ext uri="{FF2B5EF4-FFF2-40B4-BE49-F238E27FC236}">
                <a16:creationId xmlns:a16="http://schemas.microsoft.com/office/drawing/2014/main" id="{52111D35-41E6-876A-6D7C-AD1BE805DEA7}"/>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81716" y="3536253"/>
            <a:ext cx="655947" cy="655947"/>
          </a:xfrm>
          <a:prstGeom prst="rect">
            <a:avLst/>
          </a:prstGeom>
        </p:spPr>
      </p:pic>
      <p:pic>
        <p:nvPicPr>
          <p:cNvPr id="96" name="Graphic 95" descr="Checkbox Crossed with solid fill">
            <a:extLst>
              <a:ext uri="{FF2B5EF4-FFF2-40B4-BE49-F238E27FC236}">
                <a16:creationId xmlns:a16="http://schemas.microsoft.com/office/drawing/2014/main" id="{2BBBFCE8-A1FC-A57C-73DD-B3AFEBBAA14E}"/>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26716" y="3536253"/>
            <a:ext cx="655947" cy="655947"/>
          </a:xfrm>
          <a:prstGeom prst="rect">
            <a:avLst/>
          </a:prstGeom>
        </p:spPr>
      </p:pic>
      <p:pic>
        <p:nvPicPr>
          <p:cNvPr id="97" name="Graphic 96" descr="Badge Question Mark with solid fill">
            <a:extLst>
              <a:ext uri="{FF2B5EF4-FFF2-40B4-BE49-F238E27FC236}">
                <a16:creationId xmlns:a16="http://schemas.microsoft.com/office/drawing/2014/main" id="{00638F30-1B1B-423E-5504-3608E694957A}"/>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65072" y="3627562"/>
            <a:ext cx="473328" cy="473328"/>
          </a:xfrm>
          <a:prstGeom prst="rect">
            <a:avLst/>
          </a:prstGeom>
        </p:spPr>
      </p:pic>
      <p:pic>
        <p:nvPicPr>
          <p:cNvPr id="98" name="Graphic 97" descr="Badge Tick1 with solid fill">
            <a:extLst>
              <a:ext uri="{FF2B5EF4-FFF2-40B4-BE49-F238E27FC236}">
                <a16:creationId xmlns:a16="http://schemas.microsoft.com/office/drawing/2014/main" id="{2A0F1B8D-24FC-2E16-408A-B71A43DECEAF}"/>
              </a:ext>
            </a:extLst>
          </p:cNvPr>
          <p:cNvPicPr>
            <a:picLocks noChangeAspect="1"/>
          </p:cNvPicPr>
          <p:nvPr userDrawn="1"/>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53863" y="3627562"/>
            <a:ext cx="473327" cy="473327"/>
          </a:xfrm>
          <a:prstGeom prst="rect">
            <a:avLst/>
          </a:prstGeom>
        </p:spPr>
      </p:pic>
      <p:pic>
        <p:nvPicPr>
          <p:cNvPr id="99" name="Graphic 98" descr="Checkbox Checked with solid fill">
            <a:extLst>
              <a:ext uri="{FF2B5EF4-FFF2-40B4-BE49-F238E27FC236}">
                <a16:creationId xmlns:a16="http://schemas.microsoft.com/office/drawing/2014/main" id="{A6BEE665-5BE3-E5E0-8313-0D3D0B81BF8C}"/>
              </a:ext>
            </a:extLst>
          </p:cNvPr>
          <p:cNvPicPr>
            <a:picLocks noChangeAspect="1"/>
          </p:cNvPicPr>
          <p:nvPr userDrawn="1"/>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52916" y="3536253"/>
            <a:ext cx="655947" cy="655947"/>
          </a:xfrm>
          <a:prstGeom prst="rect">
            <a:avLst/>
          </a:prstGeom>
        </p:spPr>
      </p:pic>
      <p:pic>
        <p:nvPicPr>
          <p:cNvPr id="100" name="Graphic 99" descr="Checkbox Crossed with solid fill">
            <a:extLst>
              <a:ext uri="{FF2B5EF4-FFF2-40B4-BE49-F238E27FC236}">
                <a16:creationId xmlns:a16="http://schemas.microsoft.com/office/drawing/2014/main" id="{03CF20C1-61C2-86DB-A7EA-85A0A192FE8F}"/>
              </a:ext>
            </a:extLst>
          </p:cNvPr>
          <p:cNvPicPr>
            <a:picLocks noChangeAspect="1"/>
          </p:cNvPicPr>
          <p:nvPr userDrawn="1"/>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97916" y="3536253"/>
            <a:ext cx="655947" cy="655947"/>
          </a:xfrm>
          <a:prstGeom prst="rect">
            <a:avLst/>
          </a:prstGeom>
        </p:spPr>
      </p:pic>
      <p:pic>
        <p:nvPicPr>
          <p:cNvPr id="102" name="Graphic 101" descr="Clipboard Partially Checked with solid fill">
            <a:extLst>
              <a:ext uri="{FF2B5EF4-FFF2-40B4-BE49-F238E27FC236}">
                <a16:creationId xmlns:a16="http://schemas.microsoft.com/office/drawing/2014/main" id="{827E7D96-1601-B7FD-BD27-06B249A91C48}"/>
              </a:ext>
            </a:extLst>
          </p:cNvPr>
          <p:cNvPicPr>
            <a:picLocks noChangeAspect="1"/>
          </p:cNvPicPr>
          <p:nvPr userDrawn="1"/>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531226" y="5062653"/>
            <a:ext cx="655947" cy="655947"/>
          </a:xfrm>
          <a:prstGeom prst="rect">
            <a:avLst/>
          </a:prstGeom>
        </p:spPr>
      </p:pic>
      <p:pic>
        <p:nvPicPr>
          <p:cNvPr id="104" name="Graphic 103" descr="Compass with solid fill">
            <a:extLst>
              <a:ext uri="{FF2B5EF4-FFF2-40B4-BE49-F238E27FC236}">
                <a16:creationId xmlns:a16="http://schemas.microsoft.com/office/drawing/2014/main" id="{82E83DD1-A267-8EAA-1F6B-5BEF488805EE}"/>
              </a:ext>
            </a:extLst>
          </p:cNvPr>
          <p:cNvPicPr>
            <a:picLocks noChangeAspect="1"/>
          </p:cNvPicPr>
          <p:nvPr userDrawn="1"/>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669990" y="4207136"/>
            <a:ext cx="655947" cy="655947"/>
          </a:xfrm>
          <a:prstGeom prst="rect">
            <a:avLst/>
          </a:prstGeom>
        </p:spPr>
      </p:pic>
      <p:pic>
        <p:nvPicPr>
          <p:cNvPr id="106" name="Graphic 105" descr="Customer review with solid fill">
            <a:extLst>
              <a:ext uri="{FF2B5EF4-FFF2-40B4-BE49-F238E27FC236}">
                <a16:creationId xmlns:a16="http://schemas.microsoft.com/office/drawing/2014/main" id="{5DD5454D-8253-665C-5DB2-9C5E27B03B3D}"/>
              </a:ext>
            </a:extLst>
          </p:cNvPr>
          <p:cNvPicPr>
            <a:picLocks noChangeAspect="1"/>
          </p:cNvPicPr>
          <p:nvPr userDrawn="1"/>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569206" y="5062653"/>
            <a:ext cx="655947" cy="655947"/>
          </a:xfrm>
          <a:prstGeom prst="rect">
            <a:avLst/>
          </a:prstGeom>
        </p:spPr>
      </p:pic>
      <p:pic>
        <p:nvPicPr>
          <p:cNvPr id="108" name="Graphic 107" descr="Document with solid fill">
            <a:extLst>
              <a:ext uri="{FF2B5EF4-FFF2-40B4-BE49-F238E27FC236}">
                <a16:creationId xmlns:a16="http://schemas.microsoft.com/office/drawing/2014/main" id="{012D772A-533C-B8E0-001E-710A13DA7ADA}"/>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45166" y="5062653"/>
            <a:ext cx="655947" cy="655947"/>
          </a:xfrm>
          <a:prstGeom prst="rect">
            <a:avLst/>
          </a:prstGeom>
        </p:spPr>
      </p:pic>
      <p:pic>
        <p:nvPicPr>
          <p:cNvPr id="110" name="Graphic 109" descr="Heartbeat with solid fill">
            <a:extLst>
              <a:ext uri="{FF2B5EF4-FFF2-40B4-BE49-F238E27FC236}">
                <a16:creationId xmlns:a16="http://schemas.microsoft.com/office/drawing/2014/main" id="{2EF9B41D-3E81-5F0C-E6D4-F0D255385AD4}"/>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607186" y="5062653"/>
            <a:ext cx="655947" cy="655947"/>
          </a:xfrm>
          <a:prstGeom prst="rect">
            <a:avLst/>
          </a:prstGeom>
        </p:spPr>
      </p:pic>
      <p:pic>
        <p:nvPicPr>
          <p:cNvPr id="112" name="Graphic 111" descr="Lightbulb with solid fill">
            <a:extLst>
              <a:ext uri="{FF2B5EF4-FFF2-40B4-BE49-F238E27FC236}">
                <a16:creationId xmlns:a16="http://schemas.microsoft.com/office/drawing/2014/main" id="{1CF78C76-0722-54B1-BCE5-B62EF002596B}"/>
              </a:ext>
            </a:extLst>
          </p:cNvPr>
          <p:cNvPicPr>
            <a:picLocks noChangeAspect="1"/>
          </p:cNvPicPr>
          <p:nvPr userDrawn="1"/>
        </p:nvPicPr>
        <p:blipFill>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83146" y="5062653"/>
            <a:ext cx="655947" cy="655947"/>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A8BDB2F4-9604-EF73-BBB6-59CD9F0AE22B}"/>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336699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6" name="Picture 5" descr="A white letter on a black background&#10;&#10;Description automatically generated">
            <a:extLst>
              <a:ext uri="{FF2B5EF4-FFF2-40B4-BE49-F238E27FC236}">
                <a16:creationId xmlns:a16="http://schemas.microsoft.com/office/drawing/2014/main" id="{64CA9762-6F08-2B54-08C5-1A00ACA1B5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124060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Image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sp>
        <p:nvSpPr>
          <p:cNvPr id="7" name="Picture Placeholder 6">
            <a:extLst>
              <a:ext uri="{FF2B5EF4-FFF2-40B4-BE49-F238E27FC236}">
                <a16:creationId xmlns:a16="http://schemas.microsoft.com/office/drawing/2014/main" id="{C4B912E1-A1E6-F063-429C-3014F9E16C36}"/>
              </a:ext>
            </a:extLst>
          </p:cNvPr>
          <p:cNvSpPr>
            <a:spLocks noGrp="1"/>
          </p:cNvSpPr>
          <p:nvPr>
            <p:ph type="pic" sz="quarter" idx="13" hasCustomPrompt="1"/>
          </p:nvPr>
        </p:nvSpPr>
        <p:spPr>
          <a:xfrm>
            <a:off x="6477000" y="1901825"/>
            <a:ext cx="4960938" cy="3816350"/>
          </a:xfrm>
          <a:solidFill>
            <a:schemeClr val="bg1">
              <a:lumMod val="95000"/>
            </a:schemeClr>
          </a:solidFill>
        </p:spPr>
        <p:txBody>
          <a:bodyPr anchor="ctr"/>
          <a:lstStyle>
            <a:lvl1pPr marL="0" indent="0" algn="ctr">
              <a:buNone/>
              <a:defRPr>
                <a:solidFill>
                  <a:schemeClr val="accent4"/>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69AF6208-2D7C-F73B-7D57-7594E72FF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424456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ent + Image Background Slide 02">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C4DAE95-A4E0-00AC-29BE-8BB63697C9D9}"/>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9" name="Rectangle 8">
            <a:extLst>
              <a:ext uri="{FF2B5EF4-FFF2-40B4-BE49-F238E27FC236}">
                <a16:creationId xmlns:a16="http://schemas.microsoft.com/office/drawing/2014/main" id="{438C13C7-4710-986E-A06D-7E65A221FBAB}"/>
              </a:ext>
            </a:extLst>
          </p:cNvPr>
          <p:cNvSpPr>
            <a:spLocks/>
          </p:cNvSpPr>
          <p:nvPr userDrawn="1"/>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67943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55136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a:solidFill>
            <a:schemeClr val="bg1">
              <a:lumMod val="95000"/>
            </a:schemeClr>
          </a:solidFill>
        </p:spPr>
        <p:txBody>
          <a:bodyPr anchor="ctr"/>
          <a:lstStyle>
            <a:lvl1pPr marL="0" indent="0" algn="ctr">
              <a:buNone/>
              <a:defRPr>
                <a:solidFill>
                  <a:schemeClr val="accent4"/>
                </a:solidFill>
              </a:defRPr>
            </a:lvl1pPr>
          </a:lstStyle>
          <a:p>
            <a:r>
              <a:rPr lang="en-GB"/>
              <a:t>Insert your picture here</a:t>
            </a:r>
          </a:p>
        </p:txBody>
      </p:sp>
    </p:spTree>
    <p:extLst>
      <p:ext uri="{BB962C8B-B14F-4D97-AF65-F5344CB8AC3E}">
        <p14:creationId xmlns:p14="http://schemas.microsoft.com/office/powerpoint/2010/main" val="141926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Slide 01">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754063" y="757238"/>
            <a:ext cx="11437937" cy="5343525"/>
          </a:xfrm>
          <a:solidFill>
            <a:schemeClr val="bg1">
              <a:lumMod val="95000"/>
            </a:schemeClr>
          </a:solidFill>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2" name="Picture 1" descr="A white letter on a black background&#10;&#10;Description automatically generated">
            <a:extLst>
              <a:ext uri="{FF2B5EF4-FFF2-40B4-BE49-F238E27FC236}">
                <a16:creationId xmlns:a16="http://schemas.microsoft.com/office/drawing/2014/main" id="{8FF0CC82-07F3-70AE-21F4-75608EC838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4030668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a:solidFill>
            <a:schemeClr val="bg1">
              <a:lumMod val="95000"/>
            </a:schemeClr>
          </a:solidFill>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r>
              <a:rPr lang="en-GB"/>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186053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centre">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07BC45B1-E71A-3246-875D-5D426259B406}"/>
              </a:ext>
            </a:extLst>
          </p:cNvPr>
          <p:cNvSpPr txBox="1">
            <a:spLocks noGrp="1"/>
          </p:cNvSpPr>
          <p:nvPr>
            <p:ph type="title"/>
          </p:nvPr>
        </p:nvSpPr>
        <p:spPr>
          <a:xfrm>
            <a:off x="255150" y="36725"/>
            <a:ext cx="11697841" cy="906859"/>
          </a:xfrm>
          <a:prstGeom prst="rect">
            <a:avLst/>
          </a:prstGeom>
        </p:spPr>
        <p:txBody>
          <a:bodyPr anchor="t"/>
          <a:lstStyle>
            <a:lvl1pPr algn="ctr">
              <a:defRPr sz="4800" b="1" i="0">
                <a:solidFill>
                  <a:schemeClr val="tx1"/>
                </a:solidFill>
                <a:latin typeface="Hurtigruten Display Condensed" pitchFamily="2" charset="0"/>
                <a:ea typeface="Hurtigruten Display Condensed" pitchFamily="2" charset="0"/>
                <a:cs typeface="Arial"/>
                <a:sym typeface="Arial"/>
              </a:defRPr>
            </a:lvl1pPr>
          </a:lstStyle>
          <a:p>
            <a:endParaRPr dirty="0"/>
          </a:p>
        </p:txBody>
      </p:sp>
    </p:spTree>
    <p:extLst>
      <p:ext uri="{BB962C8B-B14F-4D97-AF65-F5344CB8AC3E}">
        <p14:creationId xmlns:p14="http://schemas.microsoft.com/office/powerpoint/2010/main" val="37051415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6558B-FD61-6A40-B589-34CDDD72D610}" type="datetimeFigureOut">
              <a:rPr lang="en-MX" smtClean="0"/>
              <a:t>02/25/2026</a:t>
            </a:fld>
            <a:endParaRPr lang="en-MX"/>
          </a:p>
        </p:txBody>
      </p:sp>
      <p:sp>
        <p:nvSpPr>
          <p:cNvPr id="3" name="Footer Placeholder 2"/>
          <p:cNvSpPr>
            <a:spLocks noGrp="1"/>
          </p:cNvSpPr>
          <p:nvPr>
            <p:ph type="ftr" sz="quarter" idx="11"/>
          </p:nvPr>
        </p:nvSpPr>
        <p:spPr/>
        <p:txBody>
          <a:bodyPr/>
          <a:lstStyle/>
          <a:p>
            <a:endParaRPr lang="en-MX"/>
          </a:p>
        </p:txBody>
      </p:sp>
      <p:sp>
        <p:nvSpPr>
          <p:cNvPr id="4" name="Slide Number Placeholder 3"/>
          <p:cNvSpPr>
            <a:spLocks noGrp="1"/>
          </p:cNvSpPr>
          <p:nvPr>
            <p:ph type="sldNum" sz="quarter" idx="12"/>
          </p:nvPr>
        </p:nvSpPr>
        <p:spPr/>
        <p:txBody>
          <a:bodyPr/>
          <a:lstStyle/>
          <a:p>
            <a:fld id="{F1BB3F51-9C98-A945-9BA8-F1D43AFF1FF0}" type="slidenum">
              <a:rPr lang="en-MX" smtClean="0"/>
              <a:t>‹#›</a:t>
            </a:fld>
            <a:endParaRPr lang="en-MX"/>
          </a:p>
        </p:txBody>
      </p:sp>
    </p:spTree>
    <p:extLst>
      <p:ext uri="{BB962C8B-B14F-4D97-AF65-F5344CB8AC3E}">
        <p14:creationId xmlns:p14="http://schemas.microsoft.com/office/powerpoint/2010/main" val="200817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3027421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uds Dark" type="tx">
  <p:cSld name="Clouds Dark">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337161"/>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pic>
        <p:nvPicPr>
          <p:cNvPr id="4" name="Picture 3">
            <a:extLst>
              <a:ext uri="{FF2B5EF4-FFF2-40B4-BE49-F238E27FC236}">
                <a16:creationId xmlns:a16="http://schemas.microsoft.com/office/drawing/2014/main" id="{E3AE3F53-6E93-411A-B7ED-AFD18ED658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2243" y="423586"/>
            <a:ext cx="1066109" cy="590751"/>
          </a:xfrm>
          <a:prstGeom prst="rect">
            <a:avLst/>
          </a:prstGeom>
        </p:spPr>
      </p:pic>
    </p:spTree>
    <p:extLst>
      <p:ext uri="{BB962C8B-B14F-4D97-AF65-F5344CB8AC3E}">
        <p14:creationId xmlns:p14="http://schemas.microsoft.com/office/powerpoint/2010/main" val="1745369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left">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154A4514-BFC2-9042-ADE5-4DCC384F5A2D}"/>
              </a:ext>
            </a:extLst>
          </p:cNvPr>
          <p:cNvSpPr txBox="1">
            <a:spLocks noGrp="1"/>
          </p:cNvSpPr>
          <p:nvPr>
            <p:ph type="title"/>
          </p:nvPr>
        </p:nvSpPr>
        <p:spPr>
          <a:xfrm>
            <a:off x="255150" y="36725"/>
            <a:ext cx="11697841" cy="906859"/>
          </a:xfrm>
          <a:prstGeom prst="rect">
            <a:avLst/>
          </a:prstGeom>
        </p:spPr>
        <p:txBody>
          <a:bodyPr anchor="t"/>
          <a:lstStyle>
            <a:lvl1pPr algn="l">
              <a:defRPr sz="4800" b="1" i="0">
                <a:solidFill>
                  <a:schemeClr val="tx1"/>
                </a:solidFill>
                <a:latin typeface="Hurtigruten Display Condensed" pitchFamily="2" charset="0"/>
                <a:ea typeface="Hurtigruten Display Condensed" pitchFamily="2" charset="0"/>
                <a:cs typeface="Arial"/>
                <a:sym typeface="Arial"/>
              </a:defRPr>
            </a:lvl1pPr>
          </a:lstStyle>
          <a:p>
            <a:endParaRPr dirty="0"/>
          </a:p>
        </p:txBody>
      </p:sp>
    </p:spTree>
    <p:extLst>
      <p:ext uri="{BB962C8B-B14F-4D97-AF65-F5344CB8AC3E}">
        <p14:creationId xmlns:p14="http://schemas.microsoft.com/office/powerpoint/2010/main" val="276987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696313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53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Medium" pitchFamily="2" charset="0"/>
                <a:ea typeface="Jos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spTree>
    <p:extLst>
      <p:ext uri="{BB962C8B-B14F-4D97-AF65-F5344CB8AC3E}">
        <p14:creationId xmlns:p14="http://schemas.microsoft.com/office/powerpoint/2010/main" val="1704931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Slide_Indigo 0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902600"/>
            <a:ext cx="12201600" cy="4955400"/>
          </a:xfrm>
          <a:solidFill>
            <a:schemeClr val="bg1">
              <a:lumMod val="95000"/>
            </a:schemeClr>
          </a:solidFill>
          <a:ln>
            <a:noFill/>
          </a:ln>
        </p:spPr>
        <p:txBody>
          <a:bodyPr anchor="ctr"/>
          <a:lstStyle>
            <a:lvl1pPr marL="0" indent="0" algn="ctr">
              <a:buNone/>
              <a:defRPr>
                <a:solidFill>
                  <a:schemeClr val="bg2"/>
                </a:solidFill>
              </a:defRPr>
            </a:lvl1pPr>
          </a:lstStyle>
          <a:p>
            <a:r>
              <a:rPr lang="en-GB" dirty="0"/>
              <a:t>Insert your picture here</a:t>
            </a:r>
          </a:p>
        </p:txBody>
      </p:sp>
      <p:sp>
        <p:nvSpPr>
          <p:cNvPr id="13" name="Rectangle 12">
            <a:extLst>
              <a:ext uri="{FF2B5EF4-FFF2-40B4-BE49-F238E27FC236}">
                <a16:creationId xmlns:a16="http://schemas.microsoft.com/office/drawing/2014/main" id="{CB22373C-F58D-FF04-4005-596190486F2E}"/>
              </a:ext>
            </a:extLst>
          </p:cNvPr>
          <p:cNvSpPr/>
          <p:nvPr userDrawn="1"/>
        </p:nvSpPr>
        <p:spPr>
          <a:xfrm>
            <a:off x="0" y="-5400"/>
            <a:ext cx="12201600" cy="19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31850" y="369382"/>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31850" y="1154457"/>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6081E849-8D6A-991A-F18B-1131B64D95E0}"/>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11" name="Footer Placeholder 4">
            <a:extLst>
              <a:ext uri="{FF2B5EF4-FFF2-40B4-BE49-F238E27FC236}">
                <a16:creationId xmlns:a16="http://schemas.microsoft.com/office/drawing/2014/main" id="{AB12DD46-DA0A-DC9B-5EF3-E2F4D5228ED3}"/>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Medium" pitchFamily="2" charset="0"/>
                <a:ea typeface="Jost Medium" pitchFamily="2" charset="0"/>
              </a:defRPr>
            </a:lvl1pPr>
          </a:lstStyle>
          <a:p>
            <a:r>
              <a:rPr lang="en-GB" dirty="0"/>
              <a:t>© HX | Hurtigruten Expeditions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09278795-CBB5-07BE-5552-DFA010838E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4061577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py Only Slide 01">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hasCustomPrompt="1"/>
          </p:nvPr>
        </p:nvSpPr>
        <p:spPr>
          <a:xfrm>
            <a:off x="753600" y="757800"/>
            <a:ext cx="10684800" cy="763200"/>
          </a:xfrm>
        </p:spPr>
        <p:txBody>
          <a:bodyPr>
            <a:normAutofit/>
          </a:bodyPr>
          <a:lstStyle>
            <a:lvl1pPr>
              <a:defRPr sz="3200">
                <a:solidFill>
                  <a:schemeClr val="bg1"/>
                </a:solidFill>
              </a:defRPr>
            </a:lvl1pPr>
          </a:lstStyle>
          <a:p>
            <a:r>
              <a:rPr lang="en-US"/>
              <a:t>Template Assets</a:t>
            </a:r>
            <a:endParaRPr lang="en-GB"/>
          </a:p>
        </p:txBody>
      </p:sp>
      <p:sp>
        <p:nvSpPr>
          <p:cNvPr id="8" name="Date Placeholder 3">
            <a:extLst>
              <a:ext uri="{FF2B5EF4-FFF2-40B4-BE49-F238E27FC236}">
                <a16:creationId xmlns:a16="http://schemas.microsoft.com/office/drawing/2014/main" id="{BC77DBC7-DAE7-16F0-4A8F-879430FB1374}"/>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9" name="Footer Placeholder 4">
            <a:extLst>
              <a:ext uri="{FF2B5EF4-FFF2-40B4-BE49-F238E27FC236}">
                <a16:creationId xmlns:a16="http://schemas.microsoft.com/office/drawing/2014/main" id="{1FFF79BD-50F1-1C05-7364-3D418C72506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10" name="Slide Number Placeholder 5">
            <a:extLst>
              <a:ext uri="{FF2B5EF4-FFF2-40B4-BE49-F238E27FC236}">
                <a16:creationId xmlns:a16="http://schemas.microsoft.com/office/drawing/2014/main" id="{53231978-4D57-6485-F978-A4B83A2B9B06}"/>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grpSp>
        <p:nvGrpSpPr>
          <p:cNvPr id="59" name="Group 58">
            <a:extLst>
              <a:ext uri="{FF2B5EF4-FFF2-40B4-BE49-F238E27FC236}">
                <a16:creationId xmlns:a16="http://schemas.microsoft.com/office/drawing/2014/main" id="{3A1642CC-5172-5C46-8401-54DDCF9B69C8}"/>
              </a:ext>
            </a:extLst>
          </p:cNvPr>
          <p:cNvGrpSpPr/>
          <p:nvPr userDrawn="1"/>
        </p:nvGrpSpPr>
        <p:grpSpPr>
          <a:xfrm>
            <a:off x="753600" y="3047400"/>
            <a:ext cx="4960800" cy="381600"/>
            <a:chOff x="753600" y="3045135"/>
            <a:chExt cx="4960800" cy="388395"/>
          </a:xfrm>
        </p:grpSpPr>
        <p:sp>
          <p:nvSpPr>
            <p:cNvPr id="4" name="TextBox 3">
              <a:extLst>
                <a:ext uri="{FF2B5EF4-FFF2-40B4-BE49-F238E27FC236}">
                  <a16:creationId xmlns:a16="http://schemas.microsoft.com/office/drawing/2014/main" id="{0B060AF1-80CA-4222-C7DE-E2370F3DECE7}"/>
                </a:ext>
              </a:extLst>
            </p:cNvPr>
            <p:cNvSpPr txBox="1"/>
            <p:nvPr userDrawn="1"/>
          </p:nvSpPr>
          <p:spPr>
            <a:xfrm>
              <a:off x="753600" y="3049665"/>
              <a:ext cx="381600" cy="381600"/>
            </a:xfrm>
            <a:prstGeom prst="rect">
              <a:avLst/>
            </a:prstGeom>
            <a:solidFill>
              <a:schemeClr val="bg2"/>
            </a:solidFill>
          </p:spPr>
          <p:txBody>
            <a:bodyPr wrap="square" rtlCol="0" anchor="ctr">
              <a:spAutoFit/>
            </a:bodyPr>
            <a:lstStyle/>
            <a:p>
              <a:pPr algn="ctr"/>
              <a:r>
                <a:rPr lang="en-GB" dirty="0"/>
                <a:t>1</a:t>
              </a:r>
            </a:p>
          </p:txBody>
        </p:sp>
        <p:sp>
          <p:nvSpPr>
            <p:cNvPr id="5" name="TextBox 4">
              <a:extLst>
                <a:ext uri="{FF2B5EF4-FFF2-40B4-BE49-F238E27FC236}">
                  <a16:creationId xmlns:a16="http://schemas.microsoft.com/office/drawing/2014/main" id="{C872A1B7-64B6-F4BE-67F4-C81818DACA2D}"/>
                </a:ext>
              </a:extLst>
            </p:cNvPr>
            <p:cNvSpPr txBox="1"/>
            <p:nvPr userDrawn="1"/>
          </p:nvSpPr>
          <p:spPr>
            <a:xfrm>
              <a:off x="1326000" y="3047400"/>
              <a:ext cx="381600" cy="381600"/>
            </a:xfrm>
            <a:prstGeom prst="rect">
              <a:avLst/>
            </a:prstGeom>
            <a:solidFill>
              <a:schemeClr val="bg2"/>
            </a:solidFill>
          </p:spPr>
          <p:txBody>
            <a:bodyPr wrap="square" rtlCol="0" anchor="ctr">
              <a:spAutoFit/>
            </a:bodyPr>
            <a:lstStyle/>
            <a:p>
              <a:pPr algn="ctr"/>
              <a:r>
                <a:rPr lang="en-GB" dirty="0"/>
                <a:t>2</a:t>
              </a:r>
            </a:p>
          </p:txBody>
        </p:sp>
        <p:sp>
          <p:nvSpPr>
            <p:cNvPr id="12" name="TextBox 11">
              <a:extLst>
                <a:ext uri="{FF2B5EF4-FFF2-40B4-BE49-F238E27FC236}">
                  <a16:creationId xmlns:a16="http://schemas.microsoft.com/office/drawing/2014/main" id="{BB5C8D12-B014-4222-E98D-689283D3EBFB}"/>
                </a:ext>
              </a:extLst>
            </p:cNvPr>
            <p:cNvSpPr txBox="1"/>
            <p:nvPr userDrawn="1"/>
          </p:nvSpPr>
          <p:spPr>
            <a:xfrm>
              <a:off x="1898400" y="3047400"/>
              <a:ext cx="381600" cy="381600"/>
            </a:xfrm>
            <a:prstGeom prst="rect">
              <a:avLst/>
            </a:prstGeom>
            <a:solidFill>
              <a:schemeClr val="bg2"/>
            </a:solidFill>
          </p:spPr>
          <p:txBody>
            <a:bodyPr wrap="square" rtlCol="0" anchor="ctr">
              <a:spAutoFit/>
            </a:bodyPr>
            <a:lstStyle/>
            <a:p>
              <a:pPr algn="ctr"/>
              <a:r>
                <a:rPr lang="en-GB" dirty="0"/>
                <a:t>3</a:t>
              </a:r>
            </a:p>
          </p:txBody>
        </p:sp>
        <p:sp>
          <p:nvSpPr>
            <p:cNvPr id="13" name="TextBox 12">
              <a:extLst>
                <a:ext uri="{FF2B5EF4-FFF2-40B4-BE49-F238E27FC236}">
                  <a16:creationId xmlns:a16="http://schemas.microsoft.com/office/drawing/2014/main" id="{6F9A2C41-AE5B-8958-D1F8-D1A53A1C462A}"/>
                </a:ext>
              </a:extLst>
            </p:cNvPr>
            <p:cNvSpPr txBox="1"/>
            <p:nvPr userDrawn="1"/>
          </p:nvSpPr>
          <p:spPr>
            <a:xfrm>
              <a:off x="2470800" y="3045135"/>
              <a:ext cx="381600" cy="381600"/>
            </a:xfrm>
            <a:prstGeom prst="rect">
              <a:avLst/>
            </a:prstGeom>
            <a:solidFill>
              <a:schemeClr val="bg2"/>
            </a:solidFill>
          </p:spPr>
          <p:txBody>
            <a:bodyPr wrap="square" rtlCol="0" anchor="ctr">
              <a:spAutoFit/>
            </a:bodyPr>
            <a:lstStyle/>
            <a:p>
              <a:pPr algn="ctr"/>
              <a:r>
                <a:rPr lang="en-GB" dirty="0"/>
                <a:t>4</a:t>
              </a:r>
            </a:p>
          </p:txBody>
        </p:sp>
        <p:sp>
          <p:nvSpPr>
            <p:cNvPr id="14" name="TextBox 13">
              <a:extLst>
                <a:ext uri="{FF2B5EF4-FFF2-40B4-BE49-F238E27FC236}">
                  <a16:creationId xmlns:a16="http://schemas.microsoft.com/office/drawing/2014/main" id="{366D8A36-FAEA-5B2F-B20A-A57C15973CDC}"/>
                </a:ext>
              </a:extLst>
            </p:cNvPr>
            <p:cNvSpPr txBox="1"/>
            <p:nvPr userDrawn="1"/>
          </p:nvSpPr>
          <p:spPr>
            <a:xfrm>
              <a:off x="3043200" y="3049665"/>
              <a:ext cx="381600" cy="381600"/>
            </a:xfrm>
            <a:prstGeom prst="rect">
              <a:avLst/>
            </a:prstGeom>
            <a:solidFill>
              <a:schemeClr val="bg2"/>
            </a:solidFill>
          </p:spPr>
          <p:txBody>
            <a:bodyPr wrap="square" rtlCol="0" anchor="ctr">
              <a:spAutoFit/>
            </a:bodyPr>
            <a:lstStyle/>
            <a:p>
              <a:pPr algn="ctr"/>
              <a:r>
                <a:rPr lang="en-GB" dirty="0"/>
                <a:t>5</a:t>
              </a:r>
            </a:p>
          </p:txBody>
        </p:sp>
        <p:sp>
          <p:nvSpPr>
            <p:cNvPr id="15" name="TextBox 14">
              <a:extLst>
                <a:ext uri="{FF2B5EF4-FFF2-40B4-BE49-F238E27FC236}">
                  <a16:creationId xmlns:a16="http://schemas.microsoft.com/office/drawing/2014/main" id="{AA46369B-C465-DE0A-9A00-2934CF9946F7}"/>
                </a:ext>
              </a:extLst>
            </p:cNvPr>
            <p:cNvSpPr txBox="1"/>
            <p:nvPr userDrawn="1"/>
          </p:nvSpPr>
          <p:spPr>
            <a:xfrm>
              <a:off x="3615600" y="3047400"/>
              <a:ext cx="381600" cy="381600"/>
            </a:xfrm>
            <a:prstGeom prst="rect">
              <a:avLst/>
            </a:prstGeom>
            <a:solidFill>
              <a:schemeClr val="bg2"/>
            </a:solidFill>
          </p:spPr>
          <p:txBody>
            <a:bodyPr wrap="square" rtlCol="0" anchor="ctr">
              <a:spAutoFit/>
            </a:bodyPr>
            <a:lstStyle/>
            <a:p>
              <a:pPr algn="ctr"/>
              <a:r>
                <a:rPr lang="en-GB" dirty="0"/>
                <a:t>6</a:t>
              </a:r>
            </a:p>
          </p:txBody>
        </p:sp>
        <p:sp>
          <p:nvSpPr>
            <p:cNvPr id="16" name="TextBox 15">
              <a:extLst>
                <a:ext uri="{FF2B5EF4-FFF2-40B4-BE49-F238E27FC236}">
                  <a16:creationId xmlns:a16="http://schemas.microsoft.com/office/drawing/2014/main" id="{6C08EF6E-B6B9-FF14-6D61-3109E5373602}"/>
                </a:ext>
              </a:extLst>
            </p:cNvPr>
            <p:cNvSpPr txBox="1"/>
            <p:nvPr userDrawn="1"/>
          </p:nvSpPr>
          <p:spPr>
            <a:xfrm>
              <a:off x="4188000" y="3047400"/>
              <a:ext cx="381600" cy="381600"/>
            </a:xfrm>
            <a:prstGeom prst="rect">
              <a:avLst/>
            </a:prstGeom>
            <a:solidFill>
              <a:schemeClr val="bg2"/>
            </a:solidFill>
          </p:spPr>
          <p:txBody>
            <a:bodyPr wrap="square" rtlCol="0" anchor="ctr">
              <a:spAutoFit/>
            </a:bodyPr>
            <a:lstStyle/>
            <a:p>
              <a:pPr algn="ctr"/>
              <a:r>
                <a:rPr lang="en-GB" dirty="0"/>
                <a:t>7</a:t>
              </a:r>
            </a:p>
          </p:txBody>
        </p:sp>
        <p:sp>
          <p:nvSpPr>
            <p:cNvPr id="17" name="TextBox 16">
              <a:extLst>
                <a:ext uri="{FF2B5EF4-FFF2-40B4-BE49-F238E27FC236}">
                  <a16:creationId xmlns:a16="http://schemas.microsoft.com/office/drawing/2014/main" id="{FFD96222-06FD-6297-FE23-370080216F1B}"/>
                </a:ext>
              </a:extLst>
            </p:cNvPr>
            <p:cNvSpPr txBox="1"/>
            <p:nvPr userDrawn="1"/>
          </p:nvSpPr>
          <p:spPr>
            <a:xfrm>
              <a:off x="4760400" y="3045135"/>
              <a:ext cx="381600" cy="381600"/>
            </a:xfrm>
            <a:prstGeom prst="rect">
              <a:avLst/>
            </a:prstGeom>
            <a:solidFill>
              <a:schemeClr val="bg2"/>
            </a:solidFill>
          </p:spPr>
          <p:txBody>
            <a:bodyPr wrap="square" rtlCol="0" anchor="ctr">
              <a:spAutoFit/>
            </a:bodyPr>
            <a:lstStyle/>
            <a:p>
              <a:pPr algn="ctr"/>
              <a:r>
                <a:rPr lang="en-GB" dirty="0"/>
                <a:t>8</a:t>
              </a:r>
            </a:p>
          </p:txBody>
        </p:sp>
        <p:sp>
          <p:nvSpPr>
            <p:cNvPr id="18" name="TextBox 17">
              <a:extLst>
                <a:ext uri="{FF2B5EF4-FFF2-40B4-BE49-F238E27FC236}">
                  <a16:creationId xmlns:a16="http://schemas.microsoft.com/office/drawing/2014/main" id="{EDED8DA1-580A-5776-5FA4-52B512AD8518}"/>
                </a:ext>
              </a:extLst>
            </p:cNvPr>
            <p:cNvSpPr txBox="1"/>
            <p:nvPr userDrawn="1"/>
          </p:nvSpPr>
          <p:spPr>
            <a:xfrm>
              <a:off x="5332800" y="3051930"/>
              <a:ext cx="381600" cy="381600"/>
            </a:xfrm>
            <a:prstGeom prst="rect">
              <a:avLst/>
            </a:prstGeom>
            <a:solidFill>
              <a:schemeClr val="bg2"/>
            </a:solidFill>
          </p:spPr>
          <p:txBody>
            <a:bodyPr wrap="square" rtlCol="0" anchor="ctr">
              <a:spAutoFit/>
            </a:bodyPr>
            <a:lstStyle/>
            <a:p>
              <a:pPr algn="ctr"/>
              <a:r>
                <a:rPr lang="en-GB" dirty="0"/>
                <a:t>9</a:t>
              </a:r>
            </a:p>
          </p:txBody>
        </p:sp>
      </p:grpSp>
      <p:grpSp>
        <p:nvGrpSpPr>
          <p:cNvPr id="58" name="Group 57">
            <a:extLst>
              <a:ext uri="{FF2B5EF4-FFF2-40B4-BE49-F238E27FC236}">
                <a16:creationId xmlns:a16="http://schemas.microsoft.com/office/drawing/2014/main" id="{585ECE8C-A3F5-5F9E-A884-700D73A5E47C}"/>
              </a:ext>
            </a:extLst>
          </p:cNvPr>
          <p:cNvGrpSpPr/>
          <p:nvPr userDrawn="1"/>
        </p:nvGrpSpPr>
        <p:grpSpPr>
          <a:xfrm>
            <a:off x="753600" y="2459145"/>
            <a:ext cx="4960800" cy="388395"/>
            <a:chOff x="753600" y="2459145"/>
            <a:chExt cx="4960800" cy="388395"/>
          </a:xfrm>
        </p:grpSpPr>
        <p:sp>
          <p:nvSpPr>
            <p:cNvPr id="20" name="TextBox 19">
              <a:extLst>
                <a:ext uri="{FF2B5EF4-FFF2-40B4-BE49-F238E27FC236}">
                  <a16:creationId xmlns:a16="http://schemas.microsoft.com/office/drawing/2014/main" id="{7DF70493-3AC7-E69A-C3E9-2C0AFB51399B}"/>
                </a:ext>
              </a:extLst>
            </p:cNvPr>
            <p:cNvSpPr txBox="1"/>
            <p:nvPr userDrawn="1"/>
          </p:nvSpPr>
          <p:spPr>
            <a:xfrm>
              <a:off x="753600" y="2463675"/>
              <a:ext cx="381600" cy="381600"/>
            </a:xfrm>
            <a:prstGeom prst="rect">
              <a:avLst/>
            </a:prstGeom>
            <a:solidFill>
              <a:schemeClr val="accent3"/>
            </a:solidFill>
          </p:spPr>
          <p:txBody>
            <a:bodyPr wrap="square" rtlCol="0" anchor="ctr">
              <a:spAutoFit/>
            </a:bodyPr>
            <a:lstStyle/>
            <a:p>
              <a:pPr algn="ctr"/>
              <a:r>
                <a:rPr lang="en-GB" dirty="0">
                  <a:solidFill>
                    <a:schemeClr val="bg1"/>
                  </a:solidFill>
                </a:rPr>
                <a:t>1</a:t>
              </a:r>
            </a:p>
          </p:txBody>
        </p:sp>
        <p:sp>
          <p:nvSpPr>
            <p:cNvPr id="21" name="TextBox 20">
              <a:extLst>
                <a:ext uri="{FF2B5EF4-FFF2-40B4-BE49-F238E27FC236}">
                  <a16:creationId xmlns:a16="http://schemas.microsoft.com/office/drawing/2014/main" id="{02DB2F94-A743-BBFD-2093-C3C9F66D7ACC}"/>
                </a:ext>
              </a:extLst>
            </p:cNvPr>
            <p:cNvSpPr txBox="1"/>
            <p:nvPr userDrawn="1"/>
          </p:nvSpPr>
          <p:spPr>
            <a:xfrm>
              <a:off x="1326000" y="2461410"/>
              <a:ext cx="381600" cy="381600"/>
            </a:xfrm>
            <a:prstGeom prst="rect">
              <a:avLst/>
            </a:prstGeom>
            <a:solidFill>
              <a:schemeClr val="accent3"/>
            </a:solidFill>
          </p:spPr>
          <p:txBody>
            <a:bodyPr wrap="square" rtlCol="0" anchor="ctr">
              <a:spAutoFit/>
            </a:bodyPr>
            <a:lstStyle/>
            <a:p>
              <a:pPr algn="ctr"/>
              <a:r>
                <a:rPr lang="en-GB" dirty="0">
                  <a:solidFill>
                    <a:schemeClr val="bg1"/>
                  </a:solidFill>
                </a:rPr>
                <a:t>2</a:t>
              </a:r>
            </a:p>
          </p:txBody>
        </p:sp>
        <p:sp>
          <p:nvSpPr>
            <p:cNvPr id="22" name="TextBox 21">
              <a:extLst>
                <a:ext uri="{FF2B5EF4-FFF2-40B4-BE49-F238E27FC236}">
                  <a16:creationId xmlns:a16="http://schemas.microsoft.com/office/drawing/2014/main" id="{D9DAA9E9-0D7F-CB11-0DBC-49571D37D52E}"/>
                </a:ext>
              </a:extLst>
            </p:cNvPr>
            <p:cNvSpPr txBox="1"/>
            <p:nvPr userDrawn="1"/>
          </p:nvSpPr>
          <p:spPr>
            <a:xfrm>
              <a:off x="1898400" y="2461410"/>
              <a:ext cx="381600" cy="381600"/>
            </a:xfrm>
            <a:prstGeom prst="rect">
              <a:avLst/>
            </a:prstGeom>
            <a:solidFill>
              <a:schemeClr val="accent3"/>
            </a:solidFill>
          </p:spPr>
          <p:txBody>
            <a:bodyPr wrap="square" rtlCol="0" anchor="ctr">
              <a:spAutoFit/>
            </a:bodyPr>
            <a:lstStyle/>
            <a:p>
              <a:pPr algn="ctr"/>
              <a:r>
                <a:rPr lang="en-GB" dirty="0">
                  <a:solidFill>
                    <a:schemeClr val="bg1"/>
                  </a:solidFill>
                </a:rPr>
                <a:t>3</a:t>
              </a:r>
            </a:p>
          </p:txBody>
        </p:sp>
        <p:sp>
          <p:nvSpPr>
            <p:cNvPr id="23" name="TextBox 22">
              <a:extLst>
                <a:ext uri="{FF2B5EF4-FFF2-40B4-BE49-F238E27FC236}">
                  <a16:creationId xmlns:a16="http://schemas.microsoft.com/office/drawing/2014/main" id="{685F8AAE-FBDE-F8F7-D224-803551D959C6}"/>
                </a:ext>
              </a:extLst>
            </p:cNvPr>
            <p:cNvSpPr txBox="1"/>
            <p:nvPr userDrawn="1"/>
          </p:nvSpPr>
          <p:spPr>
            <a:xfrm>
              <a:off x="2470800" y="2459145"/>
              <a:ext cx="381600" cy="381600"/>
            </a:xfrm>
            <a:prstGeom prst="rect">
              <a:avLst/>
            </a:prstGeom>
            <a:solidFill>
              <a:schemeClr val="accent3"/>
            </a:solidFill>
          </p:spPr>
          <p:txBody>
            <a:bodyPr wrap="square" rtlCol="0" anchor="ctr">
              <a:spAutoFit/>
            </a:bodyPr>
            <a:lstStyle/>
            <a:p>
              <a:pPr algn="ctr"/>
              <a:r>
                <a:rPr lang="en-GB" dirty="0">
                  <a:solidFill>
                    <a:schemeClr val="bg1"/>
                  </a:solidFill>
                </a:rPr>
                <a:t>4</a:t>
              </a:r>
            </a:p>
          </p:txBody>
        </p:sp>
        <p:sp>
          <p:nvSpPr>
            <p:cNvPr id="24" name="TextBox 23">
              <a:extLst>
                <a:ext uri="{FF2B5EF4-FFF2-40B4-BE49-F238E27FC236}">
                  <a16:creationId xmlns:a16="http://schemas.microsoft.com/office/drawing/2014/main" id="{B07EBB39-3D4C-DC2D-F0F8-2089CBEC4E07}"/>
                </a:ext>
              </a:extLst>
            </p:cNvPr>
            <p:cNvSpPr txBox="1"/>
            <p:nvPr userDrawn="1"/>
          </p:nvSpPr>
          <p:spPr>
            <a:xfrm>
              <a:off x="3043200" y="2463675"/>
              <a:ext cx="381600" cy="381600"/>
            </a:xfrm>
            <a:prstGeom prst="rect">
              <a:avLst/>
            </a:prstGeom>
            <a:solidFill>
              <a:schemeClr val="accent3"/>
            </a:solidFill>
          </p:spPr>
          <p:txBody>
            <a:bodyPr wrap="square" rtlCol="0" anchor="ctr">
              <a:spAutoFit/>
            </a:bodyPr>
            <a:lstStyle/>
            <a:p>
              <a:pPr algn="ctr"/>
              <a:r>
                <a:rPr lang="en-GB" dirty="0">
                  <a:solidFill>
                    <a:schemeClr val="bg1"/>
                  </a:solidFill>
                </a:rPr>
                <a:t>5</a:t>
              </a:r>
            </a:p>
          </p:txBody>
        </p:sp>
        <p:sp>
          <p:nvSpPr>
            <p:cNvPr id="25" name="TextBox 24">
              <a:extLst>
                <a:ext uri="{FF2B5EF4-FFF2-40B4-BE49-F238E27FC236}">
                  <a16:creationId xmlns:a16="http://schemas.microsoft.com/office/drawing/2014/main" id="{576033E4-C3F0-1EEB-4E75-180E739A811D}"/>
                </a:ext>
              </a:extLst>
            </p:cNvPr>
            <p:cNvSpPr txBox="1"/>
            <p:nvPr userDrawn="1"/>
          </p:nvSpPr>
          <p:spPr>
            <a:xfrm>
              <a:off x="3615600" y="2461410"/>
              <a:ext cx="381600" cy="381600"/>
            </a:xfrm>
            <a:prstGeom prst="rect">
              <a:avLst/>
            </a:prstGeom>
            <a:solidFill>
              <a:schemeClr val="accent3"/>
            </a:solidFill>
          </p:spPr>
          <p:txBody>
            <a:bodyPr wrap="square" rtlCol="0" anchor="ctr">
              <a:spAutoFit/>
            </a:bodyPr>
            <a:lstStyle/>
            <a:p>
              <a:pPr algn="ctr"/>
              <a:r>
                <a:rPr lang="en-GB" dirty="0">
                  <a:solidFill>
                    <a:schemeClr val="bg1"/>
                  </a:solidFill>
                </a:rPr>
                <a:t>6</a:t>
              </a:r>
            </a:p>
          </p:txBody>
        </p:sp>
        <p:sp>
          <p:nvSpPr>
            <p:cNvPr id="26" name="TextBox 25">
              <a:extLst>
                <a:ext uri="{FF2B5EF4-FFF2-40B4-BE49-F238E27FC236}">
                  <a16:creationId xmlns:a16="http://schemas.microsoft.com/office/drawing/2014/main" id="{2AD03958-960B-401F-0101-610488EBE8A8}"/>
                </a:ext>
              </a:extLst>
            </p:cNvPr>
            <p:cNvSpPr txBox="1"/>
            <p:nvPr userDrawn="1"/>
          </p:nvSpPr>
          <p:spPr>
            <a:xfrm>
              <a:off x="4188000" y="2461410"/>
              <a:ext cx="381600" cy="381600"/>
            </a:xfrm>
            <a:prstGeom prst="rect">
              <a:avLst/>
            </a:prstGeom>
            <a:solidFill>
              <a:schemeClr val="accent3"/>
            </a:solidFill>
          </p:spPr>
          <p:txBody>
            <a:bodyPr wrap="square" rtlCol="0" anchor="ctr">
              <a:spAutoFit/>
            </a:bodyPr>
            <a:lstStyle/>
            <a:p>
              <a:pPr algn="ctr"/>
              <a:r>
                <a:rPr lang="en-GB" dirty="0">
                  <a:solidFill>
                    <a:schemeClr val="bg1"/>
                  </a:solidFill>
                </a:rPr>
                <a:t>7</a:t>
              </a:r>
            </a:p>
          </p:txBody>
        </p:sp>
        <p:sp>
          <p:nvSpPr>
            <p:cNvPr id="27" name="TextBox 26">
              <a:extLst>
                <a:ext uri="{FF2B5EF4-FFF2-40B4-BE49-F238E27FC236}">
                  <a16:creationId xmlns:a16="http://schemas.microsoft.com/office/drawing/2014/main" id="{23831BF1-D6DD-62C5-6F66-A07E15F78789}"/>
                </a:ext>
              </a:extLst>
            </p:cNvPr>
            <p:cNvSpPr txBox="1"/>
            <p:nvPr userDrawn="1"/>
          </p:nvSpPr>
          <p:spPr>
            <a:xfrm>
              <a:off x="4760400" y="2459145"/>
              <a:ext cx="381600" cy="381600"/>
            </a:xfrm>
            <a:prstGeom prst="rect">
              <a:avLst/>
            </a:prstGeom>
            <a:solidFill>
              <a:schemeClr val="accent3"/>
            </a:solidFill>
          </p:spPr>
          <p:txBody>
            <a:bodyPr wrap="square" rtlCol="0" anchor="ctr">
              <a:spAutoFit/>
            </a:bodyPr>
            <a:lstStyle/>
            <a:p>
              <a:pPr algn="ctr"/>
              <a:r>
                <a:rPr lang="en-GB" dirty="0">
                  <a:solidFill>
                    <a:schemeClr val="bg1"/>
                  </a:solidFill>
                </a:rPr>
                <a:t>8</a:t>
              </a:r>
            </a:p>
          </p:txBody>
        </p:sp>
        <p:sp>
          <p:nvSpPr>
            <p:cNvPr id="28" name="TextBox 27">
              <a:extLst>
                <a:ext uri="{FF2B5EF4-FFF2-40B4-BE49-F238E27FC236}">
                  <a16:creationId xmlns:a16="http://schemas.microsoft.com/office/drawing/2014/main" id="{C23D63C6-43D2-8A43-07D2-D1906F88BE27}"/>
                </a:ext>
              </a:extLst>
            </p:cNvPr>
            <p:cNvSpPr txBox="1"/>
            <p:nvPr userDrawn="1"/>
          </p:nvSpPr>
          <p:spPr>
            <a:xfrm>
              <a:off x="5332800" y="2465940"/>
              <a:ext cx="381600" cy="381600"/>
            </a:xfrm>
            <a:prstGeom prst="rect">
              <a:avLst/>
            </a:prstGeom>
            <a:solidFill>
              <a:schemeClr val="accent3"/>
            </a:solidFill>
          </p:spPr>
          <p:txBody>
            <a:bodyPr wrap="square" rtlCol="0" anchor="ctr">
              <a:spAutoFit/>
            </a:bodyPr>
            <a:lstStyle/>
            <a:p>
              <a:pPr algn="ctr"/>
              <a:r>
                <a:rPr lang="en-GB" dirty="0">
                  <a:solidFill>
                    <a:schemeClr val="bg1"/>
                  </a:solidFill>
                </a:rPr>
                <a:t>9</a:t>
              </a:r>
            </a:p>
          </p:txBody>
        </p:sp>
      </p:grpSp>
      <p:grpSp>
        <p:nvGrpSpPr>
          <p:cNvPr id="57" name="Group 56">
            <a:extLst>
              <a:ext uri="{FF2B5EF4-FFF2-40B4-BE49-F238E27FC236}">
                <a16:creationId xmlns:a16="http://schemas.microsoft.com/office/drawing/2014/main" id="{56F51CB8-E876-F762-F6B0-E600CB58E673}"/>
              </a:ext>
            </a:extLst>
          </p:cNvPr>
          <p:cNvGrpSpPr/>
          <p:nvPr userDrawn="1"/>
        </p:nvGrpSpPr>
        <p:grpSpPr>
          <a:xfrm>
            <a:off x="753600" y="1902600"/>
            <a:ext cx="4960800" cy="381600"/>
            <a:chOff x="753600" y="1895805"/>
            <a:chExt cx="4960800" cy="388395"/>
          </a:xfrm>
        </p:grpSpPr>
        <p:sp>
          <p:nvSpPr>
            <p:cNvPr id="38" name="TextBox 37">
              <a:extLst>
                <a:ext uri="{FF2B5EF4-FFF2-40B4-BE49-F238E27FC236}">
                  <a16:creationId xmlns:a16="http://schemas.microsoft.com/office/drawing/2014/main" id="{D7A91895-33FA-CADE-ED13-6DCBD9640A7B}"/>
                </a:ext>
              </a:extLst>
            </p:cNvPr>
            <p:cNvSpPr txBox="1"/>
            <p:nvPr userDrawn="1"/>
          </p:nvSpPr>
          <p:spPr>
            <a:xfrm>
              <a:off x="753600" y="1900335"/>
              <a:ext cx="381600" cy="381600"/>
            </a:xfrm>
            <a:prstGeom prst="rect">
              <a:avLst/>
            </a:prstGeom>
            <a:solidFill>
              <a:schemeClr val="tx2"/>
            </a:solidFill>
          </p:spPr>
          <p:txBody>
            <a:bodyPr wrap="square" rtlCol="0" anchor="ctr">
              <a:spAutoFit/>
            </a:bodyPr>
            <a:lstStyle/>
            <a:p>
              <a:pPr algn="ctr"/>
              <a:r>
                <a:rPr lang="en-GB" dirty="0">
                  <a:solidFill>
                    <a:schemeClr val="bg1"/>
                  </a:solidFill>
                </a:rPr>
                <a:t>1</a:t>
              </a:r>
            </a:p>
          </p:txBody>
        </p:sp>
        <p:sp>
          <p:nvSpPr>
            <p:cNvPr id="39" name="TextBox 38">
              <a:extLst>
                <a:ext uri="{FF2B5EF4-FFF2-40B4-BE49-F238E27FC236}">
                  <a16:creationId xmlns:a16="http://schemas.microsoft.com/office/drawing/2014/main" id="{AFF213E4-B702-AC95-0604-7D7701F8D8B5}"/>
                </a:ext>
              </a:extLst>
            </p:cNvPr>
            <p:cNvSpPr txBox="1"/>
            <p:nvPr userDrawn="1"/>
          </p:nvSpPr>
          <p:spPr>
            <a:xfrm>
              <a:off x="1326000" y="1898070"/>
              <a:ext cx="381600" cy="381600"/>
            </a:xfrm>
            <a:prstGeom prst="rect">
              <a:avLst/>
            </a:prstGeom>
            <a:solidFill>
              <a:schemeClr val="tx2"/>
            </a:solidFill>
          </p:spPr>
          <p:txBody>
            <a:bodyPr wrap="square" rtlCol="0" anchor="ctr">
              <a:spAutoFit/>
            </a:bodyPr>
            <a:lstStyle/>
            <a:p>
              <a:pPr algn="ctr"/>
              <a:r>
                <a:rPr lang="en-GB" dirty="0">
                  <a:solidFill>
                    <a:schemeClr val="bg1"/>
                  </a:solidFill>
                </a:rPr>
                <a:t>2</a:t>
              </a:r>
            </a:p>
          </p:txBody>
        </p:sp>
        <p:sp>
          <p:nvSpPr>
            <p:cNvPr id="40" name="TextBox 39">
              <a:extLst>
                <a:ext uri="{FF2B5EF4-FFF2-40B4-BE49-F238E27FC236}">
                  <a16:creationId xmlns:a16="http://schemas.microsoft.com/office/drawing/2014/main" id="{794B5E03-CE0D-47BB-BB8E-752C7190A530}"/>
                </a:ext>
              </a:extLst>
            </p:cNvPr>
            <p:cNvSpPr txBox="1"/>
            <p:nvPr userDrawn="1"/>
          </p:nvSpPr>
          <p:spPr>
            <a:xfrm>
              <a:off x="1898400" y="1898070"/>
              <a:ext cx="381600" cy="381600"/>
            </a:xfrm>
            <a:prstGeom prst="rect">
              <a:avLst/>
            </a:prstGeom>
            <a:solidFill>
              <a:schemeClr val="tx2"/>
            </a:solidFill>
          </p:spPr>
          <p:txBody>
            <a:bodyPr wrap="square" rtlCol="0" anchor="ctr">
              <a:spAutoFit/>
            </a:bodyPr>
            <a:lstStyle/>
            <a:p>
              <a:pPr algn="ctr"/>
              <a:r>
                <a:rPr lang="en-GB" dirty="0">
                  <a:solidFill>
                    <a:schemeClr val="bg1"/>
                  </a:solidFill>
                </a:rPr>
                <a:t>3</a:t>
              </a:r>
            </a:p>
          </p:txBody>
        </p:sp>
        <p:sp>
          <p:nvSpPr>
            <p:cNvPr id="41" name="TextBox 40">
              <a:extLst>
                <a:ext uri="{FF2B5EF4-FFF2-40B4-BE49-F238E27FC236}">
                  <a16:creationId xmlns:a16="http://schemas.microsoft.com/office/drawing/2014/main" id="{8C6EF717-978E-3924-B739-5AE3C64E0DA2}"/>
                </a:ext>
              </a:extLst>
            </p:cNvPr>
            <p:cNvSpPr txBox="1"/>
            <p:nvPr userDrawn="1"/>
          </p:nvSpPr>
          <p:spPr>
            <a:xfrm>
              <a:off x="2470800" y="1895805"/>
              <a:ext cx="381600" cy="381600"/>
            </a:xfrm>
            <a:prstGeom prst="rect">
              <a:avLst/>
            </a:prstGeom>
            <a:solidFill>
              <a:schemeClr val="tx2"/>
            </a:solidFill>
          </p:spPr>
          <p:txBody>
            <a:bodyPr wrap="square" rtlCol="0" anchor="ctr">
              <a:spAutoFit/>
            </a:bodyPr>
            <a:lstStyle/>
            <a:p>
              <a:pPr algn="ctr"/>
              <a:r>
                <a:rPr lang="en-GB" dirty="0">
                  <a:solidFill>
                    <a:schemeClr val="bg1"/>
                  </a:solidFill>
                </a:rPr>
                <a:t>4</a:t>
              </a:r>
            </a:p>
          </p:txBody>
        </p:sp>
        <p:sp>
          <p:nvSpPr>
            <p:cNvPr id="42" name="TextBox 41">
              <a:extLst>
                <a:ext uri="{FF2B5EF4-FFF2-40B4-BE49-F238E27FC236}">
                  <a16:creationId xmlns:a16="http://schemas.microsoft.com/office/drawing/2014/main" id="{4A9889E2-ED3A-03C3-1F00-4B8F0D70E601}"/>
                </a:ext>
              </a:extLst>
            </p:cNvPr>
            <p:cNvSpPr txBox="1"/>
            <p:nvPr userDrawn="1"/>
          </p:nvSpPr>
          <p:spPr>
            <a:xfrm>
              <a:off x="3043200" y="1900335"/>
              <a:ext cx="381600" cy="381600"/>
            </a:xfrm>
            <a:prstGeom prst="rect">
              <a:avLst/>
            </a:prstGeom>
            <a:solidFill>
              <a:schemeClr val="tx2"/>
            </a:solidFill>
          </p:spPr>
          <p:txBody>
            <a:bodyPr wrap="square" rtlCol="0" anchor="ctr">
              <a:spAutoFit/>
            </a:bodyPr>
            <a:lstStyle/>
            <a:p>
              <a:pPr algn="ctr"/>
              <a:r>
                <a:rPr lang="en-GB" dirty="0">
                  <a:solidFill>
                    <a:schemeClr val="bg1"/>
                  </a:solidFill>
                </a:rPr>
                <a:t>5</a:t>
              </a:r>
            </a:p>
          </p:txBody>
        </p:sp>
        <p:sp>
          <p:nvSpPr>
            <p:cNvPr id="43" name="TextBox 42">
              <a:extLst>
                <a:ext uri="{FF2B5EF4-FFF2-40B4-BE49-F238E27FC236}">
                  <a16:creationId xmlns:a16="http://schemas.microsoft.com/office/drawing/2014/main" id="{AC7D6209-0512-3559-3547-15FC062F81BC}"/>
                </a:ext>
              </a:extLst>
            </p:cNvPr>
            <p:cNvSpPr txBox="1"/>
            <p:nvPr userDrawn="1"/>
          </p:nvSpPr>
          <p:spPr>
            <a:xfrm>
              <a:off x="3615600" y="1898070"/>
              <a:ext cx="381600" cy="381600"/>
            </a:xfrm>
            <a:prstGeom prst="rect">
              <a:avLst/>
            </a:prstGeom>
            <a:solidFill>
              <a:schemeClr val="tx2"/>
            </a:solidFill>
          </p:spPr>
          <p:txBody>
            <a:bodyPr wrap="square" rtlCol="0" anchor="ctr">
              <a:spAutoFit/>
            </a:bodyPr>
            <a:lstStyle/>
            <a:p>
              <a:pPr algn="ctr"/>
              <a:r>
                <a:rPr lang="en-GB" dirty="0">
                  <a:solidFill>
                    <a:schemeClr val="bg1"/>
                  </a:solidFill>
                </a:rPr>
                <a:t>6</a:t>
              </a:r>
            </a:p>
          </p:txBody>
        </p:sp>
        <p:sp>
          <p:nvSpPr>
            <p:cNvPr id="44" name="TextBox 43">
              <a:extLst>
                <a:ext uri="{FF2B5EF4-FFF2-40B4-BE49-F238E27FC236}">
                  <a16:creationId xmlns:a16="http://schemas.microsoft.com/office/drawing/2014/main" id="{0F837C8D-8B34-1773-A46A-02438F6B3532}"/>
                </a:ext>
              </a:extLst>
            </p:cNvPr>
            <p:cNvSpPr txBox="1"/>
            <p:nvPr userDrawn="1"/>
          </p:nvSpPr>
          <p:spPr>
            <a:xfrm>
              <a:off x="4188000" y="1898070"/>
              <a:ext cx="381600" cy="381600"/>
            </a:xfrm>
            <a:prstGeom prst="rect">
              <a:avLst/>
            </a:prstGeom>
            <a:solidFill>
              <a:schemeClr val="tx2"/>
            </a:solidFill>
          </p:spPr>
          <p:txBody>
            <a:bodyPr wrap="square" rtlCol="0" anchor="ctr">
              <a:spAutoFit/>
            </a:bodyPr>
            <a:lstStyle/>
            <a:p>
              <a:pPr algn="ctr"/>
              <a:r>
                <a:rPr lang="en-GB" dirty="0">
                  <a:solidFill>
                    <a:schemeClr val="bg1"/>
                  </a:solidFill>
                </a:rPr>
                <a:t>7</a:t>
              </a:r>
            </a:p>
          </p:txBody>
        </p:sp>
        <p:sp>
          <p:nvSpPr>
            <p:cNvPr id="45" name="TextBox 44">
              <a:extLst>
                <a:ext uri="{FF2B5EF4-FFF2-40B4-BE49-F238E27FC236}">
                  <a16:creationId xmlns:a16="http://schemas.microsoft.com/office/drawing/2014/main" id="{389B9F71-3AEE-51BC-A2A7-FDE55CA9C941}"/>
                </a:ext>
              </a:extLst>
            </p:cNvPr>
            <p:cNvSpPr txBox="1"/>
            <p:nvPr userDrawn="1"/>
          </p:nvSpPr>
          <p:spPr>
            <a:xfrm>
              <a:off x="4760400" y="1895805"/>
              <a:ext cx="381600" cy="381600"/>
            </a:xfrm>
            <a:prstGeom prst="rect">
              <a:avLst/>
            </a:prstGeom>
            <a:solidFill>
              <a:schemeClr val="tx2"/>
            </a:solidFill>
          </p:spPr>
          <p:txBody>
            <a:bodyPr wrap="square" rtlCol="0" anchor="ctr">
              <a:spAutoFit/>
            </a:bodyPr>
            <a:lstStyle/>
            <a:p>
              <a:pPr algn="ctr"/>
              <a:r>
                <a:rPr lang="en-GB" dirty="0">
                  <a:solidFill>
                    <a:schemeClr val="bg1"/>
                  </a:solidFill>
                </a:rPr>
                <a:t>8</a:t>
              </a:r>
            </a:p>
          </p:txBody>
        </p:sp>
        <p:sp>
          <p:nvSpPr>
            <p:cNvPr id="46" name="TextBox 45">
              <a:extLst>
                <a:ext uri="{FF2B5EF4-FFF2-40B4-BE49-F238E27FC236}">
                  <a16:creationId xmlns:a16="http://schemas.microsoft.com/office/drawing/2014/main" id="{59888295-CCCA-27B9-6E96-3D6C5A7C7CB8}"/>
                </a:ext>
              </a:extLst>
            </p:cNvPr>
            <p:cNvSpPr txBox="1"/>
            <p:nvPr userDrawn="1"/>
          </p:nvSpPr>
          <p:spPr>
            <a:xfrm>
              <a:off x="5332800" y="1902600"/>
              <a:ext cx="381600" cy="381600"/>
            </a:xfrm>
            <a:prstGeom prst="rect">
              <a:avLst/>
            </a:prstGeom>
            <a:solidFill>
              <a:schemeClr val="tx2"/>
            </a:solidFill>
          </p:spPr>
          <p:txBody>
            <a:bodyPr wrap="square" rtlCol="0" anchor="ctr">
              <a:spAutoFit/>
            </a:bodyPr>
            <a:lstStyle/>
            <a:p>
              <a:pPr algn="ctr"/>
              <a:r>
                <a:rPr lang="en-GB" dirty="0">
                  <a:solidFill>
                    <a:schemeClr val="bg1"/>
                  </a:solidFill>
                </a:rPr>
                <a:t>9</a:t>
              </a:r>
            </a:p>
          </p:txBody>
        </p:sp>
      </p:grpSp>
      <p:grpSp>
        <p:nvGrpSpPr>
          <p:cNvPr id="56" name="Group 55">
            <a:extLst>
              <a:ext uri="{FF2B5EF4-FFF2-40B4-BE49-F238E27FC236}">
                <a16:creationId xmlns:a16="http://schemas.microsoft.com/office/drawing/2014/main" id="{689302A5-7F8F-D369-3B5F-03100A06A71C}"/>
              </a:ext>
            </a:extLst>
          </p:cNvPr>
          <p:cNvGrpSpPr/>
          <p:nvPr userDrawn="1"/>
        </p:nvGrpSpPr>
        <p:grpSpPr>
          <a:xfrm>
            <a:off x="6477600" y="1902600"/>
            <a:ext cx="4960800" cy="381600"/>
            <a:chOff x="6477600" y="1902600"/>
            <a:chExt cx="4960800" cy="381600"/>
          </a:xfrm>
        </p:grpSpPr>
        <p:sp>
          <p:nvSpPr>
            <p:cNvPr id="50" name="Oval 49">
              <a:extLst>
                <a:ext uri="{FF2B5EF4-FFF2-40B4-BE49-F238E27FC236}">
                  <a16:creationId xmlns:a16="http://schemas.microsoft.com/office/drawing/2014/main" id="{72891216-24C9-DC11-61A9-9129CE82D39E}"/>
                </a:ext>
              </a:extLst>
            </p:cNvPr>
            <p:cNvSpPr/>
            <p:nvPr userDrawn="1"/>
          </p:nvSpPr>
          <p:spPr>
            <a:xfrm>
              <a:off x="8004000" y="1996867"/>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0FC7CDA9-8D8E-1172-EA0A-1F6905E42683}"/>
                </a:ext>
              </a:extLst>
            </p:cNvPr>
            <p:cNvSpPr/>
            <p:nvPr userDrawn="1"/>
          </p:nvSpPr>
          <p:spPr>
            <a:xfrm>
              <a:off x="110568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398739DB-C655-872C-3558-99540C406A44}"/>
                </a:ext>
              </a:extLst>
            </p:cNvPr>
            <p:cNvSpPr/>
            <p:nvPr userDrawn="1"/>
          </p:nvSpPr>
          <p:spPr>
            <a:xfrm>
              <a:off x="6477600" y="1902600"/>
              <a:ext cx="381600" cy="3816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79AB1469-6DE9-A41B-FBC7-8E5098E2D7A7}"/>
                </a:ext>
              </a:extLst>
            </p:cNvPr>
            <p:cNvSpPr/>
            <p:nvPr userDrawn="1"/>
          </p:nvSpPr>
          <p:spPr>
            <a:xfrm>
              <a:off x="6668400" y="2063745"/>
              <a:ext cx="4579200" cy="4571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EB5B3FC8-51BE-37C4-A599-4756FE9723A6}"/>
                </a:ext>
              </a:extLst>
            </p:cNvPr>
            <p:cNvSpPr/>
            <p:nvPr userDrawn="1"/>
          </p:nvSpPr>
          <p:spPr>
            <a:xfrm>
              <a:off x="9530400" y="1991204"/>
              <a:ext cx="190800" cy="190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grpSp>
        <p:nvGrpSpPr>
          <p:cNvPr id="60" name="Group 59">
            <a:extLst>
              <a:ext uri="{FF2B5EF4-FFF2-40B4-BE49-F238E27FC236}">
                <a16:creationId xmlns:a16="http://schemas.microsoft.com/office/drawing/2014/main" id="{886022A8-1F1A-3A12-BD89-FDA4CB73F2E1}"/>
              </a:ext>
            </a:extLst>
          </p:cNvPr>
          <p:cNvGrpSpPr/>
          <p:nvPr userDrawn="1"/>
        </p:nvGrpSpPr>
        <p:grpSpPr>
          <a:xfrm>
            <a:off x="6477600" y="2459145"/>
            <a:ext cx="4960800" cy="381600"/>
            <a:chOff x="6477600" y="1902600"/>
            <a:chExt cx="4960800" cy="381600"/>
          </a:xfrm>
          <a:solidFill>
            <a:schemeClr val="accent3"/>
          </a:solidFill>
        </p:grpSpPr>
        <p:sp>
          <p:nvSpPr>
            <p:cNvPr id="61" name="Oval 60">
              <a:extLst>
                <a:ext uri="{FF2B5EF4-FFF2-40B4-BE49-F238E27FC236}">
                  <a16:creationId xmlns:a16="http://schemas.microsoft.com/office/drawing/2014/main" id="{4FEDE68E-51D9-3D24-6F59-EFB8017DC4A6}"/>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2" name="Oval 61">
              <a:extLst>
                <a:ext uri="{FF2B5EF4-FFF2-40B4-BE49-F238E27FC236}">
                  <a16:creationId xmlns:a16="http://schemas.microsoft.com/office/drawing/2014/main" id="{AE8526D2-114E-5548-FE8A-37A3EB398372}"/>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7030C385-A6AA-91F4-9544-34952631C6EB}"/>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EBECDFE1-35D7-0308-D7BC-7547A3FF9AFA}"/>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5" name="Oval 64">
              <a:extLst>
                <a:ext uri="{FF2B5EF4-FFF2-40B4-BE49-F238E27FC236}">
                  <a16:creationId xmlns:a16="http://schemas.microsoft.com/office/drawing/2014/main" id="{F75973C3-8760-591B-2CD6-20780C2B9876}"/>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grpSp>
        <p:nvGrpSpPr>
          <p:cNvPr id="66" name="Group 65">
            <a:extLst>
              <a:ext uri="{FF2B5EF4-FFF2-40B4-BE49-F238E27FC236}">
                <a16:creationId xmlns:a16="http://schemas.microsoft.com/office/drawing/2014/main" id="{1521132A-1C88-2FD0-0B0E-FDD6A9131D1F}"/>
              </a:ext>
            </a:extLst>
          </p:cNvPr>
          <p:cNvGrpSpPr/>
          <p:nvPr userDrawn="1"/>
        </p:nvGrpSpPr>
        <p:grpSpPr>
          <a:xfrm>
            <a:off x="6477600" y="3043627"/>
            <a:ext cx="4960800" cy="381600"/>
            <a:chOff x="6477600" y="1902600"/>
            <a:chExt cx="4960800" cy="381600"/>
          </a:xfrm>
          <a:solidFill>
            <a:schemeClr val="bg2"/>
          </a:solidFill>
        </p:grpSpPr>
        <p:sp>
          <p:nvSpPr>
            <p:cNvPr id="67" name="Oval 66">
              <a:extLst>
                <a:ext uri="{FF2B5EF4-FFF2-40B4-BE49-F238E27FC236}">
                  <a16:creationId xmlns:a16="http://schemas.microsoft.com/office/drawing/2014/main" id="{5E03D4AE-0C5F-23B2-8E56-D0ED6C146BCF}"/>
                </a:ext>
              </a:extLst>
            </p:cNvPr>
            <p:cNvSpPr/>
            <p:nvPr userDrawn="1"/>
          </p:nvSpPr>
          <p:spPr>
            <a:xfrm>
              <a:off x="8004000" y="1996867"/>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8" name="Oval 67">
              <a:extLst>
                <a:ext uri="{FF2B5EF4-FFF2-40B4-BE49-F238E27FC236}">
                  <a16:creationId xmlns:a16="http://schemas.microsoft.com/office/drawing/2014/main" id="{8215D484-EB6C-9AD4-571B-3CDF02AED735}"/>
                </a:ext>
              </a:extLst>
            </p:cNvPr>
            <p:cNvSpPr/>
            <p:nvPr userDrawn="1"/>
          </p:nvSpPr>
          <p:spPr>
            <a:xfrm>
              <a:off x="110568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9" name="Oval 68">
              <a:extLst>
                <a:ext uri="{FF2B5EF4-FFF2-40B4-BE49-F238E27FC236}">
                  <a16:creationId xmlns:a16="http://schemas.microsoft.com/office/drawing/2014/main" id="{EBC28600-02E6-6AB1-BE40-7576383074B7}"/>
                </a:ext>
              </a:extLst>
            </p:cNvPr>
            <p:cNvSpPr/>
            <p:nvPr userDrawn="1"/>
          </p:nvSpPr>
          <p:spPr>
            <a:xfrm>
              <a:off x="6477600" y="1902600"/>
              <a:ext cx="381600" cy="3816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0" name="Rectangle 69">
              <a:extLst>
                <a:ext uri="{FF2B5EF4-FFF2-40B4-BE49-F238E27FC236}">
                  <a16:creationId xmlns:a16="http://schemas.microsoft.com/office/drawing/2014/main" id="{663F95DD-E278-FF30-7A08-286422A018D2}"/>
                </a:ext>
              </a:extLst>
            </p:cNvPr>
            <p:cNvSpPr/>
            <p:nvPr userDrawn="1"/>
          </p:nvSpPr>
          <p:spPr>
            <a:xfrm>
              <a:off x="6668400" y="2063745"/>
              <a:ext cx="4579200" cy="45719"/>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25EAB5F0-5D4A-3E66-FCC1-8E9229647681}"/>
                </a:ext>
              </a:extLst>
            </p:cNvPr>
            <p:cNvSpPr/>
            <p:nvPr userDrawn="1"/>
          </p:nvSpPr>
          <p:spPr>
            <a:xfrm>
              <a:off x="9530400" y="1991204"/>
              <a:ext cx="190800" cy="190800"/>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sp>
        <p:nvSpPr>
          <p:cNvPr id="72" name="Oval 71">
            <a:extLst>
              <a:ext uri="{FF2B5EF4-FFF2-40B4-BE49-F238E27FC236}">
                <a16:creationId xmlns:a16="http://schemas.microsoft.com/office/drawing/2014/main" id="{1E988BE4-0B6B-56C4-E9DD-F65D392E5A6A}"/>
              </a:ext>
            </a:extLst>
          </p:cNvPr>
          <p:cNvSpPr/>
          <p:nvPr userDrawn="1"/>
        </p:nvSpPr>
        <p:spPr>
          <a:xfrm>
            <a:off x="753600" y="3812825"/>
            <a:ext cx="1526400" cy="15264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6" name="Picture Placeholder 75">
            <a:extLst>
              <a:ext uri="{FF2B5EF4-FFF2-40B4-BE49-F238E27FC236}">
                <a16:creationId xmlns:a16="http://schemas.microsoft.com/office/drawing/2014/main" id="{28433959-D4EA-C1E2-FBBD-B329FA71FC98}"/>
              </a:ext>
            </a:extLst>
          </p:cNvPr>
          <p:cNvSpPr>
            <a:spLocks noGrp="1"/>
          </p:cNvSpPr>
          <p:nvPr>
            <p:ph type="pic" sz="quarter" idx="13" hasCustomPrompt="1"/>
          </p:nvPr>
        </p:nvSpPr>
        <p:spPr>
          <a:xfrm>
            <a:off x="852907" y="3895817"/>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dirty="0"/>
              <a:t>Insert Picture</a:t>
            </a:r>
          </a:p>
        </p:txBody>
      </p:sp>
      <p:sp>
        <p:nvSpPr>
          <p:cNvPr id="77" name="Oval 76">
            <a:extLst>
              <a:ext uri="{FF2B5EF4-FFF2-40B4-BE49-F238E27FC236}">
                <a16:creationId xmlns:a16="http://schemas.microsoft.com/office/drawing/2014/main" id="{FAAE2F44-754F-B5B6-AA2E-6C4D7CD306F8}"/>
              </a:ext>
            </a:extLst>
          </p:cNvPr>
          <p:cNvSpPr/>
          <p:nvPr userDrawn="1"/>
        </p:nvSpPr>
        <p:spPr>
          <a:xfrm>
            <a:off x="4188000" y="3810600"/>
            <a:ext cx="1526400" cy="1526400"/>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8" name="Picture Placeholder 75">
            <a:extLst>
              <a:ext uri="{FF2B5EF4-FFF2-40B4-BE49-F238E27FC236}">
                <a16:creationId xmlns:a16="http://schemas.microsoft.com/office/drawing/2014/main" id="{0F536904-9524-09B3-2D57-55596FDF3F34}"/>
              </a:ext>
            </a:extLst>
          </p:cNvPr>
          <p:cNvSpPr>
            <a:spLocks noGrp="1"/>
          </p:cNvSpPr>
          <p:nvPr>
            <p:ph type="pic" sz="quarter" idx="14" hasCustomPrompt="1"/>
          </p:nvPr>
        </p:nvSpPr>
        <p:spPr>
          <a:xfrm>
            <a:off x="4287307" y="3893592"/>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dirty="0"/>
              <a:t>Insert Picture</a:t>
            </a:r>
          </a:p>
        </p:txBody>
      </p:sp>
      <p:sp>
        <p:nvSpPr>
          <p:cNvPr id="79" name="Oval 78">
            <a:extLst>
              <a:ext uri="{FF2B5EF4-FFF2-40B4-BE49-F238E27FC236}">
                <a16:creationId xmlns:a16="http://schemas.microsoft.com/office/drawing/2014/main" id="{E97DF29D-F1CB-761D-E8BB-6F9B343FFA3F}"/>
              </a:ext>
            </a:extLst>
          </p:cNvPr>
          <p:cNvSpPr/>
          <p:nvPr userDrawn="1"/>
        </p:nvSpPr>
        <p:spPr>
          <a:xfrm>
            <a:off x="2470800" y="3812873"/>
            <a:ext cx="1526400" cy="152640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0" name="Picture Placeholder 75">
            <a:extLst>
              <a:ext uri="{FF2B5EF4-FFF2-40B4-BE49-F238E27FC236}">
                <a16:creationId xmlns:a16="http://schemas.microsoft.com/office/drawing/2014/main" id="{00D9C9AA-57F2-3D58-E3F6-344A9C68E36D}"/>
              </a:ext>
            </a:extLst>
          </p:cNvPr>
          <p:cNvSpPr>
            <a:spLocks noGrp="1"/>
          </p:cNvSpPr>
          <p:nvPr>
            <p:ph type="pic" sz="quarter" idx="15" hasCustomPrompt="1"/>
          </p:nvPr>
        </p:nvSpPr>
        <p:spPr>
          <a:xfrm>
            <a:off x="2570107" y="3895865"/>
            <a:ext cx="1327786" cy="1351513"/>
          </a:xfrm>
          <a:prstGeom prst="ellipse">
            <a:avLst/>
          </a:prstGeom>
          <a:solidFill>
            <a:schemeClr val="bg1">
              <a:lumMod val="95000"/>
            </a:schemeClr>
          </a:solidFill>
        </p:spPr>
        <p:txBody>
          <a:bodyPr anchor="ctr">
            <a:normAutofit/>
          </a:bodyPr>
          <a:lstStyle>
            <a:lvl1pPr marL="0" indent="0" algn="ctr">
              <a:buNone/>
              <a:defRPr sz="2000">
                <a:solidFill>
                  <a:schemeClr val="bg2"/>
                </a:solidFill>
              </a:defRPr>
            </a:lvl1pPr>
          </a:lstStyle>
          <a:p>
            <a:r>
              <a:rPr lang="en-GB" dirty="0"/>
              <a:t>Insert Picture</a:t>
            </a:r>
          </a:p>
        </p:txBody>
      </p:sp>
      <p:pic>
        <p:nvPicPr>
          <p:cNvPr id="82" name="Graphic 81" descr="Badge Question Mark with solid fill">
            <a:extLst>
              <a:ext uri="{FF2B5EF4-FFF2-40B4-BE49-F238E27FC236}">
                <a16:creationId xmlns:a16="http://schemas.microsoft.com/office/drawing/2014/main" id="{ABEF819E-368C-1D51-3B29-C9C91A5874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93872" y="3627562"/>
            <a:ext cx="473328" cy="473328"/>
          </a:xfrm>
          <a:prstGeom prst="rect">
            <a:avLst/>
          </a:prstGeom>
        </p:spPr>
      </p:pic>
      <p:pic>
        <p:nvPicPr>
          <p:cNvPr id="84" name="Graphic 83" descr="Badge Tick1 with solid fill">
            <a:extLst>
              <a:ext uri="{FF2B5EF4-FFF2-40B4-BE49-F238E27FC236}">
                <a16:creationId xmlns:a16="http://schemas.microsoft.com/office/drawing/2014/main" id="{E8C2EDB4-7E0A-696B-CB03-D0CE1A7EB4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2663" y="3627562"/>
            <a:ext cx="473327" cy="473327"/>
          </a:xfrm>
          <a:prstGeom prst="rect">
            <a:avLst/>
          </a:prstGeom>
        </p:spPr>
      </p:pic>
      <p:pic>
        <p:nvPicPr>
          <p:cNvPr id="86" name="Graphic 85" descr="Brain with solid fill">
            <a:extLst>
              <a:ext uri="{FF2B5EF4-FFF2-40B4-BE49-F238E27FC236}">
                <a16:creationId xmlns:a16="http://schemas.microsoft.com/office/drawing/2014/main" id="{CF0E7CDE-C009-E6D6-307A-63DED724E18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7600" y="4207138"/>
            <a:ext cx="655947" cy="655947"/>
          </a:xfrm>
          <a:prstGeom prst="rect">
            <a:avLst/>
          </a:prstGeom>
        </p:spPr>
      </p:pic>
      <p:pic>
        <p:nvPicPr>
          <p:cNvPr id="88" name="Graphic 87" descr="Branching diagram with solid fill">
            <a:extLst>
              <a:ext uri="{FF2B5EF4-FFF2-40B4-BE49-F238E27FC236}">
                <a16:creationId xmlns:a16="http://schemas.microsoft.com/office/drawing/2014/main" id="{8DC46134-9CFF-DEC8-3D82-641FA7E6F41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73796" y="4207138"/>
            <a:ext cx="655947" cy="655947"/>
          </a:xfrm>
          <a:prstGeom prst="rect">
            <a:avLst/>
          </a:prstGeom>
        </p:spPr>
      </p:pic>
      <p:pic>
        <p:nvPicPr>
          <p:cNvPr id="90" name="Graphic 89" descr="Briefcase with solid fill">
            <a:extLst>
              <a:ext uri="{FF2B5EF4-FFF2-40B4-BE49-F238E27FC236}">
                <a16:creationId xmlns:a16="http://schemas.microsoft.com/office/drawing/2014/main" id="{2FD838F7-D1A6-9513-E83B-B5268587398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21893" y="4207138"/>
            <a:ext cx="655947" cy="655947"/>
          </a:xfrm>
          <a:prstGeom prst="rect">
            <a:avLst/>
          </a:prstGeom>
        </p:spPr>
      </p:pic>
      <p:pic>
        <p:nvPicPr>
          <p:cNvPr id="92" name="Graphic 91" descr="Chat with solid fill">
            <a:extLst>
              <a:ext uri="{FF2B5EF4-FFF2-40B4-BE49-F238E27FC236}">
                <a16:creationId xmlns:a16="http://schemas.microsoft.com/office/drawing/2014/main" id="{9AD199CC-BAA1-A7FB-1410-A7DDBBA8409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5698" y="4207138"/>
            <a:ext cx="655947" cy="655947"/>
          </a:xfrm>
          <a:prstGeom prst="rect">
            <a:avLst/>
          </a:prstGeom>
        </p:spPr>
      </p:pic>
      <p:pic>
        <p:nvPicPr>
          <p:cNvPr id="94" name="Graphic 93" descr="Checkbox Checked with solid fill">
            <a:extLst>
              <a:ext uri="{FF2B5EF4-FFF2-40B4-BE49-F238E27FC236}">
                <a16:creationId xmlns:a16="http://schemas.microsoft.com/office/drawing/2014/main" id="{52111D35-41E6-876A-6D7C-AD1BE805DEA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81716" y="3536253"/>
            <a:ext cx="655947" cy="655947"/>
          </a:xfrm>
          <a:prstGeom prst="rect">
            <a:avLst/>
          </a:prstGeom>
        </p:spPr>
      </p:pic>
      <p:pic>
        <p:nvPicPr>
          <p:cNvPr id="96" name="Graphic 95" descr="Checkbox Crossed with solid fill">
            <a:extLst>
              <a:ext uri="{FF2B5EF4-FFF2-40B4-BE49-F238E27FC236}">
                <a16:creationId xmlns:a16="http://schemas.microsoft.com/office/drawing/2014/main" id="{2BBBFCE8-A1FC-A57C-73DD-B3AFEBBAA14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26716" y="3536253"/>
            <a:ext cx="655947" cy="655947"/>
          </a:xfrm>
          <a:prstGeom prst="rect">
            <a:avLst/>
          </a:prstGeom>
        </p:spPr>
      </p:pic>
      <p:pic>
        <p:nvPicPr>
          <p:cNvPr id="97" name="Graphic 96" descr="Badge Question Mark with solid fill">
            <a:extLst>
              <a:ext uri="{FF2B5EF4-FFF2-40B4-BE49-F238E27FC236}">
                <a16:creationId xmlns:a16="http://schemas.microsoft.com/office/drawing/2014/main" id="{00638F30-1B1B-423E-5504-3608E694957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65072" y="3627562"/>
            <a:ext cx="473328" cy="473328"/>
          </a:xfrm>
          <a:prstGeom prst="rect">
            <a:avLst/>
          </a:prstGeom>
        </p:spPr>
      </p:pic>
      <p:pic>
        <p:nvPicPr>
          <p:cNvPr id="98" name="Graphic 97" descr="Badge Tick1 with solid fill">
            <a:extLst>
              <a:ext uri="{FF2B5EF4-FFF2-40B4-BE49-F238E27FC236}">
                <a16:creationId xmlns:a16="http://schemas.microsoft.com/office/drawing/2014/main" id="{2A0F1B8D-24FC-2E16-408A-B71A43DECEAF}"/>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53863" y="3627562"/>
            <a:ext cx="473327" cy="473327"/>
          </a:xfrm>
          <a:prstGeom prst="rect">
            <a:avLst/>
          </a:prstGeom>
        </p:spPr>
      </p:pic>
      <p:pic>
        <p:nvPicPr>
          <p:cNvPr id="99" name="Graphic 98" descr="Checkbox Checked with solid fill">
            <a:extLst>
              <a:ext uri="{FF2B5EF4-FFF2-40B4-BE49-F238E27FC236}">
                <a16:creationId xmlns:a16="http://schemas.microsoft.com/office/drawing/2014/main" id="{A6BEE665-5BE3-E5E0-8313-0D3D0B81BF8C}"/>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52916" y="3536253"/>
            <a:ext cx="655947" cy="655947"/>
          </a:xfrm>
          <a:prstGeom prst="rect">
            <a:avLst/>
          </a:prstGeom>
        </p:spPr>
      </p:pic>
      <p:pic>
        <p:nvPicPr>
          <p:cNvPr id="100" name="Graphic 99" descr="Checkbox Crossed with solid fill">
            <a:extLst>
              <a:ext uri="{FF2B5EF4-FFF2-40B4-BE49-F238E27FC236}">
                <a16:creationId xmlns:a16="http://schemas.microsoft.com/office/drawing/2014/main" id="{03CF20C1-61C2-86DB-A7EA-85A0A192FE8F}"/>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97916" y="3536253"/>
            <a:ext cx="655947" cy="655947"/>
          </a:xfrm>
          <a:prstGeom prst="rect">
            <a:avLst/>
          </a:prstGeom>
        </p:spPr>
      </p:pic>
      <p:pic>
        <p:nvPicPr>
          <p:cNvPr id="102" name="Graphic 101" descr="Clipboard Partially Checked with solid fill">
            <a:extLst>
              <a:ext uri="{FF2B5EF4-FFF2-40B4-BE49-F238E27FC236}">
                <a16:creationId xmlns:a16="http://schemas.microsoft.com/office/drawing/2014/main" id="{827E7D96-1601-B7FD-BD27-06B249A91C48}"/>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531226" y="5062653"/>
            <a:ext cx="655947" cy="655947"/>
          </a:xfrm>
          <a:prstGeom prst="rect">
            <a:avLst/>
          </a:prstGeom>
        </p:spPr>
      </p:pic>
      <p:pic>
        <p:nvPicPr>
          <p:cNvPr id="104" name="Graphic 103" descr="Compass with solid fill">
            <a:extLst>
              <a:ext uri="{FF2B5EF4-FFF2-40B4-BE49-F238E27FC236}">
                <a16:creationId xmlns:a16="http://schemas.microsoft.com/office/drawing/2014/main" id="{82E83DD1-A267-8EAA-1F6B-5BEF488805EE}"/>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669990" y="4207136"/>
            <a:ext cx="655947" cy="655947"/>
          </a:xfrm>
          <a:prstGeom prst="rect">
            <a:avLst/>
          </a:prstGeom>
        </p:spPr>
      </p:pic>
      <p:pic>
        <p:nvPicPr>
          <p:cNvPr id="106" name="Graphic 105" descr="Customer review with solid fill">
            <a:extLst>
              <a:ext uri="{FF2B5EF4-FFF2-40B4-BE49-F238E27FC236}">
                <a16:creationId xmlns:a16="http://schemas.microsoft.com/office/drawing/2014/main" id="{5DD5454D-8253-665C-5DB2-9C5E27B03B3D}"/>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569206" y="5062653"/>
            <a:ext cx="655947" cy="655947"/>
          </a:xfrm>
          <a:prstGeom prst="rect">
            <a:avLst/>
          </a:prstGeom>
        </p:spPr>
      </p:pic>
      <p:pic>
        <p:nvPicPr>
          <p:cNvPr id="108" name="Graphic 107" descr="Document with solid fill">
            <a:extLst>
              <a:ext uri="{FF2B5EF4-FFF2-40B4-BE49-F238E27FC236}">
                <a16:creationId xmlns:a16="http://schemas.microsoft.com/office/drawing/2014/main" id="{012D772A-533C-B8E0-001E-710A13DA7ADA}"/>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45166" y="5062653"/>
            <a:ext cx="655947" cy="655947"/>
          </a:xfrm>
          <a:prstGeom prst="rect">
            <a:avLst/>
          </a:prstGeom>
        </p:spPr>
      </p:pic>
      <p:pic>
        <p:nvPicPr>
          <p:cNvPr id="110" name="Graphic 109" descr="Heartbeat with solid fill">
            <a:extLst>
              <a:ext uri="{FF2B5EF4-FFF2-40B4-BE49-F238E27FC236}">
                <a16:creationId xmlns:a16="http://schemas.microsoft.com/office/drawing/2014/main" id="{2EF9B41D-3E81-5F0C-E6D4-F0D255385AD4}"/>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607186" y="5062653"/>
            <a:ext cx="655947" cy="655947"/>
          </a:xfrm>
          <a:prstGeom prst="rect">
            <a:avLst/>
          </a:prstGeom>
        </p:spPr>
      </p:pic>
      <p:pic>
        <p:nvPicPr>
          <p:cNvPr id="112" name="Graphic 111" descr="Lightbulb with solid fill">
            <a:extLst>
              <a:ext uri="{FF2B5EF4-FFF2-40B4-BE49-F238E27FC236}">
                <a16:creationId xmlns:a16="http://schemas.microsoft.com/office/drawing/2014/main" id="{1CF78C76-0722-54B1-BCE5-B62EF002596B}"/>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83146" y="5062653"/>
            <a:ext cx="655947" cy="655947"/>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A8BDB2F4-9604-EF73-BBB6-59CD9F0AE22B}"/>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098981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64CA9762-6F08-2B54-08C5-1A00ACA1B5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214545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Image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sp>
        <p:nvSpPr>
          <p:cNvPr id="7" name="Picture Placeholder 6">
            <a:extLst>
              <a:ext uri="{FF2B5EF4-FFF2-40B4-BE49-F238E27FC236}">
                <a16:creationId xmlns:a16="http://schemas.microsoft.com/office/drawing/2014/main" id="{C4B912E1-A1E6-F063-429C-3014F9E16C36}"/>
              </a:ext>
            </a:extLst>
          </p:cNvPr>
          <p:cNvSpPr>
            <a:spLocks noGrp="1"/>
          </p:cNvSpPr>
          <p:nvPr>
            <p:ph type="pic" sz="quarter" idx="13" hasCustomPrompt="1"/>
          </p:nvPr>
        </p:nvSpPr>
        <p:spPr>
          <a:xfrm>
            <a:off x="6477000" y="1901825"/>
            <a:ext cx="4960938" cy="3816350"/>
          </a:xfrm>
          <a:solidFill>
            <a:schemeClr val="bg1">
              <a:lumMod val="95000"/>
            </a:schemeClr>
          </a:solidFill>
        </p:spPr>
        <p:txBody>
          <a:bodyPr anchor="ctr"/>
          <a:lstStyle>
            <a:lvl1pPr marL="0" indent="0" algn="ctr">
              <a:buNone/>
              <a:defRPr>
                <a:solidFill>
                  <a:schemeClr val="accent4"/>
                </a:solidFill>
              </a:defRPr>
            </a:lvl1pPr>
          </a:lstStyle>
          <a:p>
            <a:r>
              <a:rPr lang="en-GB" dirty="0"/>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69AF6208-2D7C-F73B-7D57-7594E72FF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6688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ent + Image Background Slide 02">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C4DAE95-A4E0-00AC-29BE-8BB63697C9D9}"/>
              </a:ext>
            </a:extLst>
          </p:cNvPr>
          <p:cNvSpPr>
            <a:spLocks noGrp="1"/>
          </p:cNvSpPr>
          <p:nvPr>
            <p:ph type="pic" sz="quarter" idx="13"/>
          </p:nvPr>
        </p:nvSpPr>
        <p:spPr>
          <a:xfrm>
            <a:off x="0" y="0"/>
            <a:ext cx="12192000" cy="6858000"/>
          </a:xfrm>
        </p:spPr>
        <p:txBody>
          <a:bodyPr/>
          <a:lstStyle/>
          <a:p>
            <a:r>
              <a:rPr lang="en-US" dirty="0"/>
              <a:t>Click icon to add picture</a:t>
            </a:r>
            <a:endParaRPr lang="en-GB" dirty="0"/>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9" name="Rectangle 8">
            <a:extLst>
              <a:ext uri="{FF2B5EF4-FFF2-40B4-BE49-F238E27FC236}">
                <a16:creationId xmlns:a16="http://schemas.microsoft.com/office/drawing/2014/main" id="{438C13C7-4710-986E-A06D-7E65A221FBAB}"/>
              </a:ext>
            </a:extLst>
          </p:cNvPr>
          <p:cNvSpPr>
            <a:spLocks/>
          </p:cNvSpPr>
          <p:nvPr userDrawn="1"/>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310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3428360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629294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a:solidFill>
            <a:schemeClr val="bg1">
              <a:lumMod val="95000"/>
            </a:schemeClr>
          </a:solidFill>
        </p:spPr>
        <p:txBody>
          <a:bodyPr anchor="ctr"/>
          <a:lstStyle>
            <a:lvl1pPr marL="0" indent="0" algn="ctr">
              <a:buNone/>
              <a:defRPr>
                <a:solidFill>
                  <a:schemeClr val="accent4"/>
                </a:solidFill>
              </a:defRPr>
            </a:lvl1pPr>
          </a:lstStyle>
          <a:p>
            <a:r>
              <a:rPr lang="en-GB" dirty="0"/>
              <a:t>Insert your picture here</a:t>
            </a:r>
          </a:p>
        </p:txBody>
      </p:sp>
    </p:spTree>
    <p:extLst>
      <p:ext uri="{BB962C8B-B14F-4D97-AF65-F5344CB8AC3E}">
        <p14:creationId xmlns:p14="http://schemas.microsoft.com/office/powerpoint/2010/main" val="936377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Slide 01">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754063" y="757238"/>
            <a:ext cx="11437937" cy="5343525"/>
          </a:xfrm>
          <a:solidFill>
            <a:schemeClr val="bg1">
              <a:lumMod val="95000"/>
            </a:schemeClr>
          </a:solidFill>
        </p:spPr>
        <p:txBody>
          <a:bodyPr anchor="ctr"/>
          <a:lstStyle>
            <a:lvl1pPr marL="0" indent="0" algn="ctr">
              <a:buNone/>
              <a:defRPr>
                <a:solidFill>
                  <a:schemeClr val="bg2"/>
                </a:solidFill>
              </a:defRPr>
            </a:lvl1pPr>
          </a:lstStyle>
          <a:p>
            <a:r>
              <a:rPr lang="en-GB" dirty="0"/>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2" name="Picture 1" descr="A white letter on a black background&#10;&#10;Description automatically generated">
            <a:extLst>
              <a:ext uri="{FF2B5EF4-FFF2-40B4-BE49-F238E27FC236}">
                <a16:creationId xmlns:a16="http://schemas.microsoft.com/office/drawing/2014/main" id="{8FF0CC82-07F3-70AE-21F4-75608EC838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5107283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a:solidFill>
            <a:schemeClr val="bg1">
              <a:lumMod val="95000"/>
            </a:schemeClr>
          </a:solidFill>
        </p:spPr>
        <p:txBody>
          <a:bodyPr anchor="ctr"/>
          <a:lstStyle>
            <a:lvl1pPr marL="0" indent="0" algn="ctr">
              <a:buNone/>
              <a:defRPr>
                <a:solidFill>
                  <a:schemeClr val="bg2"/>
                </a:solidFill>
              </a:defRPr>
            </a:lvl1pPr>
          </a:lstStyle>
          <a:p>
            <a:r>
              <a:rPr lang="en-GB" dirty="0"/>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Medium" pitchFamily="2" charset="0"/>
                <a:ea typeface="Jost Medium" pitchFamily="2" charset="0"/>
              </a:defRPr>
            </a:lvl1pPr>
          </a:lstStyle>
          <a:p>
            <a:r>
              <a:rPr lang="en-GB" dirty="0"/>
              <a:t>© HX | Hurtigruten Expeditions</a:t>
            </a:r>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3B8E118F-02EF-4F1C-AF0F-B02285B21BAB}" type="slidenum">
              <a:rPr lang="en-GB" smtClean="0"/>
              <a:pPr/>
              <a:t>‹#›</a:t>
            </a:fld>
            <a:endParaRPr lang="en-GB" dirty="0"/>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4284964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EF806-537C-8C39-F29F-E79E31D0CB32}"/>
              </a:ext>
            </a:extLst>
          </p:cNvPr>
          <p:cNvSpPr>
            <a:spLocks noGrp="1"/>
          </p:cNvSpPr>
          <p:nvPr>
            <p:ph type="dt" sz="half" idx="10"/>
          </p:nvPr>
        </p:nvSpPr>
        <p:spPr/>
        <p:txBody>
          <a:bodyPr/>
          <a:lstStyle/>
          <a:p>
            <a:fld id="{3C04E684-10F4-4CC3-A0B9-F03AA7BE37CF}" type="datetimeFigureOut">
              <a:rPr lang="en-US" smtClean="0"/>
              <a:t>2/25/2026</a:t>
            </a:fld>
            <a:endParaRPr lang="en-US" dirty="0"/>
          </a:p>
        </p:txBody>
      </p:sp>
      <p:sp>
        <p:nvSpPr>
          <p:cNvPr id="3" name="Footer Placeholder 2">
            <a:extLst>
              <a:ext uri="{FF2B5EF4-FFF2-40B4-BE49-F238E27FC236}">
                <a16:creationId xmlns:a16="http://schemas.microsoft.com/office/drawing/2014/main" id="{11766E22-57AD-7817-30DD-556C13369D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341C5D-EB01-CA7F-1D0C-4B9D036D8A88}"/>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1152691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20.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20.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8.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FAC0FD8D-B4D3-754D-9BA6-6613D9A4D007}" type="datetimeFigureOut">
              <a:rPr lang="en-US" smtClean="0"/>
              <a:t>2/25/2026</a:t>
            </a:fld>
            <a:endParaRPr lang="en-US"/>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600223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1"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662" r:id="rId30"/>
    <p:sldLayoutId id="2147483655" r:id="rId31"/>
    <p:sldLayoutId id="2147483658" r:id="rId32"/>
    <p:sldLayoutId id="2147483659" r:id="rId33"/>
    <p:sldLayoutId id="2147483654" r:id="rId34"/>
  </p:sldLayoutIdLst>
  <p:txStyles>
    <p:titleStyle>
      <a:lvl1pPr algn="l" defTabSz="914400" rtl="0" eaLnBrk="1" latinLnBrk="0" hangingPunct="1">
        <a:lnSpc>
          <a:spcPct val="90000"/>
        </a:lnSpc>
        <a:spcBef>
          <a:spcPct val="0"/>
        </a:spcBef>
        <a:buNone/>
        <a:defRPr sz="4000" kern="1200">
          <a:solidFill>
            <a:schemeClr val="tx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94D97081-771D-6FCC-FACD-F263BC1AF860}"/>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91723258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6" r:id="rId22"/>
    <p:sldLayoutId id="2147483939" r:id="rId23"/>
  </p:sldLayoutIdLst>
  <p:txStyles>
    <p:titleStyle>
      <a:lvl1pPr algn="l" defTabSz="914400" rtl="0" eaLnBrk="1" latinLnBrk="0" hangingPunct="1">
        <a:lnSpc>
          <a:spcPct val="90000"/>
        </a:lnSpc>
        <a:spcBef>
          <a:spcPct val="0"/>
        </a:spcBef>
        <a:buNone/>
        <a:defRPr sz="4000" kern="1200">
          <a:solidFill>
            <a:schemeClr val="bg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CD679D70-5984-46CE-B040-A4A58B13FA0B}" type="datetimeFigureOut">
              <a:rPr lang="en-GB" smtClean="0"/>
              <a:pPr/>
              <a:t>25/02/2026</a:t>
            </a:fld>
            <a:endParaRPr lang="en-GB"/>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3B8E118F-02EF-4F1C-AF0F-B02285B21BAB}" type="slidenum">
              <a:rPr lang="en-GB" smtClean="0"/>
              <a:pPr/>
              <a:t>‹#›</a:t>
            </a:fld>
            <a:endParaRPr lang="en-GB"/>
          </a:p>
        </p:txBody>
      </p:sp>
      <p:pic>
        <p:nvPicPr>
          <p:cNvPr id="5" name="Picture 4" descr="A white letter on a black background&#10;&#10;Description automatically generated">
            <a:extLst>
              <a:ext uri="{FF2B5EF4-FFF2-40B4-BE49-F238E27FC236}">
                <a16:creationId xmlns:a16="http://schemas.microsoft.com/office/drawing/2014/main" id="{94D97081-771D-6FCC-FACD-F263BC1AF860}"/>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212945934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Lst>
  <p:txStyles>
    <p:titleStyle>
      <a:lvl1pPr algn="l" defTabSz="914400" rtl="0" eaLnBrk="1" latinLnBrk="0" hangingPunct="1">
        <a:lnSpc>
          <a:spcPct val="90000"/>
        </a:lnSpc>
        <a:spcBef>
          <a:spcPct val="0"/>
        </a:spcBef>
        <a:buNone/>
        <a:defRPr sz="4000" kern="1200">
          <a:solidFill>
            <a:schemeClr val="bg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Medium" pitchFamily="2" charset="0"/>
                <a:ea typeface="Jost Medium" pitchFamily="2" charset="0"/>
              </a:defRPr>
            </a:lvl1pPr>
          </a:lstStyle>
          <a:p>
            <a:fld id="{CD679D70-5984-46CE-B040-A4A58B13FA0B}" type="datetimeFigureOut">
              <a:rPr lang="en-GB" smtClean="0"/>
              <a:pPr/>
              <a:t>25/02/2026</a:t>
            </a:fld>
            <a:endParaRPr lang="en-GB" dirty="0"/>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Medium" pitchFamily="2" charset="0"/>
                <a:ea typeface="Jost Medium" pitchFamily="2" charset="0"/>
              </a:defRPr>
            </a:lvl1pPr>
          </a:lstStyle>
          <a:p>
            <a:fld id="{3B8E118F-02EF-4F1C-AF0F-B02285B21BAB}" type="slidenum">
              <a:rPr lang="en-GB" smtClean="0"/>
              <a:pPr/>
              <a:t>‹#›</a:t>
            </a:fld>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94D97081-771D-6FCC-FACD-F263BC1AF86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14883288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914400" rtl="0" eaLnBrk="1" latinLnBrk="0" hangingPunct="1">
        <a:lnSpc>
          <a:spcPct val="90000"/>
        </a:lnSpc>
        <a:spcBef>
          <a:spcPct val="0"/>
        </a:spcBef>
        <a:buNone/>
        <a:defRPr sz="4000" kern="1200">
          <a:solidFill>
            <a:schemeClr val="bg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Jost Medium" pitchFamily="2" charset="0"/>
          <a:ea typeface="Jost Medium"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openxmlformats.org/officeDocument/2006/relationships/image" Target="../media/image70.jpeg"/><Relationship Id="rId4" Type="http://schemas.openxmlformats.org/officeDocument/2006/relationships/image" Target="../media/image69.jpeg"/></Relationships>
</file>

<file path=ppt/slides/_rels/slide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94.xml"/><Relationship Id="rId5" Type="http://schemas.openxmlformats.org/officeDocument/2006/relationships/image" Target="../media/image73.jpe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hyperlink" Target="https://vis.globe.gov/clouds"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dropbox.com/scl/fi/v9uv22oz6nk3uwjw0qadi/Climate-Change-Survey-Results.pdf?rlkey=td78s84abb4iconf6jyw3w7rm&amp;e=1&amp;st=b8fzlcj1&amp;dl=0" TargetMode="Externa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hyperlink" Target="https://ebird.org/tripreport/473964"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78.jpe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hyperlink" Target="https://happywhale.com/org/25;svy=122586"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www.playingwithdata.com/secchi-disk-project/" TargetMode="External"/><Relationship Id="rId7" Type="http://schemas.openxmlformats.org/officeDocument/2006/relationships/image" Target="../media/image90.gi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4.xml"/><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0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D69EBB-6591-4E2C-BA6E-16336B71D06F}"/>
              </a:ext>
            </a:extLst>
          </p:cNvPr>
          <p:cNvSpPr>
            <a:spLocks noGrp="1"/>
          </p:cNvSpPr>
          <p:nvPr>
            <p:ph type="ctrTitle"/>
          </p:nvPr>
        </p:nvSpPr>
        <p:spPr>
          <a:xfrm>
            <a:off x="1406013" y="3234809"/>
            <a:ext cx="11867535" cy="1632159"/>
          </a:xfrm>
        </p:spPr>
        <p:txBody>
          <a:bodyPr/>
          <a:lstStyle/>
          <a:p>
            <a:r>
              <a:rPr lang="nb-NO" dirty="0"/>
              <a:t>           </a:t>
            </a:r>
            <a:endParaRPr lang="en-GB" dirty="0"/>
          </a:p>
        </p:txBody>
      </p:sp>
      <p:sp>
        <p:nvSpPr>
          <p:cNvPr id="4" name="Title 7">
            <a:extLst>
              <a:ext uri="{FF2B5EF4-FFF2-40B4-BE49-F238E27FC236}">
                <a16:creationId xmlns:a16="http://schemas.microsoft.com/office/drawing/2014/main" id="{06F9D87A-CCC4-4C8F-B94C-1010053EA9CB}"/>
              </a:ext>
            </a:extLst>
          </p:cNvPr>
          <p:cNvSpPr txBox="1">
            <a:spLocks/>
          </p:cNvSpPr>
          <p:nvPr/>
        </p:nvSpPr>
        <p:spPr>
          <a:xfrm>
            <a:off x="3422185" y="216307"/>
            <a:ext cx="9144000" cy="7632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bg1"/>
                </a:solidFill>
                <a:latin typeface="Jost SemiBold" pitchFamily="2" charset="0"/>
                <a:ea typeface="Jost SemiBold"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4000" b="0" i="0" u="none" strike="noStrike" kern="1200" cap="none" spc="0" normalizeH="0" baseline="0" noProof="0" dirty="0">
                <a:ln>
                  <a:noFill/>
                </a:ln>
                <a:solidFill>
                  <a:srgbClr val="3E405F"/>
                </a:solidFill>
                <a:effectLst/>
                <a:uLnTx/>
                <a:uFillTx/>
                <a:latin typeface="Jost SemiBold" pitchFamily="2" charset="0"/>
                <a:ea typeface="Jost SemiBold" pitchFamily="2" charset="0"/>
                <a:cs typeface="+mj-cs"/>
              </a:rPr>
              <a:t>Science &amp; </a:t>
            </a:r>
            <a:r>
              <a:rPr kumimoji="0" lang="nb-NO" sz="4000" b="0" i="0" u="none" strike="noStrike" kern="1200" cap="none" spc="0" normalizeH="0" baseline="0" noProof="0" dirty="0" err="1">
                <a:ln>
                  <a:noFill/>
                </a:ln>
                <a:solidFill>
                  <a:srgbClr val="3E405F"/>
                </a:solidFill>
                <a:effectLst/>
                <a:uLnTx/>
                <a:uFillTx/>
                <a:latin typeface="Jost SemiBold" pitchFamily="2" charset="0"/>
                <a:ea typeface="Jost SemiBold" pitchFamily="2" charset="0"/>
                <a:cs typeface="+mj-cs"/>
              </a:rPr>
              <a:t>Education</a:t>
            </a:r>
            <a:r>
              <a:rPr kumimoji="0" lang="nb-NO" sz="4000" b="0" i="0" u="none" strike="noStrike" kern="1200" cap="none" spc="0" normalizeH="0" baseline="0" noProof="0" dirty="0">
                <a:ln>
                  <a:noFill/>
                </a:ln>
                <a:solidFill>
                  <a:srgbClr val="3E405F"/>
                </a:solidFill>
                <a:effectLst/>
                <a:uLnTx/>
                <a:uFillTx/>
                <a:latin typeface="Jost SemiBold" pitchFamily="2" charset="0"/>
                <a:ea typeface="Jost SemiBold" pitchFamily="2" charset="0"/>
                <a:cs typeface="+mj-cs"/>
              </a:rPr>
              <a:t> Report</a:t>
            </a:r>
            <a:endParaRPr kumimoji="0" lang="en-GB" sz="4000" b="0" i="0" u="none" strike="noStrike" kern="1200" cap="none" spc="0" normalizeH="0" baseline="0" noProof="0" dirty="0">
              <a:ln>
                <a:noFill/>
              </a:ln>
              <a:solidFill>
                <a:srgbClr val="3E405F"/>
              </a:solidFill>
              <a:effectLst/>
              <a:uLnTx/>
              <a:uFillTx/>
              <a:latin typeface="Jost SemiBold" pitchFamily="2" charset="0"/>
              <a:ea typeface="Jost SemiBold" pitchFamily="2" charset="0"/>
              <a:cs typeface="+mj-cs"/>
            </a:endParaRPr>
          </a:p>
        </p:txBody>
      </p:sp>
    </p:spTree>
    <p:extLst>
      <p:ext uri="{BB962C8B-B14F-4D97-AF65-F5344CB8AC3E}">
        <p14:creationId xmlns:p14="http://schemas.microsoft.com/office/powerpoint/2010/main" val="4034019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DCE54-72AE-E4D4-59EA-693F7786A8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DA583C-DFE3-9B78-6223-E8A225139484}"/>
              </a:ext>
            </a:extLst>
          </p:cNvPr>
          <p:cNvSpPr txBox="1"/>
          <p:nvPr/>
        </p:nvSpPr>
        <p:spPr>
          <a:xfrm>
            <a:off x="0" y="126301"/>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Jost SemiBold"/>
                <a:ea typeface="+mn-ea"/>
                <a:cs typeface="+mn-cs"/>
              </a:rPr>
              <a:t>Highlights of Expedition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Neko Harbor – 13 February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Recorded sounds and video of glacier calving!</a:t>
            </a:r>
          </a:p>
        </p:txBody>
      </p:sp>
      <p:sp>
        <p:nvSpPr>
          <p:cNvPr id="9" name="TextBox 8">
            <a:extLst>
              <a:ext uri="{FF2B5EF4-FFF2-40B4-BE49-F238E27FC236}">
                <a16:creationId xmlns:a16="http://schemas.microsoft.com/office/drawing/2014/main" id="{FAE2B340-7DA3-BB74-A89D-7BFE8515DAD6}"/>
              </a:ext>
            </a:extLst>
          </p:cNvPr>
          <p:cNvSpPr txBox="1"/>
          <p:nvPr/>
        </p:nvSpPr>
        <p:spPr>
          <a:xfrm>
            <a:off x="6866978" y="5804464"/>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
        <p:nvSpPr>
          <p:cNvPr id="11" name="TextBox 10">
            <a:extLst>
              <a:ext uri="{FF2B5EF4-FFF2-40B4-BE49-F238E27FC236}">
                <a16:creationId xmlns:a16="http://schemas.microsoft.com/office/drawing/2014/main" id="{1E438EC3-E318-1019-CF1A-B5BA380C173B}"/>
              </a:ext>
            </a:extLst>
          </p:cNvPr>
          <p:cNvSpPr txBox="1"/>
          <p:nvPr/>
        </p:nvSpPr>
        <p:spPr>
          <a:xfrm>
            <a:off x="6866978" y="5232198"/>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
        <p:nvSpPr>
          <p:cNvPr id="12" name="TextBox 11">
            <a:extLst>
              <a:ext uri="{FF2B5EF4-FFF2-40B4-BE49-F238E27FC236}">
                <a16:creationId xmlns:a16="http://schemas.microsoft.com/office/drawing/2014/main" id="{82169643-1017-AA78-47C4-E8A7D64554AB}"/>
              </a:ext>
            </a:extLst>
          </p:cNvPr>
          <p:cNvSpPr txBox="1"/>
          <p:nvPr/>
        </p:nvSpPr>
        <p:spPr>
          <a:xfrm>
            <a:off x="10949992" y="5232198"/>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pic>
        <p:nvPicPr>
          <p:cNvPr id="18" name="Picture 17" descr="A close-up of a glacier&#10;&#10;AI-generated content may be incorrect.">
            <a:extLst>
              <a:ext uri="{FF2B5EF4-FFF2-40B4-BE49-F238E27FC236}">
                <a16:creationId xmlns:a16="http://schemas.microsoft.com/office/drawing/2014/main" id="{B14EA162-8D5E-3BDD-3E6E-4376B78D5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71495"/>
            <a:ext cx="4478924" cy="2529275"/>
          </a:xfrm>
          <a:prstGeom prst="rect">
            <a:avLst/>
          </a:prstGeom>
        </p:spPr>
      </p:pic>
      <p:pic>
        <p:nvPicPr>
          <p:cNvPr id="20" name="Picture 19" descr="A glacier with a boat in the water with Perito Moreno Glacier in the background&#10;&#10;AI-generated content may be incorrect.">
            <a:extLst>
              <a:ext uri="{FF2B5EF4-FFF2-40B4-BE49-F238E27FC236}">
                <a16:creationId xmlns:a16="http://schemas.microsoft.com/office/drawing/2014/main" id="{23A0761E-D6F2-D193-479C-01FD06A56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1290" y="3248581"/>
            <a:ext cx="4517699" cy="2529275"/>
          </a:xfrm>
          <a:prstGeom prst="rect">
            <a:avLst/>
          </a:prstGeom>
        </p:spPr>
      </p:pic>
      <p:pic>
        <p:nvPicPr>
          <p:cNvPr id="22" name="Picture 21" descr="A glacier in the water&#10;&#10;AI-generated content may be incorrect.">
            <a:extLst>
              <a:ext uri="{FF2B5EF4-FFF2-40B4-BE49-F238E27FC236}">
                <a16:creationId xmlns:a16="http://schemas.microsoft.com/office/drawing/2014/main" id="{DD3A829E-DE7C-AB3F-55DD-56CD925D3A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7103" y="4503064"/>
            <a:ext cx="4190215" cy="2341591"/>
          </a:xfrm>
          <a:prstGeom prst="rect">
            <a:avLst/>
          </a:prstGeom>
        </p:spPr>
      </p:pic>
      <p:sp>
        <p:nvSpPr>
          <p:cNvPr id="25" name="Oval 24">
            <a:extLst>
              <a:ext uri="{FF2B5EF4-FFF2-40B4-BE49-F238E27FC236}">
                <a16:creationId xmlns:a16="http://schemas.microsoft.com/office/drawing/2014/main" id="{7B08261E-61B6-6C1A-739B-8864F878DC2C}"/>
              </a:ext>
            </a:extLst>
          </p:cNvPr>
          <p:cNvSpPr/>
          <p:nvPr/>
        </p:nvSpPr>
        <p:spPr>
          <a:xfrm>
            <a:off x="9271984" y="5478418"/>
            <a:ext cx="1893322" cy="136623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6" name="Oval 25">
            <a:extLst>
              <a:ext uri="{FF2B5EF4-FFF2-40B4-BE49-F238E27FC236}">
                <a16:creationId xmlns:a16="http://schemas.microsoft.com/office/drawing/2014/main" id="{B30E027D-B1C3-F3A3-7A8A-224EB1D8BD81}"/>
              </a:ext>
            </a:extLst>
          </p:cNvPr>
          <p:cNvSpPr/>
          <p:nvPr/>
        </p:nvSpPr>
        <p:spPr>
          <a:xfrm>
            <a:off x="5464005" y="4672189"/>
            <a:ext cx="1893322" cy="136623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7" name="Oval 26">
            <a:extLst>
              <a:ext uri="{FF2B5EF4-FFF2-40B4-BE49-F238E27FC236}">
                <a16:creationId xmlns:a16="http://schemas.microsoft.com/office/drawing/2014/main" id="{EF63C09A-6E2E-7319-9632-F222F46FEBD9}"/>
              </a:ext>
            </a:extLst>
          </p:cNvPr>
          <p:cNvSpPr/>
          <p:nvPr/>
        </p:nvSpPr>
        <p:spPr>
          <a:xfrm>
            <a:off x="1314973" y="3146981"/>
            <a:ext cx="1893322" cy="136623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98870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13AD-C5AD-AD7F-A478-44F0CD8C43F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0AFFEB0-E971-00FA-96D6-0FDDAC748849}"/>
              </a:ext>
            </a:extLst>
          </p:cNvPr>
          <p:cNvSpPr txBox="1"/>
          <p:nvPr/>
        </p:nvSpPr>
        <p:spPr>
          <a:xfrm>
            <a:off x="0" y="126301"/>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Jost SemiBold"/>
                <a:ea typeface="+mn-ea"/>
                <a:cs typeface="+mn-cs"/>
              </a:rPr>
              <a:t>Highlights of Expedition #3</a:t>
            </a:r>
          </a:p>
          <a:p>
            <a:pPr lvl="0" algn="ctr">
              <a:defRPr/>
            </a:pPr>
            <a:r>
              <a:rPr lang="en-GB" sz="3600" dirty="0">
                <a:solidFill>
                  <a:prstClr val="white"/>
                </a:solidFill>
                <a:latin typeface="Jost SemiBold"/>
              </a:rPr>
              <a:t>Danco Island – 14 February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Recorded vocalizations at different breeding/age stages</a:t>
            </a:r>
          </a:p>
        </p:txBody>
      </p:sp>
      <p:pic>
        <p:nvPicPr>
          <p:cNvPr id="3" name="Picture 2" descr="A penguin feeding its chick&#10;&#10;AI-generated content may be incorrect.">
            <a:extLst>
              <a:ext uri="{FF2B5EF4-FFF2-40B4-BE49-F238E27FC236}">
                <a16:creationId xmlns:a16="http://schemas.microsoft.com/office/drawing/2014/main" id="{8818D31D-9959-2AAA-FE7A-06F011723F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537" y="2687053"/>
            <a:ext cx="3818925" cy="2546994"/>
          </a:xfrm>
          <a:prstGeom prst="rect">
            <a:avLst/>
          </a:prstGeom>
        </p:spPr>
      </p:pic>
      <p:pic>
        <p:nvPicPr>
          <p:cNvPr id="5" name="Picture 4" descr="A penguin lying on a pile of rocks&#10;&#10;AI-generated content may be incorrect.">
            <a:extLst>
              <a:ext uri="{FF2B5EF4-FFF2-40B4-BE49-F238E27FC236}">
                <a16:creationId xmlns:a16="http://schemas.microsoft.com/office/drawing/2014/main" id="{FA118560-84FE-E563-3DFA-E0D7486A31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419" y="2687053"/>
            <a:ext cx="3821627" cy="2546994"/>
          </a:xfrm>
          <a:prstGeom prst="rect">
            <a:avLst/>
          </a:prstGeom>
        </p:spPr>
      </p:pic>
      <p:pic>
        <p:nvPicPr>
          <p:cNvPr id="8" name="Picture 7" descr="Two penguins standing on rocks&#10;&#10;AI-generated content may be incorrect.">
            <a:extLst>
              <a:ext uri="{FF2B5EF4-FFF2-40B4-BE49-F238E27FC236}">
                <a16:creationId xmlns:a16="http://schemas.microsoft.com/office/drawing/2014/main" id="{755A82AF-F91B-806D-DB9C-DF2CFDC87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2509" y="2685204"/>
            <a:ext cx="3819072" cy="2546994"/>
          </a:xfrm>
          <a:prstGeom prst="rect">
            <a:avLst/>
          </a:prstGeom>
        </p:spPr>
      </p:pic>
      <p:sp>
        <p:nvSpPr>
          <p:cNvPr id="9" name="TextBox 8">
            <a:extLst>
              <a:ext uri="{FF2B5EF4-FFF2-40B4-BE49-F238E27FC236}">
                <a16:creationId xmlns:a16="http://schemas.microsoft.com/office/drawing/2014/main" id="{DA0187F0-6AE8-4E98-5E33-01A53B3D3424}"/>
              </a:ext>
            </a:extLst>
          </p:cNvPr>
          <p:cNvSpPr txBox="1"/>
          <p:nvPr/>
        </p:nvSpPr>
        <p:spPr>
          <a:xfrm>
            <a:off x="2841006" y="5232198"/>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
        <p:nvSpPr>
          <p:cNvPr id="11" name="TextBox 10">
            <a:extLst>
              <a:ext uri="{FF2B5EF4-FFF2-40B4-BE49-F238E27FC236}">
                <a16:creationId xmlns:a16="http://schemas.microsoft.com/office/drawing/2014/main" id="{0C2A356F-005E-AFBA-0410-3685BD05FFC5}"/>
              </a:ext>
            </a:extLst>
          </p:cNvPr>
          <p:cNvSpPr txBox="1"/>
          <p:nvPr/>
        </p:nvSpPr>
        <p:spPr>
          <a:xfrm>
            <a:off x="6866978" y="5232198"/>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
        <p:nvSpPr>
          <p:cNvPr id="12" name="TextBox 11">
            <a:extLst>
              <a:ext uri="{FF2B5EF4-FFF2-40B4-BE49-F238E27FC236}">
                <a16:creationId xmlns:a16="http://schemas.microsoft.com/office/drawing/2014/main" id="{3E675BF6-9F98-C0A3-7578-0ABBB4FF2209}"/>
              </a:ext>
            </a:extLst>
          </p:cNvPr>
          <p:cNvSpPr txBox="1"/>
          <p:nvPr/>
        </p:nvSpPr>
        <p:spPr>
          <a:xfrm>
            <a:off x="10949992" y="5232198"/>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120662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A37D4-5887-D4C6-12F1-92C2771F48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3353BA-07C6-7CF7-E7C0-5D346DF8561A}"/>
              </a:ext>
            </a:extLst>
          </p:cNvPr>
          <p:cNvSpPr txBox="1"/>
          <p:nvPr/>
        </p:nvSpPr>
        <p:spPr>
          <a:xfrm>
            <a:off x="0" y="1542857"/>
            <a:ext cx="12192000" cy="4129336"/>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Expand</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operations to all three HX vessels operating in polar and subpolar waters during the austral summer, ensuring broader reach and logistical versatility</a:t>
            </a:r>
            <a:endParaRPr kumimoji="0" lang="en-BR" sz="2400" b="0" i="0" u="none" strike="noStrike" kern="100" cap="none" spc="0" normalizeH="0" baseline="0" noProof="0" dirty="0">
              <a:ln>
                <a:noFill/>
              </a:ln>
              <a:solidFill>
                <a:prstClr val="white"/>
              </a:solidFill>
              <a:effectLst/>
              <a:uLnTx/>
              <a:uFillTx/>
              <a:latin typeface="Jost"/>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Train</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and integrat</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two new collaborators into the </a:t>
            </a:r>
            <a:r>
              <a:rPr kumimoji="0" lang="en-BR" sz="2400" b="0" i="1"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Sounds Good!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initiative, introducing them to the operational dynamics of HX cruises and strengthening the team’s interdisciplinary capacity</a:t>
            </a:r>
            <a:endPar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Continu</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the collection of acoustic recordings in both marine and terrestrial environments, with improved techniques and broader geographic coverage</a:t>
            </a:r>
            <a:endParaRPr kumimoji="0" lang="en-BR" sz="2400" b="0" i="0" u="none" strike="noStrike" kern="100" cap="none" spc="0" normalizeH="0" baseline="0" noProof="0" dirty="0">
              <a:ln>
                <a:noFill/>
              </a:ln>
              <a:solidFill>
                <a:prstClr val="white"/>
              </a:solidFill>
              <a:effectLst/>
              <a:uLnTx/>
              <a:uFillTx/>
              <a:latin typeface="Jos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A54452E-9A64-13D3-7A04-4552B6445A5F}"/>
              </a:ext>
            </a:extLst>
          </p:cNvPr>
          <p:cNvSpPr txBox="1"/>
          <p:nvPr/>
        </p:nvSpPr>
        <p:spPr>
          <a:xfrm>
            <a:off x="0" y="12630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Jost SemiBold"/>
                <a:ea typeface="+mn-ea"/>
                <a:cs typeface="+mn-cs"/>
              </a:rPr>
              <a:t>Highlights of Expedition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Missions Accomplished!</a:t>
            </a:r>
          </a:p>
        </p:txBody>
      </p:sp>
    </p:spTree>
    <p:extLst>
      <p:ext uri="{BB962C8B-B14F-4D97-AF65-F5344CB8AC3E}">
        <p14:creationId xmlns:p14="http://schemas.microsoft.com/office/powerpoint/2010/main" val="25634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CD2EC-CEF7-E101-821F-D62C7BD977EE}"/>
              </a:ext>
            </a:extLst>
          </p:cNvPr>
          <p:cNvSpPr txBox="1"/>
          <p:nvPr/>
        </p:nvSpPr>
        <p:spPr>
          <a:xfrm>
            <a:off x="0" y="1542857"/>
            <a:ext cx="12192000" cy="3472746"/>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Strengthen</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collaboration between </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G</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uest </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S</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cientists and Expedition Leaders, as well as other onboard team members, to refine data collection efforts and explore ways to enhance guest engagement</a:t>
            </a:r>
            <a:endParaRPr kumimoji="0" lang="en-BR" sz="2400" b="0" i="0" u="none" strike="noStrike" kern="100" cap="none" spc="0" normalizeH="0" baseline="0" noProof="0" dirty="0">
              <a:ln>
                <a:noFill/>
              </a:ln>
              <a:solidFill>
                <a:prstClr val="white"/>
              </a:solidFill>
              <a:effectLst/>
              <a:uLnTx/>
              <a:uFillTx/>
              <a:latin typeface="Jost"/>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Enhanc</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and diversify</a:t>
            </a:r>
            <a:r>
              <a:rPr kumimoji="0" lang="en-GB"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ed</a:t>
            </a:r>
            <a:r>
              <a:rPr kumimoji="0" lang="en-BR" sz="2400" b="0" i="0" u="none" strike="noStrike" kern="0" cap="none" spc="0" normalizeH="0" baseline="0" noProof="0" dirty="0">
                <a:ln>
                  <a:noFill/>
                </a:ln>
                <a:solidFill>
                  <a:prstClr val="white"/>
                </a:solidFill>
                <a:effectLst/>
                <a:uLnTx/>
                <a:uFillTx/>
                <a:latin typeface="Jost"/>
                <a:ea typeface="Times New Roman" panose="02020603050405020304" pitchFamily="18" charset="0"/>
                <a:cs typeface="Times New Roman" panose="02020603050405020304" pitchFamily="18" charset="0"/>
              </a:rPr>
              <a:t> onboard educational efforts, sharing knowledge with guests through dynamic and accessible formats, including lectures, sound-based experiences, and informal interactions</a:t>
            </a:r>
            <a:endParaRPr kumimoji="0" lang="en-BR" sz="2400" b="0" i="0" u="none" strike="noStrike" kern="100" cap="none" spc="0" normalizeH="0" baseline="0" noProof="0" dirty="0">
              <a:ln>
                <a:noFill/>
              </a:ln>
              <a:solidFill>
                <a:prstClr val="white"/>
              </a:solidFill>
              <a:effectLst/>
              <a:uLnTx/>
              <a:uFillTx/>
              <a:latin typeface="Jos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449B341-230D-1CF1-F297-67DBADEAF142}"/>
              </a:ext>
            </a:extLst>
          </p:cNvPr>
          <p:cNvSpPr txBox="1"/>
          <p:nvPr/>
        </p:nvSpPr>
        <p:spPr>
          <a:xfrm>
            <a:off x="0" y="12630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Jost SemiBold"/>
                <a:ea typeface="+mn-ea"/>
                <a:cs typeface="+mn-cs"/>
              </a:rPr>
              <a:t>Highlights of Expedition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Missions Accomplished!</a:t>
            </a:r>
          </a:p>
        </p:txBody>
      </p:sp>
    </p:spTree>
    <p:extLst>
      <p:ext uri="{BB962C8B-B14F-4D97-AF65-F5344CB8AC3E}">
        <p14:creationId xmlns:p14="http://schemas.microsoft.com/office/powerpoint/2010/main" val="409093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437145" y="486208"/>
            <a:ext cx="3438469" cy="1902272"/>
          </a:xfrm>
        </p:spPr>
        <p:txBody>
          <a:bodyPr/>
          <a:lstStyle/>
          <a:p>
            <a:r>
              <a:rPr lang="en-GB" dirty="0"/>
              <a:t>NASA GLOBE Cloud Observer</a:t>
            </a:r>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437144" y="2592037"/>
            <a:ext cx="3438469" cy="3171209"/>
          </a:xfrm>
        </p:spPr>
        <p:txBody>
          <a:bodyPr/>
          <a:lstStyle/>
          <a:p>
            <a:r>
              <a:rPr lang="nb-NO" dirty="0">
                <a:latin typeface="Jost" pitchFamily="2" charset="0"/>
              </a:rPr>
              <a:t>On </a:t>
            </a:r>
            <a:r>
              <a:rPr lang="nb-NO" dirty="0" err="1">
                <a:latin typeface="Jost" pitchFamily="2" charset="0"/>
              </a:rPr>
              <a:t>this</a:t>
            </a:r>
            <a:r>
              <a:rPr lang="nb-NO" dirty="0">
                <a:latin typeface="Jost" pitchFamily="2" charset="0"/>
              </a:rPr>
              <a:t> </a:t>
            </a:r>
            <a:r>
              <a:rPr lang="nb-NO" dirty="0" err="1">
                <a:latin typeface="Jost" pitchFamily="2" charset="0"/>
              </a:rPr>
              <a:t>Highlights</a:t>
            </a:r>
            <a:r>
              <a:rPr lang="nb-NO" dirty="0">
                <a:latin typeface="Jost" pitchFamily="2" charset="0"/>
              </a:rPr>
              <a:t> </a:t>
            </a:r>
            <a:r>
              <a:rPr lang="nb-NO" dirty="0" err="1">
                <a:latin typeface="Jost" pitchFamily="2" charset="0"/>
              </a:rPr>
              <a:t>of</a:t>
            </a:r>
            <a:r>
              <a:rPr lang="nb-NO" dirty="0">
                <a:latin typeface="Jost" pitchFamily="2" charset="0"/>
              </a:rPr>
              <a:t> Antarctica Expedition </a:t>
            </a:r>
            <a:r>
              <a:rPr lang="nb-NO" dirty="0" err="1">
                <a:latin typeface="Jost" pitchFamily="2" charset="0"/>
              </a:rPr>
              <a:t>we</a:t>
            </a:r>
            <a:r>
              <a:rPr lang="nb-NO" dirty="0">
                <a:latin typeface="Jost" pitchFamily="2" charset="0"/>
              </a:rPr>
              <a:t> </a:t>
            </a:r>
            <a:r>
              <a:rPr lang="nb-NO" dirty="0" err="1">
                <a:latin typeface="Jost" pitchFamily="2" charset="0"/>
              </a:rPr>
              <a:t>conducted</a:t>
            </a:r>
            <a:r>
              <a:rPr lang="nb-NO" dirty="0">
                <a:latin typeface="Jost" pitchFamily="2" charset="0"/>
              </a:rPr>
              <a:t> </a:t>
            </a:r>
            <a:r>
              <a:rPr lang="nb-NO" dirty="0" err="1">
                <a:latin typeface="Jost" pitchFamily="2" charset="0"/>
              </a:rPr>
              <a:t>three</a:t>
            </a:r>
            <a:r>
              <a:rPr lang="nb-NO" dirty="0">
                <a:latin typeface="Jost" pitchFamily="2" charset="0"/>
              </a:rPr>
              <a:t> </a:t>
            </a:r>
            <a:r>
              <a:rPr lang="nb-NO" dirty="0" err="1">
                <a:latin typeface="Jost" pitchFamily="2" charset="0"/>
              </a:rPr>
              <a:t>Cloud</a:t>
            </a:r>
            <a:r>
              <a:rPr lang="nb-NO" dirty="0">
                <a:latin typeface="Jost" pitchFamily="2" charset="0"/>
              </a:rPr>
              <a:t> </a:t>
            </a:r>
            <a:r>
              <a:rPr lang="nb-NO" dirty="0" err="1">
                <a:latin typeface="Jost" pitchFamily="2" charset="0"/>
              </a:rPr>
              <a:t>Observation</a:t>
            </a:r>
            <a:r>
              <a:rPr lang="nb-NO" dirty="0">
                <a:latin typeface="Jost" pitchFamily="2" charset="0"/>
              </a:rPr>
              <a:t> sessions and sent </a:t>
            </a:r>
            <a:r>
              <a:rPr lang="nb-NO" dirty="0" err="1">
                <a:latin typeface="Jost" pitchFamily="2" charset="0"/>
              </a:rPr>
              <a:t>our</a:t>
            </a:r>
            <a:r>
              <a:rPr lang="nb-NO" dirty="0">
                <a:latin typeface="Jost" pitchFamily="2" charset="0"/>
              </a:rPr>
              <a:t> data </a:t>
            </a:r>
            <a:r>
              <a:rPr lang="nb-NO" dirty="0" err="1">
                <a:latin typeface="Jost" pitchFamily="2" charset="0"/>
              </a:rPr>
              <a:t>off</a:t>
            </a:r>
            <a:r>
              <a:rPr lang="nb-NO" dirty="0">
                <a:latin typeface="Jost" pitchFamily="2" charset="0"/>
              </a:rPr>
              <a:t> to NASA!</a:t>
            </a:r>
          </a:p>
          <a:p>
            <a:endParaRPr lang="nb-NO" dirty="0">
              <a:latin typeface="Jost" pitchFamily="2" charset="0"/>
            </a:endParaRPr>
          </a:p>
          <a:p>
            <a:r>
              <a:rPr lang="nb-NO" dirty="0" err="1">
                <a:latin typeface="Jost" pitchFamily="2" charset="0"/>
              </a:rPr>
              <a:t>Thank</a:t>
            </a:r>
            <a:r>
              <a:rPr lang="nb-NO" dirty="0">
                <a:latin typeface="Jost" pitchFamily="2" charset="0"/>
              </a:rPr>
              <a:t> </a:t>
            </a:r>
            <a:r>
              <a:rPr lang="nb-NO" dirty="0" err="1">
                <a:latin typeface="Jost" pitchFamily="2" charset="0"/>
              </a:rPr>
              <a:t>you</a:t>
            </a:r>
            <a:r>
              <a:rPr lang="nb-NO" dirty="0">
                <a:latin typeface="Jost" pitchFamily="2" charset="0"/>
              </a:rPr>
              <a:t> to </a:t>
            </a:r>
            <a:r>
              <a:rPr lang="nb-NO" dirty="0" err="1">
                <a:latin typeface="Jost" pitchFamily="2" charset="0"/>
              </a:rPr>
              <a:t>the</a:t>
            </a:r>
            <a:r>
              <a:rPr lang="nb-NO" dirty="0">
                <a:latin typeface="Jost" pitchFamily="2" charset="0"/>
              </a:rPr>
              <a:t> 57 </a:t>
            </a:r>
            <a:r>
              <a:rPr lang="nb-NO" dirty="0" err="1">
                <a:latin typeface="Jost" pitchFamily="2" charset="0"/>
              </a:rPr>
              <a:t>Cloud</a:t>
            </a:r>
            <a:r>
              <a:rPr lang="nb-NO" dirty="0">
                <a:latin typeface="Jost" pitchFamily="2" charset="0"/>
              </a:rPr>
              <a:t> </a:t>
            </a:r>
            <a:r>
              <a:rPr lang="nb-NO" dirty="0" err="1">
                <a:latin typeface="Jost" pitchFamily="2" charset="0"/>
              </a:rPr>
              <a:t>Observers</a:t>
            </a:r>
            <a:r>
              <a:rPr lang="nb-NO" dirty="0">
                <a:latin typeface="Jost" pitchFamily="2" charset="0"/>
              </a:rPr>
              <a:t> </a:t>
            </a:r>
            <a:r>
              <a:rPr lang="nb-NO" dirty="0" err="1">
                <a:latin typeface="Jost" pitchFamily="2" charset="0"/>
              </a:rPr>
              <a:t>who</a:t>
            </a:r>
            <a:r>
              <a:rPr lang="nb-NO" dirty="0">
                <a:latin typeface="Jost" pitchFamily="2" charset="0"/>
              </a:rPr>
              <a:t> </a:t>
            </a:r>
            <a:r>
              <a:rPr lang="nb-NO" dirty="0" err="1">
                <a:latin typeface="Jost" pitchFamily="2" charset="0"/>
              </a:rPr>
              <a:t>participated</a:t>
            </a:r>
            <a:r>
              <a:rPr lang="nb-NO" dirty="0">
                <a:latin typeface="Jost" pitchFamily="2" charset="0"/>
              </a:rPr>
              <a:t> in </a:t>
            </a:r>
            <a:r>
              <a:rPr lang="nb-NO" dirty="0" err="1">
                <a:latin typeface="Jost" pitchFamily="2" charset="0"/>
              </a:rPr>
              <a:t>the</a:t>
            </a:r>
            <a:r>
              <a:rPr lang="nb-NO" dirty="0">
                <a:latin typeface="Jost" pitchFamily="2" charset="0"/>
              </a:rPr>
              <a:t> program, and </a:t>
            </a:r>
            <a:r>
              <a:rPr lang="nb-NO" dirty="0" err="1">
                <a:latin typeface="Jost" pitchFamily="2" charset="0"/>
              </a:rPr>
              <a:t>remember</a:t>
            </a:r>
            <a:r>
              <a:rPr lang="nb-NO" dirty="0">
                <a:latin typeface="Jost" pitchFamily="2" charset="0"/>
              </a:rPr>
              <a:t>, </a:t>
            </a:r>
            <a:r>
              <a:rPr lang="nb-NO" dirty="0" err="1">
                <a:latin typeface="Jost" pitchFamily="2" charset="0"/>
              </a:rPr>
              <a:t>you</a:t>
            </a:r>
            <a:r>
              <a:rPr lang="nb-NO" dirty="0">
                <a:latin typeface="Jost" pitchFamily="2" charset="0"/>
              </a:rPr>
              <a:t> </a:t>
            </a:r>
            <a:r>
              <a:rPr lang="nb-NO" dirty="0" err="1">
                <a:latin typeface="Jost" pitchFamily="2" charset="0"/>
              </a:rPr>
              <a:t>can</a:t>
            </a:r>
            <a:r>
              <a:rPr lang="nb-NO" dirty="0">
                <a:latin typeface="Jost" pitchFamily="2" charset="0"/>
              </a:rPr>
              <a:t> </a:t>
            </a:r>
            <a:r>
              <a:rPr lang="nb-NO" dirty="0" err="1">
                <a:latin typeface="Jost" pitchFamily="2" charset="0"/>
              </a:rPr>
              <a:t>continue</a:t>
            </a:r>
            <a:r>
              <a:rPr lang="nb-NO" dirty="0">
                <a:latin typeface="Jost" pitchFamily="2" charset="0"/>
              </a:rPr>
              <a:t> to do </a:t>
            </a:r>
            <a:r>
              <a:rPr lang="nb-NO" dirty="0" err="1">
                <a:latin typeface="Jost" pitchFamily="2" charset="0"/>
              </a:rPr>
              <a:t>this</a:t>
            </a:r>
            <a:r>
              <a:rPr lang="nb-NO" dirty="0">
                <a:latin typeface="Jost" pitchFamily="2" charset="0"/>
              </a:rPr>
              <a:t> at </a:t>
            </a:r>
            <a:r>
              <a:rPr lang="nb-NO" dirty="0" err="1">
                <a:latin typeface="Jost" pitchFamily="2" charset="0"/>
              </a:rPr>
              <a:t>home</a:t>
            </a:r>
            <a:r>
              <a:rPr lang="nb-NO" dirty="0">
                <a:latin typeface="Jost" pitchFamily="2" charset="0"/>
              </a:rPr>
              <a:t>!</a:t>
            </a:r>
          </a:p>
          <a:p>
            <a:endParaRPr lang="nb-NO" dirty="0">
              <a:latin typeface="Jost" pitchFamily="2" charset="0"/>
            </a:endParaRPr>
          </a:p>
          <a:p>
            <a:r>
              <a:rPr lang="nb-NO" dirty="0" err="1">
                <a:latin typeface="Jost" pitchFamily="2" charset="0"/>
              </a:rPr>
              <a:t>Observations</a:t>
            </a:r>
            <a:r>
              <a:rPr lang="nb-NO" dirty="0">
                <a:latin typeface="Jost" pitchFamily="2" charset="0"/>
              </a:rPr>
              <a:t> from </a:t>
            </a:r>
            <a:r>
              <a:rPr lang="nb-NO" dirty="0" err="1">
                <a:latin typeface="Jost" pitchFamily="2" charset="0"/>
              </a:rPr>
              <a:t>the</a:t>
            </a:r>
            <a:r>
              <a:rPr lang="nb-NO" dirty="0">
                <a:latin typeface="Jost" pitchFamily="2" charset="0"/>
              </a:rPr>
              <a:t> Drake </a:t>
            </a:r>
            <a:r>
              <a:rPr lang="nb-NO" dirty="0" err="1">
                <a:latin typeface="Jost" pitchFamily="2" charset="0"/>
              </a:rPr>
              <a:t>Passage</a:t>
            </a:r>
            <a:r>
              <a:rPr lang="nb-NO" dirty="0">
                <a:latin typeface="Jost" pitchFamily="2" charset="0"/>
              </a:rPr>
              <a:t> </a:t>
            </a:r>
            <a:r>
              <a:rPr lang="nb-NO" dirty="0" err="1">
                <a:latin typeface="Jost" pitchFamily="2" charset="0"/>
              </a:rPr>
              <a:t>are</a:t>
            </a:r>
            <a:r>
              <a:rPr lang="nb-NO" dirty="0">
                <a:latin typeface="Jost" pitchFamily="2" charset="0"/>
              </a:rPr>
              <a:t> </a:t>
            </a:r>
            <a:r>
              <a:rPr lang="nb-NO" dirty="0" err="1">
                <a:latin typeface="Jost" pitchFamily="2" charset="0"/>
              </a:rPr>
              <a:t>critical</a:t>
            </a:r>
            <a:r>
              <a:rPr lang="en-US" dirty="0">
                <a:latin typeface="Jost" pitchFamily="2" charset="0"/>
              </a:rPr>
              <a:t>, as they reflect the ocean-atmosphere interface of the Circumpolar</a:t>
            </a:r>
            <a:r>
              <a:rPr lang="nb-NO" dirty="0">
                <a:latin typeface="Jost" pitchFamily="2" charset="0"/>
              </a:rPr>
              <a:t> </a:t>
            </a:r>
            <a:r>
              <a:rPr lang="nb-NO" dirty="0" err="1">
                <a:latin typeface="Jost" pitchFamily="2" charset="0"/>
              </a:rPr>
              <a:t>Current</a:t>
            </a:r>
            <a:r>
              <a:rPr lang="nb-NO" dirty="0">
                <a:latin typeface="Jost" pitchFamily="2" charset="0"/>
              </a:rPr>
              <a:t> and Winds.</a:t>
            </a:r>
          </a:p>
          <a:p>
            <a:endParaRPr lang="nb-NO" dirty="0">
              <a:latin typeface="Jost" pitchFamily="2" charset="0"/>
            </a:endParaRPr>
          </a:p>
          <a:p>
            <a:r>
              <a:rPr lang="nb-NO" dirty="0" err="1">
                <a:latin typeface="Jost" pitchFamily="2" charset="0"/>
              </a:rPr>
              <a:t>Thank</a:t>
            </a:r>
            <a:r>
              <a:rPr lang="nb-NO" dirty="0">
                <a:latin typeface="Jost" pitchFamily="2" charset="0"/>
              </a:rPr>
              <a:t> </a:t>
            </a:r>
            <a:r>
              <a:rPr lang="nb-NO" dirty="0" err="1">
                <a:latin typeface="Jost" pitchFamily="2" charset="0"/>
              </a:rPr>
              <a:t>you</a:t>
            </a:r>
            <a:r>
              <a:rPr lang="nb-NO" dirty="0">
                <a:latin typeface="Jost" pitchFamily="2" charset="0"/>
              </a:rPr>
              <a:t> for </a:t>
            </a:r>
            <a:r>
              <a:rPr lang="nb-NO" dirty="0" err="1">
                <a:latin typeface="Jost" pitchFamily="2" charset="0"/>
              </a:rPr>
              <a:t>your</a:t>
            </a:r>
            <a:r>
              <a:rPr lang="nb-NO" dirty="0">
                <a:latin typeface="Jost" pitchFamily="2" charset="0"/>
              </a:rPr>
              <a:t> </a:t>
            </a:r>
            <a:r>
              <a:rPr lang="nb-NO" dirty="0" err="1">
                <a:latin typeface="Jost" pitchFamily="2" charset="0"/>
              </a:rPr>
              <a:t>active</a:t>
            </a:r>
            <a:r>
              <a:rPr lang="nb-NO" dirty="0">
                <a:latin typeface="Jost" pitchFamily="2" charset="0"/>
              </a:rPr>
              <a:t> </a:t>
            </a:r>
            <a:r>
              <a:rPr lang="nb-NO" dirty="0" err="1">
                <a:latin typeface="Jost" pitchFamily="2" charset="0"/>
              </a:rPr>
              <a:t>participation</a:t>
            </a:r>
            <a:endParaRPr lang="et-EE" dirty="0">
              <a:latin typeface="Jost" pitchFamily="2" charset="0"/>
            </a:endParaRP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8437145" y="5995815"/>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hlinkClick r:id="rId3">
                  <a:extLst>
                    <a:ext uri="{A12FA001-AC4F-418D-AE19-62706E023703}">
                      <ahyp:hlinkClr xmlns:ahyp="http://schemas.microsoft.com/office/drawing/2018/hyperlinkcolor" val="tx"/>
                    </a:ext>
                  </a:extLst>
                </a:hlinkClick>
              </a:rPr>
              <a:t>View our data </a:t>
            </a:r>
            <a:r>
              <a:rPr lang="en-US" dirty="0">
                <a:latin typeface="+mn-lt"/>
              </a:rPr>
              <a:t>on the global map</a:t>
            </a:r>
            <a:endParaRPr lang="et-EE" u="sng" dirty="0">
              <a:solidFill>
                <a:srgbClr val="00B0F0"/>
              </a:solidFill>
              <a:latin typeface="+mn-lt"/>
            </a:endParaRPr>
          </a:p>
        </p:txBody>
      </p:sp>
      <p:sp>
        <p:nvSpPr>
          <p:cNvPr id="4" name="Picture Placeholder 3">
            <a:extLst>
              <a:ext uri="{FF2B5EF4-FFF2-40B4-BE49-F238E27FC236}">
                <a16:creationId xmlns:a16="http://schemas.microsoft.com/office/drawing/2014/main" id="{58F70DDE-74E7-BADC-6F34-CB538C43DF58}"/>
              </a:ext>
            </a:extLst>
          </p:cNvPr>
          <p:cNvSpPr>
            <a:spLocks noGrp="1"/>
          </p:cNvSpPr>
          <p:nvPr>
            <p:ph type="pic" sz="quarter" idx="11"/>
          </p:nvPr>
        </p:nvSpPr>
        <p:spPr/>
        <p:txBody>
          <a:bodyPr/>
          <a:lstStyle/>
          <a:p>
            <a:endParaRPr lang="en-GB"/>
          </a:p>
        </p:txBody>
      </p:sp>
      <p:pic>
        <p:nvPicPr>
          <p:cNvPr id="5" name="Picture Placeholder 1">
            <a:extLst>
              <a:ext uri="{FF2B5EF4-FFF2-40B4-BE49-F238E27FC236}">
                <a16:creationId xmlns:a16="http://schemas.microsoft.com/office/drawing/2014/main" id="{AD9152AB-3E8F-9428-73FD-82B70D6381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
          <a:stretch/>
        </p:blipFill>
        <p:spPr>
          <a:xfrm>
            <a:off x="0" y="434975"/>
            <a:ext cx="8135938" cy="6423025"/>
          </a:xfrm>
          <a:prstGeom prst="rect">
            <a:avLst/>
          </a:prstGeom>
          <a:solidFill>
            <a:schemeClr val="tx1">
              <a:lumMod val="10000"/>
              <a:lumOff val="90000"/>
            </a:schemeClr>
          </a:solidFill>
        </p:spPr>
      </p:pic>
      <p:pic>
        <p:nvPicPr>
          <p:cNvPr id="2" name="Picture 1">
            <a:extLst>
              <a:ext uri="{FF2B5EF4-FFF2-40B4-BE49-F238E27FC236}">
                <a16:creationId xmlns:a16="http://schemas.microsoft.com/office/drawing/2014/main" id="{837060F1-8F9B-5014-EFB6-EB3DAC9481DC}"/>
              </a:ext>
            </a:extLst>
          </p:cNvPr>
          <p:cNvPicPr>
            <a:picLocks noChangeAspect="1"/>
          </p:cNvPicPr>
          <p:nvPr/>
        </p:nvPicPr>
        <p:blipFill>
          <a:blip r:embed="rId5"/>
          <a:stretch>
            <a:fillRect/>
          </a:stretch>
        </p:blipFill>
        <p:spPr>
          <a:xfrm>
            <a:off x="4872372" y="5466429"/>
            <a:ext cx="3263566" cy="1391571"/>
          </a:xfrm>
          <a:prstGeom prst="rect">
            <a:avLst/>
          </a:prstGeom>
        </p:spPr>
      </p:pic>
    </p:spTree>
    <p:extLst>
      <p:ext uri="{BB962C8B-B14F-4D97-AF65-F5344CB8AC3E}">
        <p14:creationId xmlns:p14="http://schemas.microsoft.com/office/powerpoint/2010/main" val="90344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74BB50-8DDE-4967-9AC7-C6C4123D3C71}"/>
              </a:ext>
            </a:extLst>
          </p:cNvPr>
          <p:cNvSpPr>
            <a:spLocks noGrp="1"/>
          </p:cNvSpPr>
          <p:nvPr>
            <p:ph type="title"/>
          </p:nvPr>
        </p:nvSpPr>
        <p:spPr>
          <a:xfrm>
            <a:off x="319305" y="1847515"/>
            <a:ext cx="3438469" cy="1284154"/>
          </a:xfrm>
        </p:spPr>
        <p:txBody>
          <a:bodyPr/>
          <a:lstStyle/>
          <a:p>
            <a:r>
              <a:rPr lang="nb-NO" sz="3600" dirty="0" err="1"/>
              <a:t>Climate</a:t>
            </a:r>
            <a:r>
              <a:rPr lang="nb-NO" sz="3600" dirty="0"/>
              <a:t> </a:t>
            </a:r>
            <a:r>
              <a:rPr lang="nb-NO" sz="3600" dirty="0" err="1"/>
              <a:t>Change</a:t>
            </a:r>
            <a:r>
              <a:rPr lang="nb-NO" sz="3600" dirty="0"/>
              <a:t> Survey</a:t>
            </a:r>
            <a:endParaRPr lang="en-US" sz="3600" dirty="0"/>
          </a:p>
        </p:txBody>
      </p:sp>
      <p:sp>
        <p:nvSpPr>
          <p:cNvPr id="6" name="Text Placeholder 5">
            <a:extLst>
              <a:ext uri="{FF2B5EF4-FFF2-40B4-BE49-F238E27FC236}">
                <a16:creationId xmlns:a16="http://schemas.microsoft.com/office/drawing/2014/main" id="{E69E9C64-D5DC-E8EA-0811-4B3EAF4924E2}"/>
              </a:ext>
            </a:extLst>
          </p:cNvPr>
          <p:cNvSpPr>
            <a:spLocks noGrp="1"/>
          </p:cNvSpPr>
          <p:nvPr>
            <p:ph type="body" sz="quarter" idx="10"/>
          </p:nvPr>
        </p:nvSpPr>
        <p:spPr>
          <a:xfrm>
            <a:off x="268505" y="3280968"/>
            <a:ext cx="3554195" cy="2760841"/>
          </a:xfrm>
        </p:spPr>
        <p:txBody>
          <a:bodyPr/>
          <a:lstStyle/>
          <a:p>
            <a:r>
              <a:rPr lang="en-US" b="1" dirty="0"/>
              <a:t> How do you feel about climate change?</a:t>
            </a:r>
          </a:p>
          <a:p>
            <a:endParaRPr lang="en-US" dirty="0"/>
          </a:p>
          <a:p>
            <a:r>
              <a:rPr lang="en-US" dirty="0"/>
              <a:t>As an experiment, we conducted a survey on our guests’ views and feelings on the subject of climate change. In the long run, we would like to gather enough data for a scientific statistical study based on the microcosm of our ship. This cruise has seen the very first instance of such a survey.</a:t>
            </a:r>
          </a:p>
          <a:p>
            <a:endParaRPr lang="en-US" dirty="0"/>
          </a:p>
          <a:p>
            <a:r>
              <a:rPr lang="en-US" dirty="0"/>
              <a:t>Thank you to the </a:t>
            </a:r>
            <a:r>
              <a:rPr lang="en-US" b="1" dirty="0"/>
              <a:t>130 participants </a:t>
            </a:r>
            <a:r>
              <a:rPr lang="en-US" dirty="0"/>
              <a:t>who answered the survey. </a:t>
            </a:r>
            <a:r>
              <a:rPr lang="en-US" dirty="0">
                <a:hlinkClick r:id="rId2">
                  <a:extLst>
                    <a:ext uri="{A12FA001-AC4F-418D-AE19-62706E023703}">
                      <ahyp:hlinkClr xmlns:ahyp="http://schemas.microsoft.com/office/drawing/2018/hyperlinkcolor" val="tx"/>
                    </a:ext>
                  </a:extLst>
                </a:hlinkClick>
              </a:rPr>
              <a:t>You can view and download the results (pdf) on this link.</a:t>
            </a:r>
            <a:endParaRPr lang="en-US" dirty="0"/>
          </a:p>
        </p:txBody>
      </p:sp>
      <p:sp>
        <p:nvSpPr>
          <p:cNvPr id="14" name="Rectangle 13">
            <a:extLst>
              <a:ext uri="{FF2B5EF4-FFF2-40B4-BE49-F238E27FC236}">
                <a16:creationId xmlns:a16="http://schemas.microsoft.com/office/drawing/2014/main" id="{CDE062EA-F5A3-D6ED-AD69-426B909479C2}"/>
              </a:ext>
            </a:extLst>
          </p:cNvPr>
          <p:cNvSpPr/>
          <p:nvPr/>
        </p:nvSpPr>
        <p:spPr>
          <a:xfrm>
            <a:off x="4056000" y="435600"/>
            <a:ext cx="8136000" cy="631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8299E056-9C7C-8603-FE08-898C0C30D89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4056000" y="676900"/>
            <a:ext cx="8136000" cy="6181100"/>
          </a:xfrm>
        </p:spPr>
      </p:pic>
    </p:spTree>
    <p:extLst>
      <p:ext uri="{BB962C8B-B14F-4D97-AF65-F5344CB8AC3E}">
        <p14:creationId xmlns:p14="http://schemas.microsoft.com/office/powerpoint/2010/main" val="417163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BA761-0B18-17F8-3B78-968F0CA394F8}"/>
              </a:ext>
            </a:extLst>
          </p:cNvPr>
          <p:cNvSpPr>
            <a:spLocks noGrp="1"/>
          </p:cNvSpPr>
          <p:nvPr>
            <p:ph type="title"/>
          </p:nvPr>
        </p:nvSpPr>
        <p:spPr>
          <a:xfrm>
            <a:off x="319305" y="2465633"/>
            <a:ext cx="3438469" cy="666036"/>
          </a:xfrm>
        </p:spPr>
        <p:txBody>
          <a:bodyPr/>
          <a:lstStyle/>
          <a:p>
            <a:r>
              <a:rPr lang="en-GB" sz="2800" dirty="0"/>
              <a:t>The </a:t>
            </a:r>
            <a:r>
              <a:rPr lang="en-GB" sz="2800" dirty="0" err="1"/>
              <a:t>eBird</a:t>
            </a:r>
            <a:r>
              <a:rPr lang="en-GB" sz="2800" dirty="0"/>
              <a:t> project</a:t>
            </a:r>
          </a:p>
        </p:txBody>
      </p:sp>
      <p:sp>
        <p:nvSpPr>
          <p:cNvPr id="11" name="Text Placeholder 3">
            <a:extLst>
              <a:ext uri="{FF2B5EF4-FFF2-40B4-BE49-F238E27FC236}">
                <a16:creationId xmlns:a16="http://schemas.microsoft.com/office/drawing/2014/main" id="{7D520BA4-B043-A18A-5015-0289C4A3AD1C}"/>
              </a:ext>
            </a:extLst>
          </p:cNvPr>
          <p:cNvSpPr txBox="1">
            <a:spLocks/>
          </p:cNvSpPr>
          <p:nvPr/>
        </p:nvSpPr>
        <p:spPr>
          <a:xfrm>
            <a:off x="274816" y="3265714"/>
            <a:ext cx="3145790" cy="2760841"/>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During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this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voyage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our</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Ornithologist</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conducted</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lang="nb-NO" b="1" dirty="0">
                <a:solidFill>
                  <a:srgbClr val="DED7CA"/>
                </a:solidFill>
              </a:rPr>
              <a:t>20</a:t>
            </a:r>
            <a:r>
              <a:rPr kumimoji="0" lang="nb-NO" sz="1400" b="1" i="0" u="none" strike="noStrike" kern="1200" cap="none" spc="0" normalizeH="0" baseline="0" noProof="0" dirty="0">
                <a:ln>
                  <a:noFill/>
                </a:ln>
                <a:solidFill>
                  <a:srgbClr val="DED7CA"/>
                </a:solidFill>
                <a:effectLst/>
                <a:uLnTx/>
                <a:uFillTx/>
                <a:latin typeface="Jost" pitchFamily="2" charset="0"/>
                <a:ea typeface="Jost" pitchFamily="2" charset="0"/>
                <a:cs typeface="+mn-cs"/>
              </a:rPr>
              <a:t> surveys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least</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lang="nb-NO" b="1" dirty="0">
                <a:solidFill>
                  <a:srgbClr val="DED7CA"/>
                </a:solidFill>
              </a:rPr>
              <a:t>22</a:t>
            </a:r>
            <a:r>
              <a:rPr kumimoji="0" lang="nb-NO" sz="1400" b="1" i="0" u="none" strike="noStrike" kern="1200" cap="none" spc="0" normalizeH="0" baseline="0" noProof="0" dirty="0">
                <a:ln>
                  <a:noFill/>
                </a:ln>
                <a:solidFill>
                  <a:srgbClr val="DED7CA"/>
                </a:solidFill>
                <a:effectLst/>
                <a:uLnTx/>
                <a:uFillTx/>
                <a:latin typeface="Jost" pitchFamily="2" charset="0"/>
                <a:ea typeface="Jost" pitchFamily="2" charset="0"/>
                <a:cs typeface="+mn-cs"/>
              </a:rPr>
              <a:t> species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were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observed</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The most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frequently</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observed</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species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were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Wilson’s storm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petrels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black-</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browed</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albatrosses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south</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polar skuas, and kelp gulls</a:t>
            </a:r>
            <a:r>
              <a:rPr lang="nb-NO" dirty="0">
                <a:solidFill>
                  <a:srgbClr val="DED7CA"/>
                </a:solidFill>
              </a:rPr>
              <a:t>.</a:t>
            </a:r>
            <a:br>
              <a:rPr lang="nb-NO" dirty="0">
                <a:solidFill>
                  <a:srgbClr val="DED7CA"/>
                </a:solidFill>
              </a:rPr>
            </a:b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p>
          <a:p>
            <a:pPr marL="0" marR="0" lvl="0" indent="0"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Find</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the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trip</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report for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the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voyage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and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the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checklists</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nb-NO" sz="1400" b="0" i="0" u="none" strike="noStrike" kern="1200" cap="none" spc="0" normalizeH="0" baseline="0" noProof="0" dirty="0" err="1">
                <a:ln>
                  <a:noFill/>
                </a:ln>
                <a:solidFill>
                  <a:srgbClr val="DED7CA"/>
                </a:solidFill>
                <a:effectLst/>
                <a:uLnTx/>
                <a:uFillTx/>
                <a:latin typeface="Jost" pitchFamily="2" charset="0"/>
                <a:ea typeface="Jost" pitchFamily="2" charset="0"/>
                <a:cs typeface="+mn-cs"/>
              </a:rPr>
              <a:t>here</a:t>
            </a:r>
            <a:r>
              <a:rPr kumimoji="0" lang="nb-NO"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p>
          <a:p>
            <a:pPr marL="0" marR="0" lvl="0" indent="0"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lang="en-US" dirty="0">
                <a:solidFill>
                  <a:schemeClr val="bg1"/>
                </a:solidFill>
                <a:hlinkClick r:id="rId3">
                  <a:extLst>
                    <a:ext uri="{A12FA001-AC4F-418D-AE19-62706E023703}">
                      <ahyp:hlinkClr xmlns:ahyp="http://schemas.microsoft.com/office/drawing/2018/hyperlinkcolor" val="tx"/>
                    </a:ext>
                  </a:extLst>
                </a:hlinkClick>
              </a:rPr>
              <a:t>FNANT2605 Fridtjof Nansen Highlights of Antarctica 8 - 17 February 2026 - eBird Trip Report</a:t>
            </a:r>
            <a:endParaRPr kumimoji="0" lang="nb-NO" sz="1400" b="0" i="0" u="none" strike="noStrike" kern="1200" cap="none" spc="0" normalizeH="0" baseline="0" noProof="0" dirty="0">
              <a:ln>
                <a:noFill/>
              </a:ln>
              <a:solidFill>
                <a:schemeClr val="bg1"/>
              </a:solidFill>
              <a:effectLst/>
              <a:uLnTx/>
              <a:uFillTx/>
              <a:latin typeface="Jost" pitchFamily="2" charset="0"/>
              <a:ea typeface="Jost" pitchFamily="2" charset="0"/>
              <a:cs typeface="+mn-cs"/>
            </a:endParaRPr>
          </a:p>
        </p:txBody>
      </p:sp>
      <p:pic>
        <p:nvPicPr>
          <p:cNvPr id="2" name="Picture 1">
            <a:extLst>
              <a:ext uri="{FF2B5EF4-FFF2-40B4-BE49-F238E27FC236}">
                <a16:creationId xmlns:a16="http://schemas.microsoft.com/office/drawing/2014/main" id="{84A12D29-13EE-403E-89D4-9016A0E51125}"/>
              </a:ext>
            </a:extLst>
          </p:cNvPr>
          <p:cNvPicPr>
            <a:picLocks noChangeAspect="1"/>
          </p:cNvPicPr>
          <p:nvPr/>
        </p:nvPicPr>
        <p:blipFill>
          <a:blip r:embed="rId4"/>
          <a:stretch>
            <a:fillRect/>
          </a:stretch>
        </p:blipFill>
        <p:spPr>
          <a:xfrm>
            <a:off x="438500" y="813258"/>
            <a:ext cx="2867964" cy="990376"/>
          </a:xfrm>
          <a:prstGeom prst="rect">
            <a:avLst/>
          </a:prstGeom>
        </p:spPr>
      </p:pic>
      <p:pic>
        <p:nvPicPr>
          <p:cNvPr id="7" name="Picture 6">
            <a:extLst>
              <a:ext uri="{FF2B5EF4-FFF2-40B4-BE49-F238E27FC236}">
                <a16:creationId xmlns:a16="http://schemas.microsoft.com/office/drawing/2014/main" id="{FAC7309F-860E-44E1-9902-8F8B4FB71A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2442" y="-17798"/>
            <a:ext cx="8179558" cy="6298934"/>
          </a:xfrm>
          <a:prstGeom prst="rect">
            <a:avLst/>
          </a:prstGeom>
        </p:spPr>
      </p:pic>
    </p:spTree>
    <p:extLst>
      <p:ext uri="{BB962C8B-B14F-4D97-AF65-F5344CB8AC3E}">
        <p14:creationId xmlns:p14="http://schemas.microsoft.com/office/powerpoint/2010/main" val="1243549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4424" y="254427"/>
            <a:ext cx="9516835"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n-ea"/>
                <a:cs typeface="+mn-cs"/>
              </a:rPr>
              <a:t>Trip Report </a:t>
            </a:r>
            <a:r>
              <a:rPr kumimoji="0" lang="nb-NO"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Jost SemiBold"/>
                <a:ea typeface="+mn-ea"/>
                <a:cs typeface="+mn-cs"/>
              </a:rPr>
              <a:t>on</a:t>
            </a:r>
            <a:r>
              <a:rPr kumimoji="0" lang="nb-NO"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n-ea"/>
                <a:cs typeface="+mn-cs"/>
              </a:rPr>
              <a:t> </a:t>
            </a:r>
            <a:r>
              <a:rPr kumimoji="0" lang="nb-NO"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Jost SemiBold"/>
                <a:ea typeface="+mn-ea"/>
                <a:cs typeface="+mn-cs"/>
              </a:rPr>
              <a:t>eBird</a:t>
            </a:r>
            <a:endParaRPr kumimoji="0" lang="nb-NO"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n-ea"/>
              <a:cs typeface="+mn-cs"/>
            </a:endParaRPr>
          </a:p>
        </p:txBody>
      </p:sp>
      <p:pic>
        <p:nvPicPr>
          <p:cNvPr id="5" name="Picture 4">
            <a:extLst>
              <a:ext uri="{FF2B5EF4-FFF2-40B4-BE49-F238E27FC236}">
                <a16:creationId xmlns:a16="http://schemas.microsoft.com/office/drawing/2014/main" id="{6BC9B3BB-FF56-4D77-8A38-29486EAB1DC4}"/>
              </a:ext>
            </a:extLst>
          </p:cNvPr>
          <p:cNvPicPr>
            <a:picLocks noChangeAspect="1"/>
          </p:cNvPicPr>
          <p:nvPr/>
        </p:nvPicPr>
        <p:blipFill>
          <a:blip r:embed="rId3"/>
          <a:stretch>
            <a:fillRect/>
          </a:stretch>
        </p:blipFill>
        <p:spPr>
          <a:xfrm>
            <a:off x="10373713" y="138265"/>
            <a:ext cx="1523863" cy="52622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C61987F-1EB2-3459-80C8-380EC9D8FB0C}"/>
              </a:ext>
            </a:extLst>
          </p:cNvPr>
          <p:cNvPicPr>
            <a:picLocks noChangeAspect="1"/>
          </p:cNvPicPr>
          <p:nvPr/>
        </p:nvPicPr>
        <p:blipFill>
          <a:blip r:embed="rId4"/>
          <a:stretch>
            <a:fillRect/>
          </a:stretch>
        </p:blipFill>
        <p:spPr>
          <a:xfrm>
            <a:off x="472809" y="1015876"/>
            <a:ext cx="11278467" cy="5268368"/>
          </a:xfrm>
          <a:prstGeom prst="rect">
            <a:avLst/>
          </a:prstGeom>
        </p:spPr>
      </p:pic>
    </p:spTree>
    <p:extLst>
      <p:ext uri="{BB962C8B-B14F-4D97-AF65-F5344CB8AC3E}">
        <p14:creationId xmlns:p14="http://schemas.microsoft.com/office/powerpoint/2010/main" val="23044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27311-756D-40F6-9F43-9E838766521D}"/>
              </a:ext>
            </a:extLst>
          </p:cNvPr>
          <p:cNvPicPr>
            <a:picLocks noChangeAspect="1"/>
          </p:cNvPicPr>
          <p:nvPr/>
        </p:nvPicPr>
        <p:blipFill>
          <a:blip r:embed="rId3"/>
          <a:stretch>
            <a:fillRect/>
          </a:stretch>
        </p:blipFill>
        <p:spPr>
          <a:xfrm>
            <a:off x="9832270" y="231394"/>
            <a:ext cx="2103997" cy="72656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FEA7AF1-3D94-392C-0AFF-A9DA244470AB}"/>
              </a:ext>
            </a:extLst>
          </p:cNvPr>
          <p:cNvPicPr>
            <a:picLocks noChangeAspect="1"/>
          </p:cNvPicPr>
          <p:nvPr/>
        </p:nvPicPr>
        <p:blipFill>
          <a:blip r:embed="rId4"/>
          <a:stretch>
            <a:fillRect/>
          </a:stretch>
        </p:blipFill>
        <p:spPr>
          <a:xfrm>
            <a:off x="363399" y="231394"/>
            <a:ext cx="4700759" cy="6317687"/>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D6E8FB59-5A24-E23E-2E11-0B257D7DF50F}"/>
              </a:ext>
            </a:extLst>
          </p:cNvPr>
          <p:cNvPicPr>
            <a:picLocks noChangeAspect="1"/>
          </p:cNvPicPr>
          <p:nvPr/>
        </p:nvPicPr>
        <p:blipFill>
          <a:blip r:embed="rId5"/>
          <a:stretch>
            <a:fillRect/>
          </a:stretch>
        </p:blipFill>
        <p:spPr>
          <a:xfrm>
            <a:off x="5244228" y="1254900"/>
            <a:ext cx="4826528" cy="5294181"/>
          </a:xfrm>
          <a:prstGeom prst="rect">
            <a:avLst/>
          </a:prstGeom>
        </p:spPr>
      </p:pic>
    </p:spTree>
    <p:extLst>
      <p:ext uri="{BB962C8B-B14F-4D97-AF65-F5344CB8AC3E}">
        <p14:creationId xmlns:p14="http://schemas.microsoft.com/office/powerpoint/2010/main" val="83906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519333" y="367405"/>
            <a:ext cx="3438469" cy="696814"/>
          </a:xfrm>
        </p:spPr>
        <p:txBody>
          <a:bodyPr/>
          <a:lstStyle/>
          <a:p>
            <a:r>
              <a:rPr lang="en-GB" sz="3400" dirty="0" err="1">
                <a:latin typeface="Jost" pitchFamily="2" charset="0"/>
                <a:ea typeface="Jost" pitchFamily="2" charset="0"/>
              </a:rPr>
              <a:t>Happywhale</a:t>
            </a:r>
            <a:endParaRPr lang="en-GB" sz="3400" dirty="0">
              <a:latin typeface="Jost" pitchFamily="2" charset="0"/>
              <a:ea typeface="Jost" pitchFamily="2" charset="0"/>
            </a:endParaRPr>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519333" y="1064219"/>
            <a:ext cx="3438469" cy="3618768"/>
          </a:xfrm>
        </p:spPr>
        <p:txBody>
          <a:bodyPr/>
          <a:lstStyle/>
          <a:p>
            <a:pPr>
              <a:lnSpc>
                <a:spcPct val="150000"/>
              </a:lnSpc>
            </a:pPr>
            <a:r>
              <a:rPr lang="nb-NO" dirty="0">
                <a:solidFill>
                  <a:schemeClr val="accent4"/>
                </a:solidFill>
                <a:latin typeface="Jost" pitchFamily="2" charset="0"/>
                <a:ea typeface="Jost" pitchFamily="2" charset="0"/>
              </a:rPr>
              <a:t>This voyage </a:t>
            </a:r>
            <a:r>
              <a:rPr lang="nb-NO" dirty="0" err="1">
                <a:solidFill>
                  <a:schemeClr val="accent4"/>
                </a:solidFill>
                <a:latin typeface="Jost" pitchFamily="2" charset="0"/>
                <a:ea typeface="Jost" pitchFamily="2" charset="0"/>
              </a:rPr>
              <a:t>was</a:t>
            </a:r>
            <a:r>
              <a:rPr lang="nb-NO" dirty="0">
                <a:solidFill>
                  <a:schemeClr val="accent4"/>
                </a:solidFill>
                <a:latin typeface="Jost" pitchFamily="2" charset="0"/>
                <a:ea typeface="Jost" pitchFamily="2" charset="0"/>
              </a:rPr>
              <a:t> a </a:t>
            </a:r>
            <a:r>
              <a:rPr lang="nb-NO" dirty="0" err="1">
                <a:solidFill>
                  <a:schemeClr val="accent4"/>
                </a:solidFill>
                <a:latin typeface="Jost" pitchFamily="2" charset="0"/>
                <a:ea typeface="Jost" pitchFamily="2" charset="0"/>
              </a:rPr>
              <a:t>success</a:t>
            </a:r>
            <a:r>
              <a:rPr lang="nb-NO" dirty="0">
                <a:solidFill>
                  <a:schemeClr val="accent4"/>
                </a:solidFill>
                <a:latin typeface="Jost" pitchFamily="2" charset="0"/>
                <a:ea typeface="Jost" pitchFamily="2" charset="0"/>
              </a:rPr>
              <a:t> in terms of </a:t>
            </a:r>
            <a:r>
              <a:rPr lang="nb-NO" dirty="0" err="1">
                <a:solidFill>
                  <a:schemeClr val="accent4"/>
                </a:solidFill>
                <a:latin typeface="Jost" pitchFamily="2" charset="0"/>
                <a:ea typeface="Jost" pitchFamily="2" charset="0"/>
              </a:rPr>
              <a:t>whale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sightings</a:t>
            </a:r>
            <a:r>
              <a:rPr lang="nb-NO" dirty="0">
                <a:solidFill>
                  <a:schemeClr val="accent4"/>
                </a:solidFill>
                <a:latin typeface="Jost" pitchFamily="2" charset="0"/>
                <a:ea typeface="Jost" pitchFamily="2" charset="0"/>
              </a:rPr>
              <a:t> and </a:t>
            </a:r>
            <a:r>
              <a:rPr lang="nb-NO" dirty="0" err="1">
                <a:solidFill>
                  <a:schemeClr val="accent4"/>
                </a:solidFill>
                <a:latin typeface="Jost" pitchFamily="2" charset="0"/>
                <a:ea typeface="Jost" pitchFamily="2" charset="0"/>
              </a:rPr>
              <a:t>o</a:t>
            </a:r>
            <a:r>
              <a:rPr lang="nb-NO" dirty="0" err="1">
                <a:solidFill>
                  <a:schemeClr val="accent4"/>
                </a:solidFill>
                <a:latin typeface="Jost" pitchFamily="2" charset="0"/>
              </a:rPr>
              <a:t>ur</a:t>
            </a:r>
            <a:r>
              <a:rPr lang="nb-NO" dirty="0">
                <a:solidFill>
                  <a:schemeClr val="accent4"/>
                </a:solidFill>
                <a:latin typeface="Jost" pitchFamily="2" charset="0"/>
              </a:rPr>
              <a:t> Marine Scientist Daniela, </a:t>
            </a:r>
            <a:r>
              <a:rPr lang="nb-NO" dirty="0" err="1">
                <a:solidFill>
                  <a:schemeClr val="accent4"/>
                </a:solidFill>
                <a:latin typeface="Jost" pitchFamily="2" charset="0"/>
              </a:rPr>
              <a:t>together</a:t>
            </a:r>
            <a:r>
              <a:rPr lang="nb-NO" dirty="0">
                <a:solidFill>
                  <a:schemeClr val="accent4"/>
                </a:solidFill>
                <a:latin typeface="Jost" pitchFamily="2" charset="0"/>
              </a:rPr>
              <a:t> </a:t>
            </a:r>
            <a:r>
              <a:rPr lang="nb-NO" dirty="0" err="1">
                <a:solidFill>
                  <a:schemeClr val="accent4"/>
                </a:solidFill>
                <a:latin typeface="Jost" pitchFamily="2" charset="0"/>
              </a:rPr>
              <a:t>with</a:t>
            </a:r>
            <a:r>
              <a:rPr lang="nb-NO" dirty="0">
                <a:solidFill>
                  <a:schemeClr val="accent4"/>
                </a:solidFill>
                <a:latin typeface="Jost" pitchFamily="2" charset="0"/>
              </a:rPr>
              <a:t> </a:t>
            </a:r>
            <a:r>
              <a:rPr lang="nb-NO" dirty="0" err="1">
                <a:solidFill>
                  <a:schemeClr val="accent4"/>
                </a:solidFill>
                <a:latin typeface="Jost" pitchFamily="2" charset="0"/>
              </a:rPr>
              <a:t>the</a:t>
            </a:r>
            <a:r>
              <a:rPr lang="nb-NO" dirty="0">
                <a:solidFill>
                  <a:schemeClr val="accent4"/>
                </a:solidFill>
                <a:latin typeface="Jost" pitchFamily="2" charset="0"/>
              </a:rPr>
              <a:t> Science Team, </a:t>
            </a:r>
            <a:r>
              <a:rPr lang="nb-NO" dirty="0" err="1">
                <a:solidFill>
                  <a:schemeClr val="accent4"/>
                </a:solidFill>
                <a:latin typeface="Jost" pitchFamily="2" charset="0"/>
              </a:rPr>
              <a:t>submitted</a:t>
            </a:r>
            <a:r>
              <a:rPr lang="nb-NO" dirty="0">
                <a:solidFill>
                  <a:schemeClr val="accent4"/>
                </a:solidFill>
                <a:latin typeface="Jost" pitchFamily="2" charset="0"/>
              </a:rPr>
              <a:t> </a:t>
            </a:r>
            <a:r>
              <a:rPr lang="nb-NO" b="1" dirty="0">
                <a:solidFill>
                  <a:schemeClr val="accent4"/>
                </a:solidFill>
                <a:latin typeface="Jost" pitchFamily="2" charset="0"/>
              </a:rPr>
              <a:t>3</a:t>
            </a:r>
            <a:r>
              <a:rPr lang="nb-NO" b="1" dirty="0">
                <a:solidFill>
                  <a:schemeClr val="accent4"/>
                </a:solidFill>
                <a:latin typeface="Jost" pitchFamily="2" charset="0"/>
                <a:ea typeface="Jost" pitchFamily="2" charset="0"/>
              </a:rPr>
              <a:t> </a:t>
            </a:r>
            <a:r>
              <a:rPr lang="nb-NO" b="1" dirty="0" err="1">
                <a:solidFill>
                  <a:schemeClr val="accent4"/>
                </a:solidFill>
                <a:latin typeface="Jost" pitchFamily="2" charset="0"/>
                <a:ea typeface="Jost" pitchFamily="2" charset="0"/>
              </a:rPr>
              <a:t>fluke</a:t>
            </a:r>
            <a:r>
              <a:rPr lang="nb-NO" b="1" dirty="0">
                <a:solidFill>
                  <a:schemeClr val="accent4"/>
                </a:solidFill>
                <a:latin typeface="Jost" pitchFamily="2" charset="0"/>
                <a:ea typeface="Jost" pitchFamily="2" charset="0"/>
              </a:rPr>
              <a:t> </a:t>
            </a:r>
            <a:r>
              <a:rPr lang="nb-NO" b="1" dirty="0" err="1">
                <a:solidFill>
                  <a:schemeClr val="accent4"/>
                </a:solidFill>
                <a:latin typeface="Jost" pitchFamily="2" charset="0"/>
                <a:ea typeface="Jost" pitchFamily="2" charset="0"/>
              </a:rPr>
              <a:t>photo</a:t>
            </a:r>
            <a:r>
              <a:rPr lang="nb-NO" b="1" dirty="0">
                <a:solidFill>
                  <a:schemeClr val="accent4"/>
                </a:solidFill>
                <a:latin typeface="Jost" pitchFamily="2" charset="0"/>
                <a:ea typeface="Jost" pitchFamily="2" charset="0"/>
              </a:rPr>
              <a:t> </a:t>
            </a:r>
            <a:r>
              <a:rPr lang="nb-NO" dirty="0">
                <a:solidFill>
                  <a:schemeClr val="accent4"/>
                </a:solidFill>
                <a:latin typeface="Jost" pitchFamily="2" charset="0"/>
                <a:ea typeface="Jost" pitchFamily="2" charset="0"/>
              </a:rPr>
              <a:t>to </a:t>
            </a:r>
            <a:r>
              <a:rPr lang="nb-NO" dirty="0" err="1">
                <a:solidFill>
                  <a:schemeClr val="accent4"/>
                </a:solidFill>
                <a:latin typeface="Jost" pitchFamily="2" charset="0"/>
                <a:ea typeface="Jost" pitchFamily="2" charset="0"/>
              </a:rPr>
              <a:t>the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Happwhale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platform</a:t>
            </a:r>
            <a:r>
              <a:rPr lang="nb-NO" dirty="0">
                <a:solidFill>
                  <a:schemeClr val="accent4"/>
                </a:solidFill>
                <a:latin typeface="Jost" pitchFamily="2" charset="0"/>
                <a:ea typeface="Jost" pitchFamily="2" charset="0"/>
              </a:rPr>
              <a:t>. </a:t>
            </a:r>
          </a:p>
          <a:p>
            <a:pPr>
              <a:lnSpc>
                <a:spcPct val="150000"/>
              </a:lnSpc>
            </a:pPr>
            <a:endParaRPr lang="nb-NO" dirty="0">
              <a:solidFill>
                <a:schemeClr val="accent4"/>
              </a:solidFill>
              <a:latin typeface="Jost" pitchFamily="2" charset="0"/>
            </a:endParaRPr>
          </a:p>
          <a:p>
            <a:pPr>
              <a:lnSpc>
                <a:spcPct val="150000"/>
              </a:lnSpc>
            </a:pPr>
            <a:r>
              <a:rPr lang="nb-NO" dirty="0" err="1">
                <a:solidFill>
                  <a:schemeClr val="accent4"/>
                </a:solidFill>
                <a:latin typeface="Jost" pitchFamily="2" charset="0"/>
                <a:ea typeface="Jost" pitchFamily="2" charset="0"/>
              </a:rPr>
              <a:t>Two</a:t>
            </a:r>
            <a:r>
              <a:rPr lang="nb-NO" dirty="0">
                <a:solidFill>
                  <a:schemeClr val="accent4"/>
                </a:solidFill>
                <a:latin typeface="Jost" pitchFamily="2" charset="0"/>
                <a:ea typeface="Jost" pitchFamily="2" charset="0"/>
              </a:rPr>
              <a:t> have </a:t>
            </a:r>
            <a:r>
              <a:rPr lang="nb-NO" dirty="0" err="1">
                <a:solidFill>
                  <a:schemeClr val="accent4"/>
                </a:solidFill>
                <a:latin typeface="Jost" pitchFamily="2" charset="0"/>
                <a:ea typeface="Jost" pitchFamily="2" charset="0"/>
              </a:rPr>
              <a:t>these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came</a:t>
            </a:r>
            <a:r>
              <a:rPr lang="nb-NO" dirty="0">
                <a:solidFill>
                  <a:schemeClr val="accent4"/>
                </a:solidFill>
                <a:latin typeface="Jost" pitchFamily="2" charset="0"/>
                <a:ea typeface="Jost" pitchFamily="2" charset="0"/>
              </a:rPr>
              <a:t> back as matches to </a:t>
            </a:r>
            <a:r>
              <a:rPr lang="nb-NO" dirty="0" err="1">
                <a:solidFill>
                  <a:schemeClr val="accent4"/>
                </a:solidFill>
                <a:latin typeface="Jost" pitchFamily="2" charset="0"/>
                <a:ea typeface="Jost" pitchFamily="2" charset="0"/>
              </a:rPr>
              <a:t>whales</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that</a:t>
            </a:r>
            <a:r>
              <a:rPr lang="nb-NO" dirty="0">
                <a:solidFill>
                  <a:schemeClr val="accent4"/>
                </a:solidFill>
                <a:latin typeface="Jost" pitchFamily="2" charset="0"/>
                <a:ea typeface="Jost" pitchFamily="2" charset="0"/>
              </a:rPr>
              <a:t> ha</a:t>
            </a:r>
            <a:r>
              <a:rPr lang="nb-NO" dirty="0">
                <a:solidFill>
                  <a:schemeClr val="accent4"/>
                </a:solidFill>
                <a:latin typeface="Jost" pitchFamily="2" charset="0"/>
              </a:rPr>
              <a:t>ve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been</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spotted</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before</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rPr>
              <a:t>T</a:t>
            </a:r>
            <a:r>
              <a:rPr lang="nb-NO" dirty="0" err="1">
                <a:solidFill>
                  <a:schemeClr val="accent4"/>
                </a:solidFill>
                <a:latin typeface="Jost" pitchFamily="2" charset="0"/>
                <a:ea typeface="Jost" pitchFamily="2" charset="0"/>
              </a:rPr>
              <a:t>hank</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you</a:t>
            </a:r>
            <a:r>
              <a:rPr lang="nb-NO" dirty="0">
                <a:solidFill>
                  <a:schemeClr val="accent4"/>
                </a:solidFill>
                <a:latin typeface="Jost" pitchFamily="2" charset="0"/>
                <a:ea typeface="Jost" pitchFamily="2" charset="0"/>
              </a:rPr>
              <a:t> so </a:t>
            </a:r>
            <a:r>
              <a:rPr lang="nb-NO" dirty="0" err="1">
                <a:solidFill>
                  <a:schemeClr val="accent4"/>
                </a:solidFill>
                <a:latin typeface="Jost" pitchFamily="2" charset="0"/>
                <a:ea typeface="Jost" pitchFamily="2" charset="0"/>
              </a:rPr>
              <a:t>much</a:t>
            </a:r>
            <a:r>
              <a:rPr lang="nb-NO" dirty="0">
                <a:solidFill>
                  <a:schemeClr val="accent4"/>
                </a:solidFill>
                <a:latin typeface="Jost" pitchFamily="2" charset="0"/>
                <a:ea typeface="Jost" pitchFamily="2" charset="0"/>
              </a:rPr>
              <a:t> for </a:t>
            </a:r>
            <a:r>
              <a:rPr lang="nb-NO" dirty="0" err="1">
                <a:solidFill>
                  <a:schemeClr val="accent4"/>
                </a:solidFill>
                <a:latin typeface="Jost" pitchFamily="2" charset="0"/>
                <a:ea typeface="Jost" pitchFamily="2" charset="0"/>
              </a:rPr>
              <a:t>helping</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us</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gather</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amazing</a:t>
            </a:r>
            <a:r>
              <a:rPr lang="nb-NO" dirty="0">
                <a:solidFill>
                  <a:schemeClr val="accent4"/>
                </a:solidFill>
                <a:latin typeface="Jost" pitchFamily="2" charset="0"/>
                <a:ea typeface="Jost" pitchFamily="2" charset="0"/>
              </a:rPr>
              <a:t> </a:t>
            </a:r>
            <a:r>
              <a:rPr lang="nb-NO" dirty="0" err="1">
                <a:solidFill>
                  <a:schemeClr val="accent4"/>
                </a:solidFill>
                <a:latin typeface="Jost" pitchFamily="2" charset="0"/>
                <a:ea typeface="Jost" pitchFamily="2" charset="0"/>
              </a:rPr>
              <a:t>pictures</a:t>
            </a:r>
            <a:r>
              <a:rPr lang="nb-NO" dirty="0">
                <a:solidFill>
                  <a:schemeClr val="accent4"/>
                </a:solidFill>
                <a:latin typeface="Jost" pitchFamily="2" charset="0"/>
                <a:ea typeface="Jost" pitchFamily="2" charset="0"/>
              </a:rPr>
              <a:t> and </a:t>
            </a:r>
            <a:r>
              <a:rPr lang="nb-NO" dirty="0" err="1">
                <a:solidFill>
                  <a:schemeClr val="accent4"/>
                </a:solidFill>
                <a:latin typeface="Jost" pitchFamily="2" charset="0"/>
              </a:rPr>
              <a:t>capture</a:t>
            </a:r>
            <a:r>
              <a:rPr lang="nb-NO" dirty="0">
                <a:solidFill>
                  <a:schemeClr val="accent4"/>
                </a:solidFill>
                <a:latin typeface="Jost" pitchFamily="2" charset="0"/>
              </a:rPr>
              <a:t> </a:t>
            </a:r>
            <a:r>
              <a:rPr lang="nb-NO" dirty="0" err="1">
                <a:solidFill>
                  <a:schemeClr val="accent4"/>
                </a:solidFill>
                <a:latin typeface="Jost" pitchFamily="2" charset="0"/>
              </a:rPr>
              <a:t>profound</a:t>
            </a:r>
            <a:r>
              <a:rPr lang="nb-NO" dirty="0">
                <a:solidFill>
                  <a:schemeClr val="accent4"/>
                </a:solidFill>
                <a:latin typeface="Jost" pitchFamily="2" charset="0"/>
              </a:rPr>
              <a:t> </a:t>
            </a:r>
            <a:r>
              <a:rPr lang="nb-NO" dirty="0">
                <a:solidFill>
                  <a:schemeClr val="accent4"/>
                </a:solidFill>
                <a:latin typeface="Jost" pitchFamily="2" charset="0"/>
                <a:ea typeface="Jost" pitchFamily="2" charset="0"/>
              </a:rPr>
              <a:t>moments!</a:t>
            </a:r>
            <a:endParaRPr lang="et-EE" dirty="0">
              <a:solidFill>
                <a:schemeClr val="accent4"/>
              </a:solidFill>
              <a:latin typeface="Jost" pitchFamily="2" charset="0"/>
              <a:ea typeface="Jost" pitchFamily="2" charset="0"/>
            </a:endParaRP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8579919" y="5256876"/>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DED7CA"/>
                </a:solidFill>
                <a:effectLst/>
                <a:uLnTx/>
                <a:uFillTx/>
                <a:latin typeface="Jost" pitchFamily="2" charset="0"/>
                <a:ea typeface="Jost" pitchFamily="2" charset="0"/>
                <a:cs typeface="+mn-cs"/>
                <a:hlinkClick r:id="rId3">
                  <a:extLst>
                    <a:ext uri="{A12FA001-AC4F-418D-AE19-62706E023703}">
                      <ahyp:hlinkClr xmlns:ahyp="http://schemas.microsoft.com/office/drawing/2018/hyperlinkcolor" val="tx"/>
                    </a:ext>
                  </a:extLst>
                </a:hlinkClick>
              </a:rPr>
              <a:t>View our data</a:t>
            </a:r>
            <a:r>
              <a:rPr kumimoji="0" lang="en-US" sz="1400" b="1" i="0" u="none" strike="noStrike" kern="1200" cap="none" spc="0" normalizeH="0" baseline="0" noProof="0" dirty="0">
                <a:ln>
                  <a:noFill/>
                </a:ln>
                <a:solidFill>
                  <a:srgbClr val="DED7CA"/>
                </a:solidFill>
                <a:effectLst/>
                <a:uLnTx/>
                <a:uFillTx/>
                <a:latin typeface="Jost" pitchFamily="2" charset="0"/>
                <a:ea typeface="Jost" pitchFamily="2" charset="0"/>
                <a:cs typeface="+mn-cs"/>
              </a:rPr>
              <a:t> </a:t>
            </a:r>
            <a:r>
              <a:rPr kumimoji="0" lang="en-US" sz="1400" b="0" i="0" u="none" strike="noStrike" kern="1200" cap="none" spc="0" normalizeH="0" baseline="0" noProof="0" dirty="0">
                <a:ln>
                  <a:noFill/>
                </a:ln>
                <a:solidFill>
                  <a:srgbClr val="DED7CA"/>
                </a:solidFill>
                <a:effectLst/>
                <a:uLnTx/>
                <a:uFillTx/>
                <a:latin typeface="Jost" pitchFamily="2" charset="0"/>
                <a:ea typeface="Jost" pitchFamily="2" charset="0"/>
                <a:cs typeface="+mn-cs"/>
              </a:rPr>
              <a:t>on the global map</a:t>
            </a:r>
            <a:endParaRPr kumimoji="0" lang="et-EE" sz="1400" b="0" i="0" u="sng" strike="noStrike" kern="1200" cap="none" spc="0" normalizeH="0" baseline="0" noProof="0" dirty="0">
              <a:ln>
                <a:noFill/>
              </a:ln>
              <a:solidFill>
                <a:srgbClr val="00B0F0"/>
              </a:solidFill>
              <a:effectLst/>
              <a:uLnTx/>
              <a:uFillTx/>
              <a:latin typeface="Jost" pitchFamily="2" charset="0"/>
              <a:ea typeface="Jost" pitchFamily="2" charset="0"/>
              <a:cs typeface="+mn-cs"/>
            </a:endParaRPr>
          </a:p>
        </p:txBody>
      </p:sp>
      <p:sp>
        <p:nvSpPr>
          <p:cNvPr id="10" name="TextBox 9">
            <a:extLst>
              <a:ext uri="{FF2B5EF4-FFF2-40B4-BE49-F238E27FC236}">
                <a16:creationId xmlns:a16="http://schemas.microsoft.com/office/drawing/2014/main" id="{232F2F62-BBE2-4A3F-AAC1-15CCDDE4C512}"/>
              </a:ext>
            </a:extLst>
          </p:cNvPr>
          <p:cNvSpPr txBox="1"/>
          <p:nvPr/>
        </p:nvSpPr>
        <p:spPr>
          <a:xfrm>
            <a:off x="89087" y="6323177"/>
            <a:ext cx="60415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Jost"/>
                <a:ea typeface="+mn-ea"/>
                <a:cs typeface="+mn-cs"/>
              </a:rPr>
              <a:t>Humpback </a:t>
            </a:r>
            <a:r>
              <a:rPr kumimoji="0" lang="nb-NO" sz="1400" b="0" i="0" u="none" strike="noStrike" kern="1200" cap="none" spc="0" normalizeH="0" baseline="0" noProof="0" dirty="0" err="1">
                <a:ln>
                  <a:noFill/>
                </a:ln>
                <a:solidFill>
                  <a:prstClr val="white"/>
                </a:solidFill>
                <a:effectLst/>
                <a:uLnTx/>
                <a:uFillTx/>
                <a:latin typeface="Jost"/>
                <a:ea typeface="+mn-ea"/>
                <a:cs typeface="+mn-cs"/>
              </a:rPr>
              <a:t>whale</a:t>
            </a:r>
            <a:r>
              <a:rPr kumimoji="0" lang="nb-NO" sz="1400" b="0" i="0" u="none" strike="noStrike" kern="1200" cap="none" spc="0" normalizeH="0" baseline="0" noProof="0" dirty="0">
                <a:ln>
                  <a:noFill/>
                </a:ln>
                <a:solidFill>
                  <a:prstClr val="white"/>
                </a:solidFill>
                <a:effectLst/>
                <a:uLnTx/>
                <a:uFillTx/>
                <a:latin typeface="Jost"/>
                <a:ea typeface="+mn-ea"/>
                <a:cs typeface="+mn-cs"/>
              </a:rPr>
              <a:t> </a:t>
            </a:r>
            <a:r>
              <a:rPr lang="nb-NO" sz="1400" dirty="0">
                <a:solidFill>
                  <a:prstClr val="white"/>
                </a:solidFill>
                <a:latin typeface="Jost"/>
              </a:rPr>
              <a:t>at </a:t>
            </a:r>
            <a:r>
              <a:rPr lang="nb-NO" sz="1400" dirty="0" err="1">
                <a:solidFill>
                  <a:prstClr val="white"/>
                </a:solidFill>
                <a:latin typeface="Jost"/>
              </a:rPr>
              <a:t>Petermann</a:t>
            </a:r>
            <a:r>
              <a:rPr lang="nb-NO" sz="1400" dirty="0">
                <a:solidFill>
                  <a:prstClr val="white"/>
                </a:solidFill>
                <a:latin typeface="Jost"/>
              </a:rPr>
              <a:t> Island,</a:t>
            </a:r>
            <a:r>
              <a:rPr kumimoji="0" lang="nb-NO" sz="1400" b="0" i="0" u="none" strike="noStrike" kern="1200" cap="none" spc="0" normalizeH="0" baseline="0" noProof="0" dirty="0">
                <a:ln>
                  <a:noFill/>
                </a:ln>
                <a:solidFill>
                  <a:prstClr val="white"/>
                </a:solidFill>
                <a:effectLst/>
                <a:uLnTx/>
                <a:uFillTx/>
                <a:latin typeface="Jost"/>
                <a:ea typeface="+mn-ea"/>
                <a:cs typeface="+mn-cs"/>
              </a:rPr>
              <a:t> © Timo Heinz/HX</a:t>
            </a:r>
            <a:endParaRPr kumimoji="0" lang="en-US" sz="1400" b="0" i="0" u="none" strike="noStrike" kern="1200" cap="none" spc="0" normalizeH="0" baseline="0" noProof="0" dirty="0">
              <a:ln>
                <a:noFill/>
              </a:ln>
              <a:solidFill>
                <a:prstClr val="white"/>
              </a:solidFill>
              <a:effectLst/>
              <a:uLnTx/>
              <a:uFillTx/>
              <a:latin typeface="Jost"/>
              <a:ea typeface="+mn-ea"/>
              <a:cs typeface="+mn-cs"/>
            </a:endParaRPr>
          </a:p>
        </p:txBody>
      </p:sp>
      <p:pic>
        <p:nvPicPr>
          <p:cNvPr id="16" name="Picture 15">
            <a:extLst>
              <a:ext uri="{FF2B5EF4-FFF2-40B4-BE49-F238E27FC236}">
                <a16:creationId xmlns:a16="http://schemas.microsoft.com/office/drawing/2014/main" id="{8D0C38F1-B19D-4B60-A10E-14E79A694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547" y="5552939"/>
            <a:ext cx="1117964" cy="1052201"/>
          </a:xfrm>
          <a:prstGeom prst="rect">
            <a:avLst/>
          </a:prstGeom>
        </p:spPr>
      </p:pic>
      <p:pic>
        <p:nvPicPr>
          <p:cNvPr id="15" name="Picture 14">
            <a:extLst>
              <a:ext uri="{FF2B5EF4-FFF2-40B4-BE49-F238E27FC236}">
                <a16:creationId xmlns:a16="http://schemas.microsoft.com/office/drawing/2014/main" id="{FFF8A8F0-4F22-492F-8F54-3FA8DC96CA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3993" y="5571989"/>
            <a:ext cx="1047198" cy="1058965"/>
          </a:xfrm>
          <a:prstGeom prst="rect">
            <a:avLst/>
          </a:prstGeom>
        </p:spPr>
      </p:pic>
      <p:pic>
        <p:nvPicPr>
          <p:cNvPr id="4" name="Picture 3" descr="A whale tail in the water&#10;&#10;AI-generated content may be incorrect.">
            <a:extLst>
              <a:ext uri="{FF2B5EF4-FFF2-40B4-BE49-F238E27FC236}">
                <a16:creationId xmlns:a16="http://schemas.microsoft.com/office/drawing/2014/main" id="{D0C5AE2D-D62E-2A50-E305-3AEADD2658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87" y="579665"/>
            <a:ext cx="8315042" cy="4677211"/>
          </a:xfrm>
          <a:prstGeom prst="rect">
            <a:avLst/>
          </a:prstGeom>
        </p:spPr>
      </p:pic>
    </p:spTree>
    <p:extLst>
      <p:ext uri="{BB962C8B-B14F-4D97-AF65-F5344CB8AC3E}">
        <p14:creationId xmlns:p14="http://schemas.microsoft.com/office/powerpoint/2010/main" val="3059938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080D-462C-9417-9B62-BCCE70AD529B}"/>
              </a:ext>
            </a:extLst>
          </p:cNvPr>
          <p:cNvSpPr>
            <a:spLocks noGrp="1"/>
          </p:cNvSpPr>
          <p:nvPr>
            <p:ph type="title"/>
          </p:nvPr>
        </p:nvSpPr>
        <p:spPr>
          <a:xfrm>
            <a:off x="272787" y="1069107"/>
            <a:ext cx="3438469" cy="4251633"/>
          </a:xfrm>
        </p:spPr>
        <p:txBody>
          <a:bodyPr/>
          <a:lstStyle/>
          <a:p>
            <a:r>
              <a:rPr lang="en-US" dirty="0">
                <a:latin typeface="+mn-lt"/>
                <a:ea typeface="Jost Light"/>
              </a:rPr>
              <a:t>MS Fridtjof Nansen</a:t>
            </a:r>
            <a:br>
              <a:rPr lang="en-US" b="0" dirty="0">
                <a:latin typeface="+mn-lt"/>
                <a:ea typeface="Jost Light" pitchFamily="2" charset="0"/>
              </a:rPr>
            </a:br>
            <a:br>
              <a:rPr lang="en-US" b="0" dirty="0">
                <a:latin typeface="+mn-lt"/>
                <a:ea typeface="Jost Light" pitchFamily="2" charset="0"/>
              </a:rPr>
            </a:br>
            <a:r>
              <a:rPr lang="en-US" b="0" dirty="0">
                <a:latin typeface="+mn-lt"/>
                <a:ea typeface="Jost Light"/>
              </a:rPr>
              <a:t>Highlights of Antarctica</a:t>
            </a:r>
            <a:br>
              <a:rPr lang="en-US" b="0" dirty="0">
                <a:latin typeface="+mn-lt"/>
                <a:ea typeface="Jost Light" pitchFamily="2" charset="0"/>
              </a:rPr>
            </a:br>
            <a:br>
              <a:rPr lang="en-US" b="0" dirty="0">
                <a:latin typeface="+mn-lt"/>
                <a:ea typeface="Jost Light" pitchFamily="2" charset="0"/>
              </a:rPr>
            </a:br>
            <a:r>
              <a:rPr lang="en-US" sz="2400" b="0">
                <a:latin typeface="+mn-lt"/>
                <a:ea typeface="Jost Light"/>
              </a:rPr>
              <a:t>8 – 18 February 2026</a:t>
            </a:r>
            <a:endParaRPr lang="en-US" b="0">
              <a:latin typeface="+mn-lt"/>
              <a:ea typeface="Jost Light"/>
            </a:endParaRPr>
          </a:p>
        </p:txBody>
      </p:sp>
      <p:sp>
        <p:nvSpPr>
          <p:cNvPr id="8" name="Text Placeholder 3">
            <a:extLst>
              <a:ext uri="{FF2B5EF4-FFF2-40B4-BE49-F238E27FC236}">
                <a16:creationId xmlns:a16="http://schemas.microsoft.com/office/drawing/2014/main" id="{965CDAAA-22AF-461E-BB83-4F1BF04CFD54}"/>
              </a:ext>
            </a:extLst>
          </p:cNvPr>
          <p:cNvSpPr>
            <a:spLocks noGrp="1"/>
          </p:cNvSpPr>
          <p:nvPr>
            <p:ph type="body" sz="quarter" idx="10"/>
          </p:nvPr>
        </p:nvSpPr>
        <p:spPr>
          <a:xfrm>
            <a:off x="9553564" y="6454633"/>
            <a:ext cx="3438469" cy="387114"/>
          </a:xfrm>
        </p:spPr>
        <p:txBody>
          <a:bodyPr/>
          <a:lstStyle/>
          <a:p>
            <a:pPr algn="just">
              <a:lnSpc>
                <a:spcPct val="150000"/>
              </a:lnSpc>
            </a:pPr>
            <a:r>
              <a:rPr lang="en-US" dirty="0"/>
              <a:t>Photo credit: Marcus Bergström</a:t>
            </a:r>
          </a:p>
        </p:txBody>
      </p:sp>
      <p:pic>
        <p:nvPicPr>
          <p:cNvPr id="4" name="Picture 3" descr="A group of people posing for a photo&#10;&#10;AI-generated content may be incorrect.">
            <a:extLst>
              <a:ext uri="{FF2B5EF4-FFF2-40B4-BE49-F238E27FC236}">
                <a16:creationId xmlns:a16="http://schemas.microsoft.com/office/drawing/2014/main" id="{49E34F90-B478-BA87-A178-1CEC578316C1}"/>
              </a:ext>
            </a:extLst>
          </p:cNvPr>
          <p:cNvPicPr>
            <a:picLocks noChangeAspect="1"/>
          </p:cNvPicPr>
          <p:nvPr/>
        </p:nvPicPr>
        <p:blipFill>
          <a:blip r:embed="rId3"/>
          <a:stretch>
            <a:fillRect/>
          </a:stretch>
        </p:blipFill>
        <p:spPr>
          <a:xfrm>
            <a:off x="3843981" y="637308"/>
            <a:ext cx="7998104" cy="4683432"/>
          </a:xfrm>
          <a:prstGeom prst="rect">
            <a:avLst/>
          </a:prstGeom>
        </p:spPr>
      </p:pic>
    </p:spTree>
    <p:extLst>
      <p:ext uri="{BB962C8B-B14F-4D97-AF65-F5344CB8AC3E}">
        <p14:creationId xmlns:p14="http://schemas.microsoft.com/office/powerpoint/2010/main" val="3953802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F34DC1-1B77-A006-3A2E-11CBC70E6AEA}"/>
              </a:ext>
            </a:extLst>
          </p:cNvPr>
          <p:cNvSpPr>
            <a:spLocks noGrp="1"/>
          </p:cNvSpPr>
          <p:nvPr>
            <p:ph type="title"/>
          </p:nvPr>
        </p:nvSpPr>
        <p:spPr>
          <a:xfrm>
            <a:off x="8437145" y="2438061"/>
            <a:ext cx="3438469" cy="693608"/>
          </a:xfrm>
        </p:spPr>
        <p:txBody>
          <a:bodyPr/>
          <a:lstStyle/>
          <a:p>
            <a:r>
              <a:rPr lang="en-GB" dirty="0"/>
              <a:t>ORCA</a:t>
            </a:r>
            <a:endParaRPr lang="en-US" dirty="0"/>
          </a:p>
        </p:txBody>
      </p:sp>
      <p:sp>
        <p:nvSpPr>
          <p:cNvPr id="4" name="Text Placeholder 3">
            <a:extLst>
              <a:ext uri="{FF2B5EF4-FFF2-40B4-BE49-F238E27FC236}">
                <a16:creationId xmlns:a16="http://schemas.microsoft.com/office/drawing/2014/main" id="{71C9B71A-CAC1-4D4B-EBC0-D94BFEFA3FDD}"/>
              </a:ext>
            </a:extLst>
          </p:cNvPr>
          <p:cNvSpPr>
            <a:spLocks noGrp="1"/>
          </p:cNvSpPr>
          <p:nvPr>
            <p:ph type="body" sz="quarter" idx="10"/>
          </p:nvPr>
        </p:nvSpPr>
        <p:spPr>
          <a:xfrm>
            <a:off x="8437145" y="3280968"/>
            <a:ext cx="3438469" cy="1119366"/>
          </a:xfrm>
        </p:spPr>
        <p:txBody>
          <a:bodyPr/>
          <a:lstStyle/>
          <a:p>
            <a:r>
              <a:rPr lang="en-GB" dirty="0">
                <a:solidFill>
                  <a:schemeClr val="bg1"/>
                </a:solidFill>
                <a:latin typeface="+mn-lt"/>
              </a:rPr>
              <a:t>Using ORCA’s </a:t>
            </a:r>
            <a:r>
              <a:rPr lang="en-GB" b="1" dirty="0" err="1">
                <a:solidFill>
                  <a:schemeClr val="bg1"/>
                </a:solidFill>
                <a:latin typeface="+mn-lt"/>
              </a:rPr>
              <a:t>OceanWatchers</a:t>
            </a:r>
            <a:r>
              <a:rPr lang="en-GB" b="1" dirty="0">
                <a:solidFill>
                  <a:schemeClr val="bg1"/>
                </a:solidFill>
                <a:latin typeface="+mn-lt"/>
              </a:rPr>
              <a:t> App</a:t>
            </a:r>
            <a:r>
              <a:rPr lang="en-GB" dirty="0">
                <a:solidFill>
                  <a:schemeClr val="bg1"/>
                </a:solidFill>
                <a:latin typeface="+mn-lt"/>
              </a:rPr>
              <a:t>, multiple sightings were registered</a:t>
            </a:r>
            <a:r>
              <a:rPr lang="en-US" dirty="0">
                <a:solidFill>
                  <a:schemeClr val="bg1"/>
                </a:solidFill>
                <a:latin typeface="+mn-lt"/>
              </a:rPr>
              <a:t> during our voyage and submitted to IAATO’s Voluntary Cetacean and Pinniped Sightings project (V-</a:t>
            </a:r>
            <a:r>
              <a:rPr lang="en-US" dirty="0" err="1">
                <a:solidFill>
                  <a:schemeClr val="bg1"/>
                </a:solidFill>
                <a:latin typeface="+mn-lt"/>
              </a:rPr>
              <a:t>CaPS</a:t>
            </a:r>
            <a:r>
              <a:rPr lang="en-US" dirty="0">
                <a:solidFill>
                  <a:schemeClr val="bg1"/>
                </a:solidFill>
                <a:latin typeface="+mn-lt"/>
              </a:rPr>
              <a:t>)</a:t>
            </a:r>
            <a:endParaRPr lang="en-GB" sz="2800" dirty="0">
              <a:solidFill>
                <a:schemeClr val="bg1"/>
              </a:solidFill>
              <a:latin typeface="+mn-lt"/>
            </a:endParaRPr>
          </a:p>
        </p:txBody>
      </p:sp>
      <p:pic>
        <p:nvPicPr>
          <p:cNvPr id="5" name="Picture Placeholder 8" descr="A couple of people looking at a body of water&#10;&#10;AI-generated content may be incorrect.">
            <a:extLst>
              <a:ext uri="{FF2B5EF4-FFF2-40B4-BE49-F238E27FC236}">
                <a16:creationId xmlns:a16="http://schemas.microsoft.com/office/drawing/2014/main" id="{D9076118-CEBC-854D-7E40-D36644DB9FE4}"/>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0" y="434975"/>
            <a:ext cx="8135938" cy="6423025"/>
          </a:xfrm>
        </p:spPr>
      </p:pic>
      <p:pic>
        <p:nvPicPr>
          <p:cNvPr id="6" name="Picture 2" descr="ORCA Oceanwatchers by Organisation Cetacea">
            <a:extLst>
              <a:ext uri="{FF2B5EF4-FFF2-40B4-BE49-F238E27FC236}">
                <a16:creationId xmlns:a16="http://schemas.microsoft.com/office/drawing/2014/main" id="{77941BB6-C6ED-5F7F-09EA-EBE7CDA82B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37145" y="434975"/>
            <a:ext cx="1647833" cy="1647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21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E1B8A-EE77-8174-1610-E29D153B65DA}"/>
              </a:ext>
            </a:extLst>
          </p:cNvPr>
          <p:cNvSpPr>
            <a:spLocks noGrp="1"/>
          </p:cNvSpPr>
          <p:nvPr>
            <p:ph type="title"/>
          </p:nvPr>
        </p:nvSpPr>
        <p:spPr>
          <a:xfrm>
            <a:off x="8437145" y="319259"/>
            <a:ext cx="3438469" cy="693608"/>
          </a:xfrm>
        </p:spPr>
        <p:txBody>
          <a:bodyPr/>
          <a:lstStyle/>
          <a:p>
            <a:r>
              <a:rPr lang="nb-NO" dirty="0"/>
              <a:t>Science </a:t>
            </a:r>
            <a:r>
              <a:rPr lang="nb-NO" dirty="0" err="1"/>
              <a:t>Boat</a:t>
            </a:r>
            <a:endParaRPr lang="en-GB" dirty="0"/>
          </a:p>
        </p:txBody>
      </p:sp>
      <p:sp>
        <p:nvSpPr>
          <p:cNvPr id="6" name="Text Placeholder 5">
            <a:extLst>
              <a:ext uri="{FF2B5EF4-FFF2-40B4-BE49-F238E27FC236}">
                <a16:creationId xmlns:a16="http://schemas.microsoft.com/office/drawing/2014/main" id="{8E9DC48B-A404-E25B-4457-68DA2D7097BE}"/>
              </a:ext>
            </a:extLst>
          </p:cNvPr>
          <p:cNvSpPr>
            <a:spLocks noGrp="1"/>
          </p:cNvSpPr>
          <p:nvPr>
            <p:ph type="body" sz="quarter" idx="10"/>
          </p:nvPr>
        </p:nvSpPr>
        <p:spPr>
          <a:xfrm>
            <a:off x="8464577" y="935294"/>
            <a:ext cx="3438469" cy="3581578"/>
          </a:xfrm>
        </p:spPr>
        <p:txBody>
          <a:bodyPr/>
          <a:lstStyle/>
          <a:p>
            <a:pPr algn="just"/>
            <a:r>
              <a:rPr lang="nb-NO" dirty="0"/>
              <a:t>We </a:t>
            </a:r>
            <a:r>
              <a:rPr lang="nb-NO" dirty="0" err="1"/>
              <a:t>had</a:t>
            </a:r>
            <a:r>
              <a:rPr lang="nb-NO" dirty="0"/>
              <a:t> 12 science boat sessions during </a:t>
            </a:r>
            <a:r>
              <a:rPr lang="nb-NO" dirty="0" err="1"/>
              <a:t>this</a:t>
            </a:r>
            <a:r>
              <a:rPr lang="nb-NO" dirty="0"/>
              <a:t> </a:t>
            </a:r>
            <a:r>
              <a:rPr lang="nb-NO" dirty="0" err="1"/>
              <a:t>trip</a:t>
            </a:r>
            <a:r>
              <a:rPr lang="nb-NO" dirty="0"/>
              <a:t> in </a:t>
            </a:r>
            <a:r>
              <a:rPr lang="nb-NO" dirty="0" err="1"/>
              <a:t>Pleneau</a:t>
            </a:r>
            <a:r>
              <a:rPr lang="nb-NO" dirty="0"/>
              <a:t> Island, </a:t>
            </a:r>
            <a:r>
              <a:rPr lang="nb-NO" dirty="0" err="1"/>
              <a:t>Neko</a:t>
            </a:r>
            <a:r>
              <a:rPr lang="nb-NO" dirty="0"/>
              <a:t> </a:t>
            </a:r>
            <a:r>
              <a:rPr lang="nb-NO" dirty="0" err="1"/>
              <a:t>Harbour</a:t>
            </a:r>
            <a:r>
              <a:rPr lang="nb-NO" dirty="0"/>
              <a:t>, and </a:t>
            </a:r>
            <a:r>
              <a:rPr lang="nb-NO" dirty="0" err="1"/>
              <a:t>Danco</a:t>
            </a:r>
            <a:r>
              <a:rPr lang="nb-NO" dirty="0"/>
              <a:t> Island. We </a:t>
            </a:r>
            <a:r>
              <a:rPr lang="nb-NO" dirty="0" err="1"/>
              <a:t>sampled</a:t>
            </a:r>
            <a:r>
              <a:rPr lang="nb-NO" dirty="0"/>
              <a:t> for different </a:t>
            </a:r>
            <a:r>
              <a:rPr lang="nb-NO" dirty="0" err="1"/>
              <a:t>projects</a:t>
            </a:r>
            <a:r>
              <a:rPr lang="nb-NO" dirty="0"/>
              <a:t>. </a:t>
            </a:r>
            <a:r>
              <a:rPr lang="nb-NO" dirty="0" err="1"/>
              <a:t>We</a:t>
            </a:r>
            <a:r>
              <a:rPr lang="nb-NO" dirty="0"/>
              <a:t> used </a:t>
            </a:r>
            <a:r>
              <a:rPr lang="nb-NO" dirty="0" err="1"/>
              <a:t>the</a:t>
            </a:r>
            <a:r>
              <a:rPr lang="nb-NO" dirty="0"/>
              <a:t> </a:t>
            </a:r>
            <a:r>
              <a:rPr lang="nb-NO" dirty="0" err="1"/>
              <a:t>Secchi</a:t>
            </a:r>
            <a:r>
              <a:rPr lang="nb-NO" dirty="0"/>
              <a:t> Disk </a:t>
            </a:r>
            <a:r>
              <a:rPr lang="nb-NO" dirty="0" err="1"/>
              <a:t>measurements</a:t>
            </a:r>
            <a:r>
              <a:rPr lang="nb-NO" dirty="0"/>
              <a:t> to </a:t>
            </a:r>
            <a:r>
              <a:rPr lang="nb-NO" dirty="0" err="1"/>
              <a:t>document</a:t>
            </a:r>
            <a:r>
              <a:rPr lang="nb-NO" dirty="0"/>
              <a:t> </a:t>
            </a:r>
            <a:r>
              <a:rPr lang="nb-NO" dirty="0" err="1"/>
              <a:t>the</a:t>
            </a:r>
            <a:r>
              <a:rPr lang="nb-NO" dirty="0"/>
              <a:t> </a:t>
            </a:r>
            <a:r>
              <a:rPr lang="nb-NO" dirty="0" err="1"/>
              <a:t>turbidity</a:t>
            </a:r>
            <a:r>
              <a:rPr lang="nb-NO" dirty="0"/>
              <a:t>/</a:t>
            </a:r>
            <a:r>
              <a:rPr lang="nb-NO" dirty="0" err="1"/>
              <a:t>clarity</a:t>
            </a:r>
            <a:r>
              <a:rPr lang="nb-NO" dirty="0"/>
              <a:t> of the water and </a:t>
            </a:r>
            <a:r>
              <a:rPr lang="nb-NO" dirty="0" err="1"/>
              <a:t>assess</a:t>
            </a:r>
            <a:r>
              <a:rPr lang="nb-NO" dirty="0"/>
              <a:t> the </a:t>
            </a:r>
            <a:r>
              <a:rPr lang="nb-NO" dirty="0" err="1"/>
              <a:t>abundance</a:t>
            </a:r>
            <a:r>
              <a:rPr lang="nb-NO" dirty="0"/>
              <a:t> of </a:t>
            </a:r>
            <a:r>
              <a:rPr lang="nb-NO" dirty="0" err="1"/>
              <a:t>phytoplankton</a:t>
            </a:r>
            <a:r>
              <a:rPr lang="nb-NO" dirty="0"/>
              <a:t>. </a:t>
            </a:r>
          </a:p>
          <a:p>
            <a:pPr algn="just"/>
            <a:endParaRPr lang="nb-NO" dirty="0"/>
          </a:p>
          <a:p>
            <a:pPr algn="just"/>
            <a:r>
              <a:rPr lang="nb-NO" dirty="0" err="1"/>
              <a:t>We</a:t>
            </a:r>
            <a:r>
              <a:rPr lang="nb-NO" dirty="0"/>
              <a:t> </a:t>
            </a:r>
            <a:r>
              <a:rPr lang="nb-NO" dirty="0" err="1"/>
              <a:t>towed</a:t>
            </a:r>
            <a:r>
              <a:rPr lang="nb-NO" dirty="0"/>
              <a:t> a plankton </a:t>
            </a:r>
            <a:r>
              <a:rPr lang="nb-NO" dirty="0" err="1"/>
              <a:t>net</a:t>
            </a:r>
            <a:r>
              <a:rPr lang="nb-NO" dirty="0"/>
              <a:t> </a:t>
            </a:r>
            <a:r>
              <a:rPr lang="nb-NO" dirty="0" err="1"/>
              <a:t>of</a:t>
            </a:r>
            <a:r>
              <a:rPr lang="nb-NO" dirty="0"/>
              <a:t> 20 </a:t>
            </a:r>
            <a:r>
              <a:rPr lang="en-GB" dirty="0"/>
              <a:t>µm </a:t>
            </a:r>
            <a:r>
              <a:rPr lang="nb-NO" dirty="0" err="1"/>
              <a:t>mesh</a:t>
            </a:r>
            <a:r>
              <a:rPr lang="nb-NO" dirty="0"/>
              <a:t> </a:t>
            </a:r>
            <a:r>
              <a:rPr lang="nb-NO" dirty="0" err="1"/>
              <a:t>size</a:t>
            </a:r>
            <a:r>
              <a:rPr lang="nb-NO" dirty="0"/>
              <a:t> to </a:t>
            </a:r>
            <a:r>
              <a:rPr lang="nb-NO" dirty="0" err="1"/>
              <a:t>gather</a:t>
            </a:r>
            <a:r>
              <a:rPr lang="nb-NO" dirty="0"/>
              <a:t> water samples and </a:t>
            </a:r>
            <a:r>
              <a:rPr lang="nb-NO" dirty="0" err="1"/>
              <a:t>deployed</a:t>
            </a:r>
            <a:r>
              <a:rPr lang="nb-NO" dirty="0"/>
              <a:t> </a:t>
            </a:r>
            <a:r>
              <a:rPr lang="nb-NO" dirty="0" err="1"/>
              <a:t>our</a:t>
            </a:r>
            <a:r>
              <a:rPr lang="nb-NO" dirty="0"/>
              <a:t> CTD sensor to understand </a:t>
            </a:r>
            <a:r>
              <a:rPr lang="nb-NO" dirty="0" err="1"/>
              <a:t>the</a:t>
            </a:r>
            <a:r>
              <a:rPr lang="nb-NO" dirty="0"/>
              <a:t> </a:t>
            </a:r>
            <a:r>
              <a:rPr lang="nb-NO" dirty="0" err="1"/>
              <a:t>oceanographical</a:t>
            </a:r>
            <a:r>
              <a:rPr lang="nb-NO" dirty="0"/>
              <a:t> parameters </a:t>
            </a:r>
            <a:r>
              <a:rPr lang="nb-NO" dirty="0" err="1"/>
              <a:t>of</a:t>
            </a:r>
            <a:r>
              <a:rPr lang="nb-NO" dirty="0"/>
              <a:t> </a:t>
            </a:r>
            <a:r>
              <a:rPr lang="nb-NO" dirty="0" err="1"/>
              <a:t>the</a:t>
            </a:r>
            <a:r>
              <a:rPr lang="nb-NO" dirty="0"/>
              <a:t> water (</a:t>
            </a:r>
            <a:r>
              <a:rPr lang="nb-NO" dirty="0" err="1"/>
              <a:t>temperature</a:t>
            </a:r>
            <a:r>
              <a:rPr lang="nb-NO" dirty="0"/>
              <a:t>, </a:t>
            </a:r>
            <a:r>
              <a:rPr lang="nb-NO" dirty="0" err="1"/>
              <a:t>salinity</a:t>
            </a:r>
            <a:r>
              <a:rPr lang="nb-NO" dirty="0"/>
              <a:t>, </a:t>
            </a:r>
            <a:r>
              <a:rPr lang="nb-NO" dirty="0" err="1"/>
              <a:t>chlorophyll</a:t>
            </a:r>
            <a:r>
              <a:rPr lang="nb-NO" dirty="0"/>
              <a:t> a). </a:t>
            </a:r>
          </a:p>
          <a:p>
            <a:pPr algn="just"/>
            <a:endParaRPr lang="nb-NO" dirty="0"/>
          </a:p>
          <a:p>
            <a:pPr algn="just"/>
            <a:r>
              <a:rPr lang="nb-NO" dirty="0" err="1"/>
              <a:t>These</a:t>
            </a:r>
            <a:r>
              <a:rPr lang="nb-NO" dirty="0"/>
              <a:t> missions </a:t>
            </a:r>
            <a:r>
              <a:rPr lang="nb-NO" dirty="0" err="1"/>
              <a:t>were</a:t>
            </a:r>
            <a:r>
              <a:rPr lang="nb-NO" dirty="0"/>
              <a:t> a </a:t>
            </a:r>
            <a:r>
              <a:rPr lang="nb-NO" dirty="0" err="1"/>
              <a:t>success</a:t>
            </a:r>
            <a:r>
              <a:rPr lang="nb-NO" dirty="0"/>
              <a:t>; </a:t>
            </a:r>
            <a:r>
              <a:rPr lang="nb-NO" dirty="0" err="1"/>
              <a:t>thank</a:t>
            </a:r>
            <a:r>
              <a:rPr lang="nb-NO" dirty="0"/>
              <a:t> </a:t>
            </a:r>
            <a:r>
              <a:rPr lang="nb-NO" dirty="0" err="1"/>
              <a:t>you</a:t>
            </a:r>
            <a:r>
              <a:rPr lang="nb-NO" dirty="0"/>
              <a:t> for </a:t>
            </a:r>
            <a:r>
              <a:rPr lang="nb-NO" dirty="0" err="1"/>
              <a:t>your</a:t>
            </a:r>
            <a:r>
              <a:rPr lang="nb-NO" dirty="0"/>
              <a:t> </a:t>
            </a:r>
            <a:r>
              <a:rPr lang="nb-NO" dirty="0" err="1"/>
              <a:t>participation</a:t>
            </a:r>
            <a:r>
              <a:rPr lang="nb-NO" dirty="0"/>
              <a:t>! </a:t>
            </a:r>
            <a:endParaRPr lang="en-GB" dirty="0"/>
          </a:p>
          <a:p>
            <a:pPr algn="just"/>
            <a:endParaRPr lang="en-GB" dirty="0"/>
          </a:p>
        </p:txBody>
      </p:sp>
      <p:sp>
        <p:nvSpPr>
          <p:cNvPr id="10" name="Text Placeholder 5">
            <a:extLst>
              <a:ext uri="{FF2B5EF4-FFF2-40B4-BE49-F238E27FC236}">
                <a16:creationId xmlns:a16="http://schemas.microsoft.com/office/drawing/2014/main" id="{463408CF-3641-7EA6-E295-A9B11FD1EF3B}"/>
              </a:ext>
            </a:extLst>
          </p:cNvPr>
          <p:cNvSpPr txBox="1">
            <a:spLocks/>
          </p:cNvSpPr>
          <p:nvPr/>
        </p:nvSpPr>
        <p:spPr>
          <a:xfrm>
            <a:off x="8437143" y="6354486"/>
            <a:ext cx="3438469" cy="50124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00B0F0"/>
                </a:solidFill>
                <a:effectLst/>
                <a:uLnTx/>
                <a:uFillTx/>
                <a:latin typeface="Jost"/>
                <a:ea typeface="+mn-ea"/>
                <a:cs typeface="+mn-cs"/>
                <a:hlinkClick r:id="rId3"/>
              </a:rPr>
              <a:t>View our data </a:t>
            </a:r>
            <a:r>
              <a:rPr kumimoji="0" lang="en-GB" sz="1400" b="0" i="0" u="none" strike="noStrike" kern="1200" cap="none" spc="0" normalizeH="0" baseline="0" noProof="0" dirty="0">
                <a:ln>
                  <a:noFill/>
                </a:ln>
                <a:solidFill>
                  <a:srgbClr val="DED7CA"/>
                </a:solidFill>
                <a:effectLst/>
                <a:uLnTx/>
                <a:uFillTx/>
                <a:latin typeface="Jost"/>
                <a:ea typeface="+mn-ea"/>
                <a:cs typeface="+mn-cs"/>
              </a:rPr>
              <a:t>submitted to the Secchi Disk Project</a:t>
            </a:r>
            <a:endParaRPr kumimoji="0" lang="en-GB" sz="1400" b="0" i="0" u="none" strike="noStrike" kern="1200" cap="none" spc="0" normalizeH="0" baseline="0" noProof="0" dirty="0">
              <a:ln>
                <a:noFill/>
              </a:ln>
              <a:solidFill>
                <a:srgbClr val="00B0F0"/>
              </a:solidFill>
              <a:effectLst/>
              <a:uLnTx/>
              <a:uFillTx/>
              <a:latin typeface="Jost"/>
              <a:ea typeface="+mn-ea"/>
              <a:cs typeface="+mn-cs"/>
            </a:endParaRPr>
          </a:p>
        </p:txBody>
      </p:sp>
      <p:pic>
        <p:nvPicPr>
          <p:cNvPr id="8" name="Picture 7" descr="mage result for secchi disk stu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4329" y="5311323"/>
            <a:ext cx="993335" cy="9933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435600"/>
            <a:ext cx="8136000" cy="6422400"/>
          </a:xfr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2900" y="435600"/>
            <a:ext cx="9628899" cy="6422400"/>
          </a:xfrm>
          <a:prstGeom prst="rect">
            <a:avLst/>
          </a:prstGeom>
        </p:spPr>
      </p:pic>
      <p:sp>
        <p:nvSpPr>
          <p:cNvPr id="4" name="Rectangle 1">
            <a:extLst>
              <a:ext uri="{FF2B5EF4-FFF2-40B4-BE49-F238E27FC236}">
                <a16:creationId xmlns:a16="http://schemas.microsoft.com/office/drawing/2014/main" id="{4AB17986-902D-105F-BFA0-558E629CA8D6}"/>
              </a:ext>
            </a:extLst>
          </p:cNvPr>
          <p:cNvSpPr>
            <a:spLocks noChangeArrowheads="1"/>
          </p:cNvSpPr>
          <p:nvPr/>
        </p:nvSpPr>
        <p:spPr bwMode="auto">
          <a:xfrm>
            <a:off x="0" y="-1585049"/>
            <a:ext cx="96051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0" b="0" i="0" u="none" strike="noStrike" cap="none" normalizeH="0" baseline="0" dirty="0">
                <a:ln>
                  <a:noFill/>
                </a:ln>
                <a:solidFill>
                  <a:srgbClr val="0A0A0A"/>
                </a:solidFill>
                <a:effectLst/>
                <a:latin typeface="Arial" panose="020B0604020202020204" pitchFamily="34" charset="0"/>
                <a:ea typeface="Google Sans"/>
              </a:rPr>
            </a:br>
            <a:r>
              <a:rPr kumimoji="0" lang="en-US" altLang="en-US" sz="10000" b="0" i="0" u="none" strike="noStrike" cap="none" normalizeH="0" baseline="0" dirty="0">
                <a:ln>
                  <a:noFill/>
                </a:ln>
                <a:solidFill>
                  <a:srgbClr val="0A0A0A"/>
                </a:solidFill>
                <a:effectLst/>
                <a:latin typeface="Arial" panose="020B0604020202020204" pitchFamily="34" charset="0"/>
                <a:ea typeface="Google Sans"/>
              </a:rPr>
              <a:t>  </a:t>
            </a:r>
            <a:r>
              <a:rPr kumimoji="0" lang="en-US" altLang="en-US" b="0" i="0" u="none" strike="noStrike" cap="none" normalizeH="0" baseline="0" dirty="0">
                <a:ln>
                  <a:noFill/>
                </a:ln>
                <a:solidFill>
                  <a:srgbClr val="0A0A0A"/>
                </a:solidFill>
                <a:effectLst/>
                <a:latin typeface="Arial" panose="020B0604020202020204" pitchFamily="34" charset="0"/>
                <a:ea typeface="Google Sans"/>
              </a:rPr>
              <a:t> </a:t>
            </a:r>
            <a:endParaRPr kumimoji="0" lang="en-US" altLang="en-US" sz="10000" b="0" i="0" u="none" strike="noStrike" cap="none" normalizeH="0" baseline="0" dirty="0">
              <a:ln>
                <a:noFill/>
              </a:ln>
              <a:solidFill>
                <a:srgbClr val="0A0A0A"/>
              </a:solidFill>
              <a:effectLst/>
              <a:latin typeface="Arial" panose="020B0604020202020204" pitchFamily="34" charset="0"/>
              <a:ea typeface="Google Sans"/>
            </a:endParaRPr>
          </a:p>
        </p:txBody>
      </p:sp>
      <p:pic>
        <p:nvPicPr>
          <p:cNvPr id="1026" name="Picture 2">
            <a:extLst>
              <a:ext uri="{FF2B5EF4-FFF2-40B4-BE49-F238E27FC236}">
                <a16:creationId xmlns:a16="http://schemas.microsoft.com/office/drawing/2014/main" id="{C4BDE772-8AEC-FCD0-43DD-9DF1DA157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920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4F1E290-BAAD-4EDA-908E-1A5D48905602}"/>
              </a:ext>
            </a:extLst>
          </p:cNvPr>
          <p:cNvSpPr>
            <a:spLocks noChangeArrowheads="1"/>
          </p:cNvSpPr>
          <p:nvPr/>
        </p:nvSpPr>
        <p:spPr bwMode="auto">
          <a:xfrm>
            <a:off x="152400" y="-1432649"/>
            <a:ext cx="96051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0" b="0" i="0" u="none" strike="noStrike" cap="none" normalizeH="0" baseline="0" dirty="0">
                <a:ln>
                  <a:noFill/>
                </a:ln>
                <a:solidFill>
                  <a:srgbClr val="0A0A0A"/>
                </a:solidFill>
                <a:effectLst/>
                <a:latin typeface="Arial" panose="020B0604020202020204" pitchFamily="34" charset="0"/>
                <a:ea typeface="Google Sans"/>
              </a:rPr>
            </a:br>
            <a:r>
              <a:rPr kumimoji="0" lang="en-US" altLang="en-US" sz="10000" b="0" i="0" u="none" strike="noStrike" cap="none" normalizeH="0" baseline="0" dirty="0">
                <a:ln>
                  <a:noFill/>
                </a:ln>
                <a:solidFill>
                  <a:srgbClr val="0A0A0A"/>
                </a:solidFill>
                <a:effectLst/>
                <a:latin typeface="Arial" panose="020B0604020202020204" pitchFamily="34" charset="0"/>
                <a:ea typeface="Google Sans"/>
              </a:rPr>
              <a:t>  </a:t>
            </a:r>
            <a:r>
              <a:rPr kumimoji="0" lang="en-US" altLang="en-US" b="0" i="0" u="none" strike="noStrike" cap="none" normalizeH="0" baseline="0" dirty="0">
                <a:ln>
                  <a:noFill/>
                </a:ln>
                <a:solidFill>
                  <a:srgbClr val="0A0A0A"/>
                </a:solidFill>
                <a:effectLst/>
                <a:latin typeface="Arial" panose="020B0604020202020204" pitchFamily="34" charset="0"/>
                <a:ea typeface="Google Sans"/>
              </a:rPr>
              <a:t> </a:t>
            </a:r>
            <a:endParaRPr kumimoji="0" lang="en-US" altLang="en-US" sz="10000" b="0" i="0" u="none" strike="noStrike" cap="none" normalizeH="0" baseline="0" dirty="0">
              <a:ln>
                <a:noFill/>
              </a:ln>
              <a:solidFill>
                <a:srgbClr val="0A0A0A"/>
              </a:solidFill>
              <a:effectLst/>
              <a:latin typeface="Arial" panose="020B0604020202020204" pitchFamily="34" charset="0"/>
              <a:ea typeface="Google Sans"/>
            </a:endParaRPr>
          </a:p>
        </p:txBody>
      </p:sp>
      <p:pic>
        <p:nvPicPr>
          <p:cNvPr id="1028" name="Picture 4">
            <a:extLst>
              <a:ext uri="{FF2B5EF4-FFF2-40B4-BE49-F238E27FC236}">
                <a16:creationId xmlns:a16="http://schemas.microsoft.com/office/drawing/2014/main" id="{BF6D3C8B-E8FD-6F43-EF93-065C871205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03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2E4BDEBF-A681-8811-0C75-5D006223B7E9}"/>
              </a:ext>
            </a:extLst>
          </p:cNvPr>
          <p:cNvSpPr>
            <a:spLocks noChangeArrowheads="1"/>
          </p:cNvSpPr>
          <p:nvPr/>
        </p:nvSpPr>
        <p:spPr bwMode="auto">
          <a:xfrm>
            <a:off x="304800" y="-1280249"/>
            <a:ext cx="89639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0" b="0" i="0" u="none" strike="noStrike" cap="none" normalizeH="0" baseline="0" dirty="0">
                <a:ln>
                  <a:noFill/>
                </a:ln>
                <a:solidFill>
                  <a:srgbClr val="0A0A0A"/>
                </a:solidFill>
                <a:effectLst/>
                <a:latin typeface="Arial" panose="020B0604020202020204" pitchFamily="34" charset="0"/>
                <a:ea typeface="Google Sans"/>
              </a:rPr>
            </a:br>
            <a:r>
              <a:rPr kumimoji="0" lang="en-US" altLang="en-US" sz="10000" b="0" i="0" u="none" strike="noStrike" cap="none" normalizeH="0" baseline="0" dirty="0">
                <a:ln>
                  <a:noFill/>
                </a:ln>
                <a:solidFill>
                  <a:srgbClr val="0A0A0A"/>
                </a:solidFill>
                <a:effectLst/>
                <a:latin typeface="Arial" panose="020B0604020202020204" pitchFamily="34" charset="0"/>
                <a:ea typeface="Google Sans"/>
              </a:rPr>
              <a:t>  </a:t>
            </a:r>
          </a:p>
        </p:txBody>
      </p:sp>
      <p:pic>
        <p:nvPicPr>
          <p:cNvPr id="1030" name="Picture 6">
            <a:extLst>
              <a:ext uri="{FF2B5EF4-FFF2-40B4-BE49-F238E27FC236}">
                <a16:creationId xmlns:a16="http://schemas.microsoft.com/office/drawing/2014/main" id="{564D6901-DA66-6D4D-CDFB-6D63891644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650" y="212725"/>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21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24BD3A-C67A-A54A-24A3-1D19353E35E4}"/>
              </a:ext>
            </a:extLst>
          </p:cNvPr>
          <p:cNvSpPr txBox="1"/>
          <p:nvPr/>
        </p:nvSpPr>
        <p:spPr>
          <a:xfrm>
            <a:off x="8760898" y="4689156"/>
            <a:ext cx="3744686"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hangingPunct="0"/>
            <a:r>
              <a:rPr lang="en-DE" sz="3600" dirty="0">
                <a:solidFill>
                  <a:schemeClr val="bg1"/>
                </a:solidFill>
                <a:latin typeface="Jost SemiBold" pitchFamily="2" charset="0"/>
                <a:ea typeface="Jost SemiBold" pitchFamily="2" charset="0"/>
                <a:sym typeface="News Gothic MT"/>
              </a:rPr>
              <a:t>Danco</a:t>
            </a:r>
          </a:p>
        </p:txBody>
      </p:sp>
      <p:sp>
        <p:nvSpPr>
          <p:cNvPr id="16" name="TextBox 15">
            <a:extLst>
              <a:ext uri="{FF2B5EF4-FFF2-40B4-BE49-F238E27FC236}">
                <a16:creationId xmlns:a16="http://schemas.microsoft.com/office/drawing/2014/main" id="{970135F5-A3E6-FFC5-4F9A-F9F09C97B2E3}"/>
              </a:ext>
            </a:extLst>
          </p:cNvPr>
          <p:cNvSpPr txBox="1"/>
          <p:nvPr/>
        </p:nvSpPr>
        <p:spPr>
          <a:xfrm>
            <a:off x="8363265" y="1522514"/>
            <a:ext cx="3744686"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defTabSz="457200" hangingPunct="0"/>
            <a:r>
              <a:rPr lang="en-DE" sz="3600" dirty="0">
                <a:solidFill>
                  <a:schemeClr val="bg1"/>
                </a:solidFill>
                <a:latin typeface="Jost SemiBold" pitchFamily="2" charset="0"/>
                <a:ea typeface="Jost SemiBold" pitchFamily="2" charset="0"/>
                <a:sym typeface="News Gothic MT"/>
              </a:rPr>
              <a:t>Pleneau Island</a:t>
            </a:r>
          </a:p>
        </p:txBody>
      </p:sp>
      <p:pic>
        <p:nvPicPr>
          <p:cNvPr id="8" name="Picture 7">
            <a:extLst>
              <a:ext uri="{FF2B5EF4-FFF2-40B4-BE49-F238E27FC236}">
                <a16:creationId xmlns:a16="http://schemas.microsoft.com/office/drawing/2014/main" id="{2DEDA531-4539-D83C-C43D-1CC6595CE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2479" y="108857"/>
            <a:ext cx="5173750" cy="3166643"/>
          </a:xfrm>
          <a:prstGeom prst="rect">
            <a:avLst/>
          </a:prstGeom>
        </p:spPr>
      </p:pic>
      <p:pic>
        <p:nvPicPr>
          <p:cNvPr id="12" name="Picture 11">
            <a:extLst>
              <a:ext uri="{FF2B5EF4-FFF2-40B4-BE49-F238E27FC236}">
                <a16:creationId xmlns:a16="http://schemas.microsoft.com/office/drawing/2014/main" id="{96CA1346-C367-2F45-D461-EAB69B0757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393" y="3499207"/>
            <a:ext cx="6588893" cy="3166643"/>
          </a:xfrm>
          <a:prstGeom prst="rect">
            <a:avLst/>
          </a:prstGeom>
        </p:spPr>
      </p:pic>
    </p:spTree>
    <p:extLst>
      <p:ext uri="{BB962C8B-B14F-4D97-AF65-F5344CB8AC3E}">
        <p14:creationId xmlns:p14="http://schemas.microsoft.com/office/powerpoint/2010/main" val="311640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835332"/>
            <a:ext cx="3438469" cy="1296337"/>
          </a:xfrm>
        </p:spPr>
        <p:txBody>
          <a:bodyPr/>
          <a:lstStyle/>
          <a:p>
            <a:r>
              <a:rPr lang="en-GB" dirty="0"/>
              <a:t>Plankton Samples</a:t>
            </a:r>
          </a:p>
        </p:txBody>
      </p:sp>
      <p:sp>
        <p:nvSpPr>
          <p:cNvPr id="6" name="Text Placeholder 2">
            <a:extLst>
              <a:ext uri="{FF2B5EF4-FFF2-40B4-BE49-F238E27FC236}">
                <a16:creationId xmlns:a16="http://schemas.microsoft.com/office/drawing/2014/main" id="{EA9BB72B-E883-EB95-A15A-020E20AD293E}"/>
              </a:ext>
            </a:extLst>
          </p:cNvPr>
          <p:cNvSpPr txBox="1">
            <a:spLocks/>
          </p:cNvSpPr>
          <p:nvPr/>
        </p:nvSpPr>
        <p:spPr>
          <a:xfrm>
            <a:off x="10287001" y="6561937"/>
            <a:ext cx="1821180" cy="29862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US" sz="1400" b="0" i="0" u="none" strike="noStrike" kern="1200" cap="none" spc="0" normalizeH="0" baseline="0" noProof="0" dirty="0">
                <a:ln>
                  <a:noFill/>
                </a:ln>
                <a:solidFill>
                  <a:srgbClr val="DED7CA"/>
                </a:solidFill>
                <a:effectLst/>
                <a:uLnTx/>
                <a:uFillTx/>
                <a:latin typeface="Jost SemiBold"/>
                <a:ea typeface="Jost" pitchFamily="2" charset="0"/>
                <a:cs typeface="Calibri Light" panose="020F0302020204030204" pitchFamily="34" charset="0"/>
              </a:rPr>
              <a:t>©Martin Hain/HX</a:t>
            </a:r>
            <a:endParaRPr kumimoji="0" lang="en-US" sz="1400" b="0" i="0" u="none" strike="noStrike" kern="1200" cap="none" spc="0" normalizeH="0" baseline="0" noProof="0" dirty="0">
              <a:ln>
                <a:noFill/>
              </a:ln>
              <a:solidFill>
                <a:srgbClr val="DED7CA"/>
              </a:solidFill>
              <a:effectLst/>
              <a:uLnTx/>
              <a:uFillTx/>
              <a:latin typeface="Jost SemiBold"/>
              <a:ea typeface="Jost" pitchFamily="2" charset="0"/>
              <a:cs typeface="+mn-cs"/>
            </a:endParaRPr>
          </a:p>
        </p:txBody>
      </p:sp>
      <p:pic>
        <p:nvPicPr>
          <p:cNvPr id="8" name="Picture Placeholder 7">
            <a:extLst>
              <a:ext uri="{FF2B5EF4-FFF2-40B4-BE49-F238E27FC236}">
                <a16:creationId xmlns:a16="http://schemas.microsoft.com/office/drawing/2014/main" id="{840E9EBE-772D-27D4-B537-57135CF132C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8136000" cy="6422400"/>
          </a:xfrm>
          <a:prstGeom prst="rect">
            <a:avLst/>
          </a:prstGeom>
          <a:ln w="38100">
            <a:noFill/>
          </a:ln>
        </p:spPr>
      </p:pic>
    </p:spTree>
    <p:extLst>
      <p:ext uri="{BB962C8B-B14F-4D97-AF65-F5344CB8AC3E}">
        <p14:creationId xmlns:p14="http://schemas.microsoft.com/office/powerpoint/2010/main" val="167693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8FC43FC-F847-8320-D2F3-18E77CF6A49A}"/>
              </a:ext>
            </a:extLst>
          </p:cNvPr>
          <p:cNvGrpSpPr/>
          <p:nvPr/>
        </p:nvGrpSpPr>
        <p:grpSpPr>
          <a:xfrm>
            <a:off x="1453243" y="0"/>
            <a:ext cx="9285515" cy="6884290"/>
            <a:chOff x="0" y="0"/>
            <a:chExt cx="18571029" cy="13768579"/>
          </a:xfrm>
        </p:grpSpPr>
        <p:pic>
          <p:nvPicPr>
            <p:cNvPr id="3" name="Picture 2">
              <a:extLst>
                <a:ext uri="{FF2B5EF4-FFF2-40B4-BE49-F238E27FC236}">
                  <a16:creationId xmlns:a16="http://schemas.microsoft.com/office/drawing/2014/main" id="{1F21EDC4-E94B-3130-5141-0325506A4E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7032171" cy="6500324"/>
            </a:xfrm>
            <a:prstGeom prst="rect">
              <a:avLst/>
            </a:prstGeom>
          </p:spPr>
        </p:pic>
        <p:pic>
          <p:nvPicPr>
            <p:cNvPr id="7" name="Picture 6">
              <a:extLst>
                <a:ext uri="{FF2B5EF4-FFF2-40B4-BE49-F238E27FC236}">
                  <a16:creationId xmlns:a16="http://schemas.microsoft.com/office/drawing/2014/main" id="{7AE6E3DE-2E19-17C6-53F4-E2D692FF20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2171" y="0"/>
              <a:ext cx="11538858" cy="6490608"/>
            </a:xfrm>
            <a:prstGeom prst="rect">
              <a:avLst/>
            </a:prstGeom>
          </p:spPr>
        </p:pic>
        <p:pic>
          <p:nvPicPr>
            <p:cNvPr id="10" name="Picture 9">
              <a:extLst>
                <a:ext uri="{FF2B5EF4-FFF2-40B4-BE49-F238E27FC236}">
                  <a16:creationId xmlns:a16="http://schemas.microsoft.com/office/drawing/2014/main" id="{5A8F06B7-981D-4F85-31A8-B60E63E2EC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1285" y="6500324"/>
              <a:ext cx="12921342" cy="7268255"/>
            </a:xfrm>
            <a:prstGeom prst="rect">
              <a:avLst/>
            </a:prstGeom>
          </p:spPr>
        </p:pic>
      </p:grpSp>
    </p:spTree>
    <p:extLst>
      <p:ext uri="{BB962C8B-B14F-4D97-AF65-F5344CB8AC3E}">
        <p14:creationId xmlns:p14="http://schemas.microsoft.com/office/powerpoint/2010/main" val="3876839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667000" y="1189673"/>
            <a:ext cx="9525000" cy="5668327"/>
          </a:xfrm>
          <a:prstGeom prst="rect">
            <a:avLst/>
          </a:prstGeom>
        </p:spPr>
      </p:pic>
      <p:sp>
        <p:nvSpPr>
          <p:cNvPr id="3" name="Rectangle 2"/>
          <p:cNvSpPr/>
          <p:nvPr/>
        </p:nvSpPr>
        <p:spPr>
          <a:xfrm>
            <a:off x="19050" y="1189672"/>
            <a:ext cx="9525000" cy="566832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tel 2">
            <a:extLst>
              <a:ext uri="{FF2B5EF4-FFF2-40B4-BE49-F238E27FC236}">
                <a16:creationId xmlns:a16="http://schemas.microsoft.com/office/drawing/2014/main" id="{595B3F75-751D-757D-F6F7-090822CDE927}"/>
              </a:ext>
            </a:extLst>
          </p:cNvPr>
          <p:cNvSpPr txBox="1">
            <a:spLocks/>
          </p:cNvSpPr>
          <p:nvPr/>
        </p:nvSpPr>
        <p:spPr>
          <a:xfrm>
            <a:off x="910434" y="1993246"/>
            <a:ext cx="6108715" cy="3034204"/>
          </a:xfrm>
          <a:prstGeom prst="rect">
            <a:avLst/>
          </a:prstGeom>
        </p:spPr>
        <p:txBody>
          <a:bodyPr vert="horz"/>
          <a:lstStyle>
            <a:defPPr>
              <a:defRPr lang="en-US"/>
            </a:defPPr>
            <a:lvl1pPr defTabSz="609585">
              <a:lnSpc>
                <a:spcPts val="9000"/>
              </a:lnSpc>
              <a:spcBef>
                <a:spcPct val="0"/>
              </a:spcBef>
              <a:buNone/>
              <a:defRPr sz="9000" b="1" i="0">
                <a:solidFill>
                  <a:schemeClr val="bg1"/>
                </a:solidFill>
                <a:latin typeface="+mj-lt"/>
                <a:ea typeface="+mj-ea"/>
                <a:cs typeface="Arial"/>
              </a:defRPr>
            </a:lvl1pPr>
          </a:lstStyle>
          <a:p>
            <a:r>
              <a:rPr lang="pl-PL" sz="7200" dirty="0">
                <a:solidFill>
                  <a:schemeClr val="bg2"/>
                </a:solidFill>
              </a:rPr>
              <a:t>Wildlife </a:t>
            </a:r>
          </a:p>
          <a:p>
            <a:r>
              <a:rPr lang="pl-PL" sz="7200" dirty="0">
                <a:solidFill>
                  <a:schemeClr val="bg2"/>
                </a:solidFill>
              </a:rPr>
              <a:t>List </a:t>
            </a:r>
            <a:r>
              <a:rPr lang="en-GB" sz="7200" dirty="0">
                <a:solidFill>
                  <a:schemeClr val="bg2"/>
                </a:solidFill>
              </a:rPr>
              <a:t>–</a:t>
            </a:r>
            <a:r>
              <a:rPr lang="pl-PL" sz="7200" dirty="0">
                <a:solidFill>
                  <a:schemeClr val="bg2"/>
                </a:solidFill>
              </a:rPr>
              <a:t> </a:t>
            </a:r>
            <a:r>
              <a:rPr lang="en-GB" sz="7200" dirty="0">
                <a:solidFill>
                  <a:schemeClr val="bg2"/>
                </a:solidFill>
              </a:rPr>
              <a:t>Birds</a:t>
            </a:r>
          </a:p>
        </p:txBody>
      </p:sp>
    </p:spTree>
    <p:extLst>
      <p:ext uri="{BB962C8B-B14F-4D97-AF65-F5344CB8AC3E}">
        <p14:creationId xmlns:p14="http://schemas.microsoft.com/office/powerpoint/2010/main" val="59911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4E8488E-8E53-9680-6BAF-FD1BCCA70ED1}"/>
              </a:ext>
            </a:extLst>
          </p:cNvPr>
          <p:cNvGraphicFramePr>
            <a:graphicFrameLocks noGrp="1"/>
          </p:cNvGraphicFramePr>
          <p:nvPr>
            <p:extLst>
              <p:ext uri="{D42A27DB-BD31-4B8C-83A1-F6EECF244321}">
                <p14:modId xmlns:p14="http://schemas.microsoft.com/office/powerpoint/2010/main" val="2609643533"/>
              </p:ext>
            </p:extLst>
          </p:nvPr>
        </p:nvGraphicFramePr>
        <p:xfrm>
          <a:off x="808780" y="157538"/>
          <a:ext cx="10645934" cy="6308418"/>
        </p:xfrm>
        <a:graphic>
          <a:graphicData uri="http://schemas.openxmlformats.org/drawingml/2006/table">
            <a:tbl>
              <a:tblPr/>
              <a:tblGrid>
                <a:gridCol w="1888983">
                  <a:extLst>
                    <a:ext uri="{9D8B030D-6E8A-4147-A177-3AD203B41FA5}">
                      <a16:colId xmlns:a16="http://schemas.microsoft.com/office/drawing/2014/main" val="3426747187"/>
                    </a:ext>
                  </a:extLst>
                </a:gridCol>
                <a:gridCol w="2430291">
                  <a:extLst>
                    <a:ext uri="{9D8B030D-6E8A-4147-A177-3AD203B41FA5}">
                      <a16:colId xmlns:a16="http://schemas.microsoft.com/office/drawing/2014/main" val="4063893685"/>
                    </a:ext>
                  </a:extLst>
                </a:gridCol>
                <a:gridCol w="2070619">
                  <a:extLst>
                    <a:ext uri="{9D8B030D-6E8A-4147-A177-3AD203B41FA5}">
                      <a16:colId xmlns:a16="http://schemas.microsoft.com/office/drawing/2014/main" val="2607634558"/>
                    </a:ext>
                  </a:extLst>
                </a:gridCol>
                <a:gridCol w="1865661">
                  <a:extLst>
                    <a:ext uri="{9D8B030D-6E8A-4147-A177-3AD203B41FA5}">
                      <a16:colId xmlns:a16="http://schemas.microsoft.com/office/drawing/2014/main" val="2547285629"/>
                    </a:ext>
                  </a:extLst>
                </a:gridCol>
                <a:gridCol w="239038">
                  <a:extLst>
                    <a:ext uri="{9D8B030D-6E8A-4147-A177-3AD203B41FA5}">
                      <a16:colId xmlns:a16="http://schemas.microsoft.com/office/drawing/2014/main" val="2715973846"/>
                    </a:ext>
                  </a:extLst>
                </a:gridCol>
                <a:gridCol w="239038">
                  <a:extLst>
                    <a:ext uri="{9D8B030D-6E8A-4147-A177-3AD203B41FA5}">
                      <a16:colId xmlns:a16="http://schemas.microsoft.com/office/drawing/2014/main" val="3821318346"/>
                    </a:ext>
                  </a:extLst>
                </a:gridCol>
                <a:gridCol w="239038">
                  <a:extLst>
                    <a:ext uri="{9D8B030D-6E8A-4147-A177-3AD203B41FA5}">
                      <a16:colId xmlns:a16="http://schemas.microsoft.com/office/drawing/2014/main" val="3084772567"/>
                    </a:ext>
                  </a:extLst>
                </a:gridCol>
                <a:gridCol w="239038">
                  <a:extLst>
                    <a:ext uri="{9D8B030D-6E8A-4147-A177-3AD203B41FA5}">
                      <a16:colId xmlns:a16="http://schemas.microsoft.com/office/drawing/2014/main" val="1864979881"/>
                    </a:ext>
                  </a:extLst>
                </a:gridCol>
                <a:gridCol w="239038">
                  <a:extLst>
                    <a:ext uri="{9D8B030D-6E8A-4147-A177-3AD203B41FA5}">
                      <a16:colId xmlns:a16="http://schemas.microsoft.com/office/drawing/2014/main" val="2757245049"/>
                    </a:ext>
                  </a:extLst>
                </a:gridCol>
                <a:gridCol w="239038">
                  <a:extLst>
                    <a:ext uri="{9D8B030D-6E8A-4147-A177-3AD203B41FA5}">
                      <a16:colId xmlns:a16="http://schemas.microsoft.com/office/drawing/2014/main" val="4170113452"/>
                    </a:ext>
                  </a:extLst>
                </a:gridCol>
                <a:gridCol w="239038">
                  <a:extLst>
                    <a:ext uri="{9D8B030D-6E8A-4147-A177-3AD203B41FA5}">
                      <a16:colId xmlns:a16="http://schemas.microsoft.com/office/drawing/2014/main" val="957061729"/>
                    </a:ext>
                  </a:extLst>
                </a:gridCol>
                <a:gridCol w="239038">
                  <a:extLst>
                    <a:ext uri="{9D8B030D-6E8A-4147-A177-3AD203B41FA5}">
                      <a16:colId xmlns:a16="http://schemas.microsoft.com/office/drawing/2014/main" val="3202329525"/>
                    </a:ext>
                  </a:extLst>
                </a:gridCol>
                <a:gridCol w="239038">
                  <a:extLst>
                    <a:ext uri="{9D8B030D-6E8A-4147-A177-3AD203B41FA5}">
                      <a16:colId xmlns:a16="http://schemas.microsoft.com/office/drawing/2014/main" val="577329842"/>
                    </a:ext>
                  </a:extLst>
                </a:gridCol>
                <a:gridCol w="239038">
                  <a:extLst>
                    <a:ext uri="{9D8B030D-6E8A-4147-A177-3AD203B41FA5}">
                      <a16:colId xmlns:a16="http://schemas.microsoft.com/office/drawing/2014/main" val="54209315"/>
                    </a:ext>
                  </a:extLst>
                </a:gridCol>
              </a:tblGrid>
              <a:tr h="294905">
                <a:tc>
                  <a:txBody>
                    <a:bodyPr/>
                    <a:lstStyle/>
                    <a:p>
                      <a:pPr algn="l" fontAlgn="ctr"/>
                      <a:r>
                        <a:rPr lang="en-US" sz="1600" b="0" i="0" u="none" strike="noStrike">
                          <a:solidFill>
                            <a:srgbClr val="FFFFFF"/>
                          </a:solidFill>
                          <a:effectLst/>
                          <a:latin typeface="Jost" pitchFamily="2" charset="0"/>
                        </a:rPr>
                        <a:t>Birds - Wildlife list</a:t>
                      </a:r>
                    </a:p>
                  </a:txBody>
                  <a:tcPr marL="3106" marR="3106" marT="3106" marB="0" anchor="ctr">
                    <a:lnL>
                      <a:noFill/>
                    </a:lnL>
                    <a:lnR>
                      <a:noFill/>
                    </a:lnR>
                    <a:lnT>
                      <a:noFill/>
                    </a:lnT>
                    <a:lnB w="6350" cap="flat" cmpd="sng" algn="ctr">
                      <a:solidFill>
                        <a:srgbClr val="0E2841"/>
                      </a:solidFill>
                      <a:prstDash val="solid"/>
                      <a:round/>
                      <a:headEnd type="none" w="med" len="med"/>
                      <a:tailEnd type="none" w="med" len="med"/>
                    </a:lnB>
                    <a:noFill/>
                  </a:tcPr>
                </a:tc>
                <a:tc>
                  <a:txBody>
                    <a:bodyPr/>
                    <a:lstStyle/>
                    <a:p>
                      <a:pPr algn="l" fontAlgn="ctr"/>
                      <a:endParaRPr lang="en-US" sz="1050" b="0" i="0" u="none" strike="noStrike">
                        <a:solidFill>
                          <a:srgbClr val="000000"/>
                        </a:solidFill>
                        <a:effectLst/>
                        <a:latin typeface="Jost" pitchFamily="2" charset="0"/>
                      </a:endParaRPr>
                    </a:p>
                  </a:txBody>
                  <a:tcPr marL="3106" marR="3106" marT="3106" marB="0" anchor="ctr">
                    <a:lnL>
                      <a:noFill/>
                    </a:lnL>
                    <a:lnR>
                      <a:noFill/>
                    </a:lnR>
                    <a:lnT>
                      <a:noFill/>
                    </a:lnT>
                    <a:lnB w="6350" cap="flat" cmpd="sng" algn="ctr">
                      <a:solidFill>
                        <a:srgbClr val="0E2841"/>
                      </a:solidFill>
                      <a:prstDash val="solid"/>
                      <a:round/>
                      <a:headEnd type="none" w="med" len="med"/>
                      <a:tailEnd type="none" w="med" len="med"/>
                    </a:lnB>
                    <a:noFill/>
                  </a:tcPr>
                </a:tc>
                <a:tc>
                  <a:txBody>
                    <a:bodyPr/>
                    <a:lstStyle/>
                    <a:p>
                      <a:pPr algn="l" fontAlgn="ctr"/>
                      <a:endParaRPr lang="en-US" sz="1050" b="0" i="0" u="none" strike="noStrike">
                        <a:solidFill>
                          <a:srgbClr val="000000"/>
                        </a:solidFill>
                        <a:effectLst/>
                        <a:latin typeface="Jost" pitchFamily="2" charset="0"/>
                      </a:endParaRPr>
                    </a:p>
                  </a:txBody>
                  <a:tcPr marL="3106" marR="3106" marT="3106" marB="0" anchor="ctr">
                    <a:lnL>
                      <a:noFill/>
                    </a:lnL>
                    <a:lnR>
                      <a:noFill/>
                    </a:lnR>
                    <a:lnT>
                      <a:noFill/>
                    </a:lnT>
                    <a:lnB w="6350" cap="flat" cmpd="sng" algn="ctr">
                      <a:solidFill>
                        <a:srgbClr val="0E2841"/>
                      </a:solidFill>
                      <a:prstDash val="solid"/>
                      <a:round/>
                      <a:headEnd type="none" w="med" len="med"/>
                      <a:tailEnd type="none" w="med" len="med"/>
                    </a:lnB>
                    <a:noFill/>
                  </a:tcPr>
                </a:tc>
                <a:tc>
                  <a:txBody>
                    <a:bodyPr/>
                    <a:lstStyle/>
                    <a:p>
                      <a:pPr algn="l" fontAlgn="ctr"/>
                      <a:endParaRPr lang="en-US" sz="1050" b="0" i="0" u="none" strike="noStrike">
                        <a:solidFill>
                          <a:srgbClr val="000000"/>
                        </a:solidFill>
                        <a:effectLst/>
                        <a:latin typeface="Jost" pitchFamily="2" charset="0"/>
                      </a:endParaRPr>
                    </a:p>
                  </a:txBody>
                  <a:tcPr marL="3106" marR="3106" marT="3106" marB="0" anchor="ctr">
                    <a:lnL>
                      <a:noFill/>
                    </a:lnL>
                    <a:lnR>
                      <a:noFill/>
                    </a:lnR>
                    <a:lnT>
                      <a:noFill/>
                    </a:lnT>
                    <a:lnB w="6350" cap="flat" cmpd="sng" algn="ctr">
                      <a:solidFill>
                        <a:srgbClr val="0E2841"/>
                      </a:solidFill>
                      <a:prstDash val="solid"/>
                      <a:round/>
                      <a:headEnd type="none" w="med" len="med"/>
                      <a:tailEnd type="none" w="med" len="med"/>
                    </a:lnB>
                    <a:noFill/>
                  </a:tcPr>
                </a:tc>
                <a:tc gridSpan="10">
                  <a:txBody>
                    <a:bodyPr/>
                    <a:lstStyle/>
                    <a:p>
                      <a:pPr algn="ctr" fontAlgn="ctr"/>
                      <a:r>
                        <a:rPr lang="en-US" sz="1400" b="0" i="0" u="none" strike="noStrike" dirty="0">
                          <a:solidFill>
                            <a:srgbClr val="FFFFFF"/>
                          </a:solidFill>
                          <a:effectLst/>
                          <a:latin typeface="Jost" pitchFamily="2" charset="0"/>
                        </a:rPr>
                        <a:t>February</a:t>
                      </a:r>
                    </a:p>
                  </a:txBody>
                  <a:tcPr marL="3106" marR="3106" marT="3106" marB="0" anchor="ctr">
                    <a:lnL>
                      <a:noFill/>
                    </a:lnL>
                    <a:lnR>
                      <a:noFill/>
                    </a:lnR>
                    <a:lnT>
                      <a:noFill/>
                    </a:lnT>
                    <a:lnB w="6350" cap="flat" cmpd="sng" algn="ctr">
                      <a:solidFill>
                        <a:srgbClr val="0E284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9217858"/>
                  </a:ext>
                </a:extLst>
              </a:tr>
              <a:tr h="197214">
                <a:tc>
                  <a:txBody>
                    <a:bodyPr/>
                    <a:lstStyle/>
                    <a:p>
                      <a:pPr algn="l" fontAlgn="ctr"/>
                      <a:r>
                        <a:rPr lang="en-US" sz="1200" b="0" i="0" u="none" strike="noStrike">
                          <a:solidFill>
                            <a:srgbClr val="FFFFFF"/>
                          </a:solidFill>
                          <a:effectLst/>
                          <a:latin typeface="Jost" pitchFamily="2" charset="0"/>
                        </a:rPr>
                        <a:t>Scientific Name</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0B3040"/>
                    </a:solidFill>
                  </a:tcPr>
                </a:tc>
                <a:tc>
                  <a:txBody>
                    <a:bodyPr/>
                    <a:lstStyle/>
                    <a:p>
                      <a:pPr algn="l" fontAlgn="ctr"/>
                      <a:r>
                        <a:rPr lang="en-US" sz="1200" b="0" i="0" u="none" strike="noStrike">
                          <a:solidFill>
                            <a:srgbClr val="FFFFFF"/>
                          </a:solidFill>
                          <a:effectLst/>
                          <a:latin typeface="Jost" pitchFamily="2" charset="0"/>
                        </a:rPr>
                        <a:t>English</a:t>
                      </a:r>
                    </a:p>
                  </a:txBody>
                  <a:tcPr marL="3106" marR="3106" marT="31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0B3040"/>
                    </a:solidFill>
                  </a:tcPr>
                </a:tc>
                <a:tc>
                  <a:txBody>
                    <a:bodyPr/>
                    <a:lstStyle/>
                    <a:p>
                      <a:pPr algn="l" fontAlgn="ctr"/>
                      <a:r>
                        <a:rPr lang="en-US" sz="1200" b="0" i="0" u="none" strike="noStrike">
                          <a:solidFill>
                            <a:srgbClr val="FFFFFF"/>
                          </a:solidFill>
                          <a:effectLst/>
                          <a:latin typeface="Jost" pitchFamily="2" charset="0"/>
                        </a:rPr>
                        <a:t>Deutsch</a:t>
                      </a:r>
                    </a:p>
                  </a:txBody>
                  <a:tcPr marL="3106" marR="3106" marT="31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0B3040"/>
                    </a:solidFill>
                  </a:tcPr>
                </a:tc>
                <a:tc>
                  <a:txBody>
                    <a:bodyPr/>
                    <a:lstStyle/>
                    <a:p>
                      <a:pPr algn="l" fontAlgn="ctr"/>
                      <a:r>
                        <a:rPr lang="en-US" sz="1200" b="0" i="0" u="none" strike="noStrike">
                          <a:solidFill>
                            <a:srgbClr val="FFFFFF"/>
                          </a:solidFill>
                          <a:effectLst/>
                          <a:latin typeface="Jost" pitchFamily="2" charset="0"/>
                        </a:rPr>
                        <a:t>Français</a:t>
                      </a:r>
                    </a:p>
                  </a:txBody>
                  <a:tcPr marL="3106" marR="3106" marT="310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0B3040"/>
                    </a:solidFill>
                  </a:tcPr>
                </a:tc>
                <a:tc>
                  <a:txBody>
                    <a:bodyPr/>
                    <a:lstStyle/>
                    <a:p>
                      <a:pPr algn="ctr" fontAlgn="ctr"/>
                      <a:r>
                        <a:rPr lang="en-US" sz="1050" b="1" i="0" u="none" strike="noStrike">
                          <a:solidFill>
                            <a:srgbClr val="000000"/>
                          </a:solidFill>
                          <a:effectLst/>
                          <a:latin typeface="Jost" pitchFamily="2" charset="0"/>
                        </a:rPr>
                        <a:t>8</a:t>
                      </a:r>
                    </a:p>
                  </a:txBody>
                  <a:tcPr marL="3106" marR="3106" marT="3106" marB="0" anchor="ctr">
                    <a:lnL w="6350" cap="flat" cmpd="sng" algn="ctr">
                      <a:solidFill>
                        <a:srgbClr val="FFFFFF"/>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9</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10</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11</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12</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13</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14</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15</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16</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C8BBA2"/>
                    </a:solidFill>
                  </a:tcPr>
                </a:tc>
                <a:tc>
                  <a:txBody>
                    <a:bodyPr/>
                    <a:lstStyle/>
                    <a:p>
                      <a:pPr algn="ctr" fontAlgn="ctr"/>
                      <a:r>
                        <a:rPr lang="en-US" sz="1050" b="1" i="0" u="none" strike="noStrike">
                          <a:solidFill>
                            <a:srgbClr val="000000"/>
                          </a:solidFill>
                          <a:effectLst/>
                          <a:latin typeface="Jost" pitchFamily="2" charset="0"/>
                        </a:rPr>
                        <a:t>17</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BBA2"/>
                    </a:solidFill>
                  </a:tcPr>
                </a:tc>
                <a:extLst>
                  <a:ext uri="{0D108BD9-81ED-4DB2-BD59-A6C34878D82A}">
                    <a16:rowId xmlns:a16="http://schemas.microsoft.com/office/drawing/2014/main" val="3265513885"/>
                  </a:ext>
                </a:extLst>
              </a:tr>
              <a:tr h="174282">
                <a:tc>
                  <a:txBody>
                    <a:bodyPr/>
                    <a:lstStyle/>
                    <a:p>
                      <a:pPr algn="l" fontAlgn="ctr"/>
                      <a:r>
                        <a:rPr lang="en-US" sz="1100" b="0" i="1" u="none" strike="noStrike">
                          <a:solidFill>
                            <a:srgbClr val="000000"/>
                          </a:solidFill>
                          <a:effectLst/>
                          <a:latin typeface="Jost" pitchFamily="2" charset="0"/>
                        </a:rPr>
                        <a:t>Pygoscelis papua</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Gentoo Penguin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Eselspinguin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Manchot papou</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9240267"/>
                  </a:ext>
                </a:extLst>
              </a:tr>
              <a:tr h="174282">
                <a:tc>
                  <a:txBody>
                    <a:bodyPr/>
                    <a:lstStyle/>
                    <a:p>
                      <a:pPr algn="l" fontAlgn="ctr"/>
                      <a:r>
                        <a:rPr lang="en-US" sz="1100" b="0" i="1" u="none" strike="noStrike">
                          <a:solidFill>
                            <a:srgbClr val="000000"/>
                          </a:solidFill>
                          <a:effectLst/>
                          <a:latin typeface="Jost" pitchFamily="2" charset="0"/>
                        </a:rPr>
                        <a:t>Pygoscelis adeliae</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Adelie Penguin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Adeliepinguin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Manchot d’Adélie</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8303287"/>
                  </a:ext>
                </a:extLst>
              </a:tr>
              <a:tr h="174282">
                <a:tc>
                  <a:txBody>
                    <a:bodyPr/>
                    <a:lstStyle/>
                    <a:p>
                      <a:pPr algn="l" fontAlgn="ctr"/>
                      <a:r>
                        <a:rPr lang="en-US" sz="1100" b="0" i="1" u="none" strike="noStrike">
                          <a:solidFill>
                            <a:srgbClr val="000000"/>
                          </a:solidFill>
                          <a:effectLst/>
                          <a:latin typeface="Jost" pitchFamily="2" charset="0"/>
                        </a:rPr>
                        <a:t>Pygoscelis antarcticus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Chinstrap Penguin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Zügelpinguin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Manchot à jugulaire</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2435978"/>
                  </a:ext>
                </a:extLst>
              </a:tr>
              <a:tr h="174282">
                <a:tc>
                  <a:txBody>
                    <a:bodyPr/>
                    <a:lstStyle/>
                    <a:p>
                      <a:pPr algn="l" fontAlgn="ctr"/>
                      <a:r>
                        <a:rPr lang="en-US" sz="1100" b="0" i="1" u="none" strike="noStrike">
                          <a:solidFill>
                            <a:srgbClr val="000000"/>
                          </a:solidFill>
                          <a:effectLst/>
                          <a:latin typeface="Jost" pitchFamily="2" charset="0"/>
                        </a:rPr>
                        <a:t>Eudyptes chrysolophus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Macaroni Penguin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Goldschopfpinguin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Gorfou doré</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2369448"/>
                  </a:ext>
                </a:extLst>
              </a:tr>
              <a:tr h="174282">
                <a:tc>
                  <a:txBody>
                    <a:bodyPr/>
                    <a:lstStyle/>
                    <a:p>
                      <a:pPr algn="l" fontAlgn="ctr"/>
                      <a:r>
                        <a:rPr lang="en-US" sz="1100" b="0" i="1" u="none" strike="noStrike">
                          <a:solidFill>
                            <a:srgbClr val="000000"/>
                          </a:solidFill>
                          <a:effectLst/>
                          <a:latin typeface="Jost" pitchFamily="2" charset="0"/>
                        </a:rPr>
                        <a:t>Spheniscus magellanicus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Magellanic Penguin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Magellanpinguin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Manchot de Magellan</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2551031"/>
                  </a:ext>
                </a:extLst>
              </a:tr>
              <a:tr h="174282">
                <a:tc>
                  <a:txBody>
                    <a:bodyPr/>
                    <a:lstStyle/>
                    <a:p>
                      <a:pPr algn="l" fontAlgn="ctr"/>
                      <a:r>
                        <a:rPr lang="en-US" sz="1100" b="0" i="1" u="none" strike="noStrike">
                          <a:solidFill>
                            <a:srgbClr val="000000"/>
                          </a:solidFill>
                          <a:effectLst/>
                          <a:latin typeface="Jost" pitchFamily="2" charset="0"/>
                        </a:rPr>
                        <a:t>Diomeda exulans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Snowy Albatross (Wandering A.)</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Wanderalbatros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Albatros hurleur</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6130757"/>
                  </a:ext>
                </a:extLst>
              </a:tr>
              <a:tr h="174282">
                <a:tc>
                  <a:txBody>
                    <a:bodyPr/>
                    <a:lstStyle/>
                    <a:p>
                      <a:pPr algn="l" fontAlgn="ctr"/>
                      <a:r>
                        <a:rPr lang="en-US" sz="1100" b="0" i="1" u="none" strike="noStrike">
                          <a:solidFill>
                            <a:srgbClr val="000000"/>
                          </a:solidFill>
                          <a:effectLst/>
                          <a:latin typeface="Jost" pitchFamily="2" charset="0"/>
                        </a:rPr>
                        <a:t>Diomeda epomophora</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Southern Royal Albatross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Königsalbatros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Albatros royal</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1481739"/>
                  </a:ext>
                </a:extLst>
              </a:tr>
              <a:tr h="174282">
                <a:tc>
                  <a:txBody>
                    <a:bodyPr/>
                    <a:lstStyle/>
                    <a:p>
                      <a:pPr algn="l" fontAlgn="ctr"/>
                      <a:r>
                        <a:rPr lang="en-US" sz="1100" b="0" i="1" u="none" strike="noStrike">
                          <a:solidFill>
                            <a:srgbClr val="000000"/>
                          </a:solidFill>
                          <a:effectLst/>
                          <a:latin typeface="Jost" pitchFamily="2" charset="0"/>
                        </a:rPr>
                        <a:t>Thalassarche melanophris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Black-browed Albatross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Schwarzbrauenalbatros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Albatros à sourcils noirs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4605676"/>
                  </a:ext>
                </a:extLst>
              </a:tr>
              <a:tr h="174282">
                <a:tc>
                  <a:txBody>
                    <a:bodyPr/>
                    <a:lstStyle/>
                    <a:p>
                      <a:pPr algn="l" fontAlgn="ctr"/>
                      <a:r>
                        <a:rPr lang="en-US" sz="1100" b="0" i="1" u="none" strike="noStrike">
                          <a:solidFill>
                            <a:srgbClr val="000000"/>
                          </a:solidFill>
                          <a:effectLst/>
                          <a:latin typeface="Jost" pitchFamily="2" charset="0"/>
                        </a:rPr>
                        <a:t>Thalassarche chrysostoma</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Grey-headed Albatross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Graukopfalbatros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Albatros à tête grise</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9520097"/>
                  </a:ext>
                </a:extLst>
              </a:tr>
              <a:tr h="160523">
                <a:tc>
                  <a:txBody>
                    <a:bodyPr/>
                    <a:lstStyle/>
                    <a:p>
                      <a:pPr algn="l" fontAlgn="ctr"/>
                      <a:r>
                        <a:rPr lang="en-US" sz="1100" b="0" i="1" u="none" strike="noStrike">
                          <a:solidFill>
                            <a:srgbClr val="000000"/>
                          </a:solidFill>
                          <a:effectLst/>
                          <a:latin typeface="Jost" pitchFamily="2" charset="0"/>
                        </a:rPr>
                        <a:t>Phoebetria palpebrata</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Light-mantled Albatross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Graumantelalbatros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Albatros fuligineux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2252558"/>
                  </a:ext>
                </a:extLst>
              </a:tr>
              <a:tr h="174282">
                <a:tc>
                  <a:txBody>
                    <a:bodyPr/>
                    <a:lstStyle/>
                    <a:p>
                      <a:pPr algn="l" fontAlgn="ctr"/>
                      <a:r>
                        <a:rPr lang="en-US" sz="1100" b="0" i="1" u="none" strike="noStrike">
                          <a:solidFill>
                            <a:srgbClr val="000000"/>
                          </a:solidFill>
                          <a:effectLst/>
                          <a:latin typeface="Jost" pitchFamily="2" charset="0"/>
                        </a:rPr>
                        <a:t>Macronectes giganteus</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Southern Giant Petrel</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Riesensturmvogel</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Pétrel géant</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594699"/>
                  </a:ext>
                </a:extLst>
              </a:tr>
              <a:tr h="174282">
                <a:tc>
                  <a:txBody>
                    <a:bodyPr/>
                    <a:lstStyle/>
                    <a:p>
                      <a:pPr algn="l" fontAlgn="ctr"/>
                      <a:r>
                        <a:rPr lang="en-US" sz="1100" b="0" i="1" u="none" strike="noStrike">
                          <a:solidFill>
                            <a:srgbClr val="000000"/>
                          </a:solidFill>
                          <a:effectLst/>
                          <a:latin typeface="Jost" pitchFamily="2" charset="0"/>
                        </a:rPr>
                        <a:t>Procellaria aequinoctialis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White-chinned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Weißkinn-Sturmvogel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Puffin à menton blanc</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135430"/>
                  </a:ext>
                </a:extLst>
              </a:tr>
              <a:tr h="174282">
                <a:tc>
                  <a:txBody>
                    <a:bodyPr/>
                    <a:lstStyle/>
                    <a:p>
                      <a:pPr algn="l" fontAlgn="ctr"/>
                      <a:r>
                        <a:rPr lang="en-US" sz="1100" b="0" i="1" u="none" strike="noStrike">
                          <a:solidFill>
                            <a:srgbClr val="000000"/>
                          </a:solidFill>
                          <a:effectLst/>
                          <a:latin typeface="Jost" pitchFamily="2" charset="0"/>
                        </a:rPr>
                        <a:t>Pterodroma mollis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Soft-plumaged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Weichfeder-Sturmvogel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Pétrel soyeux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3082979"/>
                  </a:ext>
                </a:extLst>
              </a:tr>
              <a:tr h="174282">
                <a:tc>
                  <a:txBody>
                    <a:bodyPr/>
                    <a:lstStyle/>
                    <a:p>
                      <a:pPr algn="l" fontAlgn="ctr"/>
                      <a:r>
                        <a:rPr lang="en-US" sz="1100" b="0" i="1" u="none" strike="noStrike">
                          <a:solidFill>
                            <a:srgbClr val="000000"/>
                          </a:solidFill>
                          <a:effectLst/>
                          <a:latin typeface="Jost" pitchFamily="2" charset="0"/>
                        </a:rPr>
                        <a:t>Fulmarus glacialoides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Southern Fulmar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Silbersturmvogel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Fulmar argenté</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2530180"/>
                  </a:ext>
                </a:extLst>
              </a:tr>
              <a:tr h="174282">
                <a:tc>
                  <a:txBody>
                    <a:bodyPr/>
                    <a:lstStyle/>
                    <a:p>
                      <a:pPr algn="l" fontAlgn="ctr"/>
                      <a:r>
                        <a:rPr lang="en-US" sz="1100" b="0" i="1" u="none" strike="noStrike">
                          <a:solidFill>
                            <a:srgbClr val="000000"/>
                          </a:solidFill>
                          <a:effectLst/>
                          <a:latin typeface="Jost" pitchFamily="2" charset="0"/>
                        </a:rPr>
                        <a:t>Daption capense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Cape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Kapsturmvogel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Damier du Cap</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6046600"/>
                  </a:ext>
                </a:extLst>
              </a:tr>
              <a:tr h="174282">
                <a:tc>
                  <a:txBody>
                    <a:bodyPr/>
                    <a:lstStyle/>
                    <a:p>
                      <a:pPr algn="l" fontAlgn="ctr"/>
                      <a:r>
                        <a:rPr lang="en-US" sz="1100" b="0" i="1" u="none" strike="noStrike">
                          <a:solidFill>
                            <a:srgbClr val="000000"/>
                          </a:solidFill>
                          <a:effectLst/>
                          <a:latin typeface="Jost" pitchFamily="2" charset="0"/>
                        </a:rPr>
                        <a:t>Thalassoica antarctica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Antarctic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Antarktissturmvogel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Pétrel antarctique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9775082"/>
                  </a:ext>
                </a:extLst>
              </a:tr>
              <a:tr h="174282">
                <a:tc>
                  <a:txBody>
                    <a:bodyPr/>
                    <a:lstStyle/>
                    <a:p>
                      <a:pPr algn="l" fontAlgn="ctr"/>
                      <a:r>
                        <a:rPr lang="en-US" sz="1100" b="0" i="1" u="none" strike="noStrike">
                          <a:solidFill>
                            <a:srgbClr val="000000"/>
                          </a:solidFill>
                          <a:effectLst/>
                          <a:latin typeface="Jost" pitchFamily="2" charset="0"/>
                        </a:rPr>
                        <a:t>Pagodroma nivea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Snow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Schneestormvogel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Pétrel des neiges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9341820"/>
                  </a:ext>
                </a:extLst>
              </a:tr>
              <a:tr h="174282">
                <a:tc>
                  <a:txBody>
                    <a:bodyPr/>
                    <a:lstStyle/>
                    <a:p>
                      <a:pPr algn="l" fontAlgn="ctr"/>
                      <a:r>
                        <a:rPr lang="en-US" sz="1100" b="0" i="1" u="none" strike="noStrike">
                          <a:solidFill>
                            <a:srgbClr val="000000"/>
                          </a:solidFill>
                          <a:effectLst/>
                          <a:latin typeface="Jost" pitchFamily="2" charset="0"/>
                        </a:rPr>
                        <a:t>Halobalaena caerulea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Blue 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Blausturmvogel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Prion bleu</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0045831"/>
                  </a:ext>
                </a:extLst>
              </a:tr>
              <a:tr h="174282">
                <a:tc>
                  <a:txBody>
                    <a:bodyPr/>
                    <a:lstStyle/>
                    <a:p>
                      <a:pPr algn="l" fontAlgn="ctr"/>
                      <a:r>
                        <a:rPr lang="en-US" sz="1100" b="0" i="1" u="none" strike="noStrike">
                          <a:solidFill>
                            <a:srgbClr val="000000"/>
                          </a:solidFill>
                          <a:effectLst/>
                          <a:latin typeface="Jost" pitchFamily="2" charset="0"/>
                        </a:rPr>
                        <a:t>Pachyptila belcheri</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Slender-billed Prion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Dünnschnabel-Sturmvogel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Prion de Belcher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2865857"/>
                  </a:ext>
                </a:extLst>
              </a:tr>
              <a:tr h="174282">
                <a:tc>
                  <a:txBody>
                    <a:bodyPr/>
                    <a:lstStyle/>
                    <a:p>
                      <a:pPr algn="l" fontAlgn="ctr"/>
                      <a:r>
                        <a:rPr lang="en-US" sz="1100" b="0" i="1" u="none" strike="noStrike">
                          <a:solidFill>
                            <a:srgbClr val="000000"/>
                          </a:solidFill>
                          <a:effectLst/>
                          <a:latin typeface="Jost" pitchFamily="2" charset="0"/>
                        </a:rPr>
                        <a:t>Pachyptila desolata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Antarctic Prion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Taubensturmvogel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Prion de la Désolation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3560631"/>
                  </a:ext>
                </a:extLst>
              </a:tr>
              <a:tr h="174282">
                <a:tc>
                  <a:txBody>
                    <a:bodyPr/>
                    <a:lstStyle/>
                    <a:p>
                      <a:pPr algn="l" fontAlgn="ctr"/>
                      <a:r>
                        <a:rPr lang="en-US" sz="1100" b="0" i="1" u="none" strike="noStrike">
                          <a:solidFill>
                            <a:srgbClr val="000000"/>
                          </a:solidFill>
                          <a:effectLst/>
                          <a:latin typeface="Jost" pitchFamily="2" charset="0"/>
                        </a:rPr>
                        <a:t>Oceanites oceanicus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Wilson’s Storm-petrel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Buntfuß-Sturmschwalbe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Océanite de Wilson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7869634"/>
                  </a:ext>
                </a:extLst>
              </a:tr>
              <a:tr h="160523">
                <a:tc>
                  <a:txBody>
                    <a:bodyPr/>
                    <a:lstStyle/>
                    <a:p>
                      <a:pPr algn="l" fontAlgn="ctr"/>
                      <a:r>
                        <a:rPr lang="en-US" sz="1100" b="0" i="1" u="none" strike="noStrike">
                          <a:solidFill>
                            <a:srgbClr val="000000"/>
                          </a:solidFill>
                          <a:effectLst/>
                          <a:latin typeface="Jost" pitchFamily="2" charset="0"/>
                        </a:rPr>
                        <a:t>Fregetta tropica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Black-bellied Storm-petrel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Schwarzbauch-Sturmschwalbe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Océanite à ventre noir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6298355"/>
                  </a:ext>
                </a:extLst>
              </a:tr>
              <a:tr h="174282">
                <a:tc>
                  <a:txBody>
                    <a:bodyPr/>
                    <a:lstStyle/>
                    <a:p>
                      <a:pPr algn="l" fontAlgn="ctr"/>
                      <a:r>
                        <a:rPr lang="en-US" sz="1100" b="0" i="1" u="none" strike="noStrike">
                          <a:solidFill>
                            <a:srgbClr val="000000"/>
                          </a:solidFill>
                          <a:effectLst/>
                          <a:latin typeface="Jost" pitchFamily="2" charset="0"/>
                        </a:rPr>
                        <a:t>Ardenna grisea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Sooty Shearwater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Dunkelsturmtaucher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Puffin fuligineux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8131291"/>
                  </a:ext>
                </a:extLst>
              </a:tr>
              <a:tr h="174282">
                <a:tc>
                  <a:txBody>
                    <a:bodyPr/>
                    <a:lstStyle/>
                    <a:p>
                      <a:pPr algn="l" fontAlgn="ctr"/>
                      <a:r>
                        <a:rPr lang="en-US" sz="1100" b="0" i="1" u="none" strike="noStrike" dirty="0" err="1">
                          <a:solidFill>
                            <a:srgbClr val="000000"/>
                          </a:solidFill>
                          <a:effectLst/>
                          <a:latin typeface="Jost" pitchFamily="2" charset="0"/>
                        </a:rPr>
                        <a:t>Ardenna</a:t>
                      </a:r>
                      <a:r>
                        <a:rPr lang="en-US" sz="1100" b="0" i="1" u="none" strike="noStrike" dirty="0">
                          <a:solidFill>
                            <a:srgbClr val="000000"/>
                          </a:solidFill>
                          <a:effectLst/>
                          <a:latin typeface="Jost" pitchFamily="2" charset="0"/>
                        </a:rPr>
                        <a:t> gravis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dirty="0">
                          <a:solidFill>
                            <a:srgbClr val="000000"/>
                          </a:solidFill>
                          <a:effectLst/>
                          <a:latin typeface="Jost" pitchFamily="2" charset="0"/>
                        </a:rPr>
                        <a:t>Great Shearwater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err="1">
                          <a:solidFill>
                            <a:srgbClr val="000000"/>
                          </a:solidFill>
                          <a:effectLst/>
                          <a:latin typeface="Jost" pitchFamily="2" charset="0"/>
                        </a:rPr>
                        <a:t>Kappensturmtaucher</a:t>
                      </a:r>
                      <a:r>
                        <a:rPr lang="en-US" sz="1100" b="0" i="0" u="none" strike="noStrike" dirty="0">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Jost" pitchFamily="2" charset="0"/>
                        </a:rPr>
                        <a:t>Puffin </a:t>
                      </a:r>
                      <a:r>
                        <a:rPr lang="en-US" sz="1100" b="0" i="0" u="none" strike="noStrike" dirty="0" err="1">
                          <a:solidFill>
                            <a:srgbClr val="000000"/>
                          </a:solidFill>
                          <a:effectLst/>
                          <a:latin typeface="Jost" pitchFamily="2" charset="0"/>
                        </a:rPr>
                        <a:t>majeur</a:t>
                      </a:r>
                      <a:endParaRPr lang="en-US" sz="1100" b="0" i="0" u="none" strike="noStrike" dirty="0">
                        <a:solidFill>
                          <a:srgbClr val="000000"/>
                        </a:solidFill>
                        <a:effectLst/>
                        <a:latin typeface="Jost" pitchFamily="2" charset="0"/>
                      </a:endParaRP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4946847"/>
                  </a:ext>
                </a:extLst>
              </a:tr>
              <a:tr h="160523">
                <a:tc>
                  <a:txBody>
                    <a:bodyPr/>
                    <a:lstStyle/>
                    <a:p>
                      <a:pPr algn="l" fontAlgn="ctr"/>
                      <a:r>
                        <a:rPr lang="en-US" sz="1100" b="0" i="1" u="none" strike="noStrike">
                          <a:solidFill>
                            <a:srgbClr val="000000"/>
                          </a:solidFill>
                          <a:effectLst/>
                          <a:latin typeface="Jost" pitchFamily="2" charset="0"/>
                        </a:rPr>
                        <a:t>Leucocarbo atriceps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Imperial Cormorant</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Kaiserscharbe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Cormoran impérial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4326868"/>
                  </a:ext>
                </a:extLst>
              </a:tr>
              <a:tr h="160523">
                <a:tc>
                  <a:txBody>
                    <a:bodyPr/>
                    <a:lstStyle/>
                    <a:p>
                      <a:pPr algn="l" fontAlgn="ctr"/>
                      <a:r>
                        <a:rPr lang="en-US" sz="1100" b="0" i="1" u="none" strike="noStrike">
                          <a:solidFill>
                            <a:srgbClr val="000000"/>
                          </a:solidFill>
                          <a:effectLst/>
                          <a:latin typeface="Jost" pitchFamily="2" charset="0"/>
                        </a:rPr>
                        <a:t>Stercorarius maccormicki</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South Polar Skua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Antarktikskua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Labbe de McCormick</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3619312"/>
                  </a:ext>
                </a:extLst>
              </a:tr>
              <a:tr h="160523">
                <a:tc>
                  <a:txBody>
                    <a:bodyPr/>
                    <a:lstStyle/>
                    <a:p>
                      <a:pPr algn="l" fontAlgn="ctr"/>
                      <a:r>
                        <a:rPr lang="en-US" sz="1100" b="0" i="1" u="none" strike="noStrike">
                          <a:solidFill>
                            <a:srgbClr val="000000"/>
                          </a:solidFill>
                          <a:effectLst/>
                          <a:latin typeface="Jost" pitchFamily="2" charset="0"/>
                        </a:rPr>
                        <a:t>Stercorarius antarcticus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Brown Skua (Subantarctic)</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Subantarktikskua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Labbe antarctique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0597348"/>
                  </a:ext>
                </a:extLst>
              </a:tr>
              <a:tr h="160523">
                <a:tc>
                  <a:txBody>
                    <a:bodyPr/>
                    <a:lstStyle/>
                    <a:p>
                      <a:pPr algn="l" fontAlgn="ctr"/>
                      <a:r>
                        <a:rPr lang="en-US" sz="1100" b="0" i="1" u="none" strike="noStrike">
                          <a:solidFill>
                            <a:srgbClr val="000000"/>
                          </a:solidFill>
                          <a:effectLst/>
                          <a:latin typeface="Jost" pitchFamily="2" charset="0"/>
                        </a:rPr>
                        <a:t>Stercorarius chilensis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Chilean Skua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Chileskua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Labbe du Chili</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5002470"/>
                  </a:ext>
                </a:extLst>
              </a:tr>
              <a:tr h="160523">
                <a:tc>
                  <a:txBody>
                    <a:bodyPr/>
                    <a:lstStyle/>
                    <a:p>
                      <a:pPr algn="l" fontAlgn="ctr"/>
                      <a:r>
                        <a:rPr lang="en-US" sz="1100" b="0" i="1" u="none" strike="noStrike">
                          <a:solidFill>
                            <a:srgbClr val="000000"/>
                          </a:solidFill>
                          <a:effectLst/>
                          <a:latin typeface="Jost" pitchFamily="2" charset="0"/>
                        </a:rPr>
                        <a:t>Larus dominicanus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Kelp Gull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Dominikanermöwe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Goéland dominicain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1305064"/>
                  </a:ext>
                </a:extLst>
              </a:tr>
              <a:tr h="160523">
                <a:tc>
                  <a:txBody>
                    <a:bodyPr/>
                    <a:lstStyle/>
                    <a:p>
                      <a:pPr algn="l" fontAlgn="ctr"/>
                      <a:r>
                        <a:rPr lang="en-US" sz="1100" b="0" i="1" u="none" strike="noStrike">
                          <a:solidFill>
                            <a:srgbClr val="000000"/>
                          </a:solidFill>
                          <a:effectLst/>
                          <a:latin typeface="Jost" pitchFamily="2" charset="0"/>
                        </a:rPr>
                        <a:t>Leucophaeus scoresbyii</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Dolphin Gull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Blutschnabelmöwe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Goéland de Scoresby</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3936011"/>
                  </a:ext>
                </a:extLst>
              </a:tr>
              <a:tr h="274635">
                <a:tc>
                  <a:txBody>
                    <a:bodyPr/>
                    <a:lstStyle/>
                    <a:p>
                      <a:pPr algn="l" fontAlgn="ctr"/>
                      <a:r>
                        <a:rPr lang="en-US" sz="1100" b="0" i="1" u="none" strike="noStrike">
                          <a:solidFill>
                            <a:srgbClr val="000000"/>
                          </a:solidFill>
                          <a:effectLst/>
                          <a:latin typeface="Jost" pitchFamily="2" charset="0"/>
                        </a:rPr>
                        <a:t>Chionis albus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Snowy Sheathbill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Weißgesicht-Scheidenschnabel</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Chionis blanc</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3234043"/>
                  </a:ext>
                </a:extLst>
              </a:tr>
              <a:tr h="160523">
                <a:tc>
                  <a:txBody>
                    <a:bodyPr/>
                    <a:lstStyle/>
                    <a:p>
                      <a:pPr algn="l" fontAlgn="ctr"/>
                      <a:r>
                        <a:rPr lang="en-US" sz="1100" b="0" i="1" u="none" strike="noStrike">
                          <a:solidFill>
                            <a:srgbClr val="000000"/>
                          </a:solidFill>
                          <a:effectLst/>
                          <a:latin typeface="Jost" pitchFamily="2" charset="0"/>
                        </a:rPr>
                        <a:t>Sterna vittata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Antarctic Tern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Antarktikseeschwalbe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Sterne couronnée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0156078"/>
                  </a:ext>
                </a:extLst>
              </a:tr>
              <a:tr h="160523">
                <a:tc>
                  <a:txBody>
                    <a:bodyPr/>
                    <a:lstStyle/>
                    <a:p>
                      <a:pPr algn="l" fontAlgn="ctr"/>
                      <a:r>
                        <a:rPr lang="en-US" sz="1100" b="0" i="1" u="none" strike="noStrike">
                          <a:solidFill>
                            <a:srgbClr val="000000"/>
                          </a:solidFill>
                          <a:effectLst/>
                          <a:latin typeface="Jost" pitchFamily="2" charset="0"/>
                        </a:rPr>
                        <a:t>Sterna hirundinacea</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a:solidFill>
                            <a:srgbClr val="000000"/>
                          </a:solidFill>
                          <a:effectLst/>
                          <a:latin typeface="Jost" pitchFamily="2" charset="0"/>
                        </a:rPr>
                        <a:t>South American Tern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Falklandseeschwalbe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Jost" pitchFamily="2" charset="0"/>
                        </a:rPr>
                        <a:t>Sterne hirundinacée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X</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E2841"/>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a:solidFill>
                            <a:srgbClr val="000000"/>
                          </a:solidFill>
                          <a:effectLst/>
                          <a:latin typeface="Jost" pitchFamily="2" charset="0"/>
                        </a:rPr>
                        <a:t> </a:t>
                      </a:r>
                    </a:p>
                  </a:txBody>
                  <a:tcPr marL="3106" marR="3106" marT="3106" marB="0" anchor="ctr">
                    <a:lnL w="6350" cap="flat" cmpd="sng" algn="ctr">
                      <a:solidFill>
                        <a:srgbClr val="0E284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E2841"/>
                      </a:solidFill>
                      <a:prstDash val="solid"/>
                      <a:round/>
                      <a:headEnd type="none" w="med" len="med"/>
                      <a:tailEnd type="none" w="med" len="med"/>
                    </a:lnT>
                    <a:lnB w="6350" cap="flat" cmpd="sng" algn="ctr">
                      <a:solidFill>
                        <a:srgbClr val="0E2841"/>
                      </a:solidFill>
                      <a:prstDash val="solid"/>
                      <a:round/>
                      <a:headEnd type="none" w="med" len="med"/>
                      <a:tailEnd type="none" w="med" len="med"/>
                    </a:lnB>
                    <a:solidFill>
                      <a:srgbClr val="FFFFFF"/>
                    </a:solidFill>
                  </a:tcPr>
                </a:tc>
                <a:tc>
                  <a:txBody>
                    <a:bodyPr/>
                    <a:lstStyle/>
                    <a:p>
                      <a:pPr algn="ctr" fontAlgn="ctr"/>
                      <a:r>
                        <a:rPr lang="en-US" sz="1050" b="1" i="0" u="none" strike="noStrike" dirty="0">
                          <a:solidFill>
                            <a:srgbClr val="000000"/>
                          </a:solidFill>
                          <a:effectLst/>
                          <a:latin typeface="Jost" pitchFamily="2" charset="0"/>
                        </a:rPr>
                        <a:t> </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2723185"/>
                  </a:ext>
                </a:extLst>
              </a:tr>
            </a:tbl>
          </a:graphicData>
        </a:graphic>
      </p:graphicFrame>
    </p:spTree>
    <p:extLst>
      <p:ext uri="{BB962C8B-B14F-4D97-AF65-F5344CB8AC3E}">
        <p14:creationId xmlns:p14="http://schemas.microsoft.com/office/powerpoint/2010/main" val="2509192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al lying on the snow&#10;&#10;AI-generated content may be incorrect.">
            <a:extLst>
              <a:ext uri="{FF2B5EF4-FFF2-40B4-BE49-F238E27FC236}">
                <a16:creationId xmlns:a16="http://schemas.microsoft.com/office/drawing/2014/main" id="{E4B13F44-34CB-EBDD-DD87-CD4027BF9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tel 2">
            <a:extLst>
              <a:ext uri="{FF2B5EF4-FFF2-40B4-BE49-F238E27FC236}">
                <a16:creationId xmlns:a16="http://schemas.microsoft.com/office/drawing/2014/main" id="{87932F2C-36A9-7C2B-53BA-D7D21585C2C2}"/>
              </a:ext>
            </a:extLst>
          </p:cNvPr>
          <p:cNvSpPr txBox="1">
            <a:spLocks/>
          </p:cNvSpPr>
          <p:nvPr/>
        </p:nvSpPr>
        <p:spPr>
          <a:xfrm>
            <a:off x="434549" y="3508963"/>
            <a:ext cx="10042875" cy="3034204"/>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a:lnSpc>
                <a:spcPts val="9000"/>
              </a:lnSpc>
            </a:pPr>
            <a:r>
              <a:rPr lang="pl-PL" sz="7200" b="1" i="0" dirty="0">
                <a:solidFill>
                  <a:schemeClr val="bg2"/>
                </a:solidFill>
              </a:rPr>
              <a:t>Wildlife </a:t>
            </a:r>
          </a:p>
          <a:p>
            <a:pPr>
              <a:lnSpc>
                <a:spcPts val="9000"/>
              </a:lnSpc>
            </a:pPr>
            <a:r>
              <a:rPr lang="pl-PL" sz="7200" b="1" i="0" dirty="0">
                <a:solidFill>
                  <a:schemeClr val="bg2"/>
                </a:solidFill>
              </a:rPr>
              <a:t>List </a:t>
            </a:r>
            <a:r>
              <a:rPr lang="en-GB" sz="7200" b="1" dirty="0">
                <a:solidFill>
                  <a:schemeClr val="bg2"/>
                </a:solidFill>
              </a:rPr>
              <a:t>-</a:t>
            </a:r>
            <a:r>
              <a:rPr lang="pl-PL" sz="7200" b="1" i="0" dirty="0">
                <a:solidFill>
                  <a:schemeClr val="bg2"/>
                </a:solidFill>
              </a:rPr>
              <a:t> </a:t>
            </a:r>
            <a:r>
              <a:rPr lang="en-GB" sz="7200" b="1" dirty="0">
                <a:solidFill>
                  <a:schemeClr val="bg2"/>
                </a:solidFill>
              </a:rPr>
              <a:t>M</a:t>
            </a:r>
            <a:r>
              <a:rPr lang="en-GB" sz="7200" b="1" i="0" dirty="0">
                <a:solidFill>
                  <a:schemeClr val="bg2"/>
                </a:solidFill>
              </a:rPr>
              <a:t>arine </a:t>
            </a:r>
            <a:r>
              <a:rPr lang="en-GB" sz="7200" b="1" i="0" noProof="0" dirty="0">
                <a:solidFill>
                  <a:schemeClr val="bg2"/>
                </a:solidFill>
              </a:rPr>
              <a:t>Mammals</a:t>
            </a:r>
          </a:p>
        </p:txBody>
      </p:sp>
    </p:spTree>
    <p:extLst>
      <p:ext uri="{BB962C8B-B14F-4D97-AF65-F5344CB8AC3E}">
        <p14:creationId xmlns:p14="http://schemas.microsoft.com/office/powerpoint/2010/main" val="1202743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6396" y="270912"/>
            <a:ext cx="8501789"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Marine Mammals</a:t>
            </a:r>
          </a:p>
        </p:txBody>
      </p:sp>
      <p:pic>
        <p:nvPicPr>
          <p:cNvPr id="4" name="Picture 3" descr="A white whale tail on a black background&#10;&#10;Description automatically generated with low confidence">
            <a:extLst>
              <a:ext uri="{FF2B5EF4-FFF2-40B4-BE49-F238E27FC236}">
                <a16:creationId xmlns:a16="http://schemas.microsoft.com/office/drawing/2014/main" id="{F3D2CA4C-BB46-3A54-F2F4-28895C1E5001}"/>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7114480" y="704280"/>
            <a:ext cx="4521200" cy="744137"/>
          </a:xfrm>
          <a:prstGeom prst="rect">
            <a:avLst/>
          </a:prstGeom>
          <a:effectLst>
            <a:outerShdw blurRad="50800" dist="50800" dir="5400000" algn="ctr" rotWithShape="0">
              <a:srgbClr val="000000"/>
            </a:outerShdw>
          </a:effectLst>
        </p:spPr>
      </p:pic>
      <p:pic>
        <p:nvPicPr>
          <p:cNvPr id="12" name="Picture 11">
            <a:extLst>
              <a:ext uri="{FF2B5EF4-FFF2-40B4-BE49-F238E27FC236}">
                <a16:creationId xmlns:a16="http://schemas.microsoft.com/office/drawing/2014/main" id="{E98AF7A1-91DB-7D5A-F330-CBC665F0B3A2}"/>
              </a:ext>
            </a:extLst>
          </p:cNvPr>
          <p:cNvPicPr>
            <a:picLocks noChangeAspect="1"/>
          </p:cNvPicPr>
          <p:nvPr/>
        </p:nvPicPr>
        <p:blipFill>
          <a:blip r:embed="rId4"/>
          <a:stretch>
            <a:fillRect/>
          </a:stretch>
        </p:blipFill>
        <p:spPr>
          <a:xfrm>
            <a:off x="556320" y="1189699"/>
            <a:ext cx="10849232" cy="5111194"/>
          </a:xfrm>
          <a:prstGeom prst="rect">
            <a:avLst/>
          </a:prstGeom>
        </p:spPr>
      </p:pic>
    </p:spTree>
    <p:extLst>
      <p:ext uri="{BB962C8B-B14F-4D97-AF65-F5344CB8AC3E}">
        <p14:creationId xmlns:p14="http://schemas.microsoft.com/office/powerpoint/2010/main" val="1408425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69712"/>
            <a:ext cx="9144000" cy="763201"/>
          </a:xfrm>
        </p:spPr>
        <p:txBody>
          <a:bodyPr/>
          <a:lstStyle/>
          <a:p>
            <a:r>
              <a:rPr lang="nb-NO" dirty="0">
                <a:solidFill>
                  <a:schemeClr val="tx2"/>
                </a:solidFill>
              </a:rPr>
              <a:t>Connect </a:t>
            </a:r>
            <a:r>
              <a:rPr lang="nb-NO" dirty="0" err="1">
                <a:solidFill>
                  <a:schemeClr val="tx2"/>
                </a:solidFill>
              </a:rPr>
              <a:t>with</a:t>
            </a:r>
            <a:r>
              <a:rPr lang="nb-NO" dirty="0">
                <a:solidFill>
                  <a:schemeClr val="tx2"/>
                </a:solidFill>
              </a:rPr>
              <a:t> </a:t>
            </a:r>
            <a:r>
              <a:rPr lang="nb-NO" dirty="0" err="1">
                <a:solidFill>
                  <a:schemeClr val="tx2"/>
                </a:solidFill>
              </a:rPr>
              <a:t>your</a:t>
            </a:r>
            <a:r>
              <a:rPr lang="nb-NO" dirty="0">
                <a:solidFill>
                  <a:schemeClr val="tx2"/>
                </a:solidFill>
              </a:rPr>
              <a:t> </a:t>
            </a:r>
            <a:r>
              <a:rPr lang="nb-NO" dirty="0" err="1">
                <a:solidFill>
                  <a:schemeClr val="tx2"/>
                </a:solidFill>
              </a:rPr>
              <a:t>inner</a:t>
            </a:r>
            <a:r>
              <a:rPr lang="nb-NO" dirty="0">
                <a:solidFill>
                  <a:schemeClr val="tx2"/>
                </a:solidFill>
              </a:rPr>
              <a:t> scientist</a:t>
            </a:r>
            <a:endParaRPr lang="en-GB" dirty="0">
              <a:solidFill>
                <a:schemeClr val="tx2"/>
              </a:solidFill>
            </a:endParaRPr>
          </a:p>
        </p:txBody>
      </p:sp>
    </p:spTree>
    <p:extLst>
      <p:ext uri="{BB962C8B-B14F-4D97-AF65-F5344CB8AC3E}">
        <p14:creationId xmlns:p14="http://schemas.microsoft.com/office/powerpoint/2010/main" val="294796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437145" y="270254"/>
            <a:ext cx="3438469" cy="1899066"/>
          </a:xfrm>
        </p:spPr>
        <p:txBody>
          <a:bodyPr/>
          <a:lstStyle/>
          <a:p>
            <a:r>
              <a:rPr lang="en-US" dirty="0"/>
              <a:t>Science &amp; Education </a:t>
            </a:r>
            <a:r>
              <a:rPr lang="en-US" dirty="0" err="1"/>
              <a:t>Programme</a:t>
            </a:r>
            <a:endParaRPr lang="en-US" dirty="0"/>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437145" y="2217020"/>
            <a:ext cx="3438469" cy="4599806"/>
          </a:xfrm>
        </p:spPr>
        <p:txBody>
          <a:bodyPr/>
          <a:lstStyle/>
          <a:p>
            <a:r>
              <a:rPr lang="en-US" sz="1200" dirty="0"/>
              <a:t>During this voyage, we collected data for </a:t>
            </a:r>
            <a:r>
              <a:rPr lang="en-US" sz="1200" b="1" dirty="0"/>
              <a:t>6 Citizen Science </a:t>
            </a:r>
            <a:r>
              <a:rPr lang="en-US" sz="1200" dirty="0"/>
              <a:t>projects in total: eBird, </a:t>
            </a:r>
            <a:r>
              <a:rPr lang="en-US" sz="1200" dirty="0" err="1"/>
              <a:t>Happywhale</a:t>
            </a:r>
            <a:r>
              <a:rPr lang="en-US" sz="1200" dirty="0"/>
              <a:t>, </a:t>
            </a:r>
            <a:r>
              <a:rPr lang="en-US" sz="1200" dirty="0" err="1"/>
              <a:t>iNaturalist</a:t>
            </a:r>
            <a:r>
              <a:rPr lang="en-US" sz="1200" dirty="0"/>
              <a:t>, ORCA, NASA’s GLOBE Cloud Observer &amp; the Secchi Disk Project. You were able to enrich your mind with </a:t>
            </a:r>
            <a:r>
              <a:rPr lang="en-US" sz="1200" b="1" dirty="0"/>
              <a:t>20 lectures </a:t>
            </a:r>
            <a:r>
              <a:rPr lang="en-US" sz="1200" dirty="0"/>
              <a:t>on different topics, from birds to rocks. You also took part in the </a:t>
            </a:r>
            <a:r>
              <a:rPr lang="en-US" sz="1200" b="1" dirty="0"/>
              <a:t>15 discovery sessions </a:t>
            </a:r>
            <a:r>
              <a:rPr lang="en-US" sz="1200" dirty="0"/>
              <a:t>we put on.</a:t>
            </a:r>
            <a:endParaRPr lang="en-US"/>
          </a:p>
          <a:p>
            <a:endParaRPr lang="en-US" sz="1200" dirty="0"/>
          </a:p>
          <a:p>
            <a:r>
              <a:rPr lang="nb-NO" sz="1200" err="1">
                <a:ea typeface="Jost"/>
              </a:rPr>
              <a:t>We</a:t>
            </a:r>
            <a:r>
              <a:rPr lang="nb-NO" sz="1200" dirty="0">
                <a:ea typeface="Jost"/>
              </a:rPr>
              <a:t> </a:t>
            </a:r>
            <a:r>
              <a:rPr lang="nb-NO" sz="1200" err="1">
                <a:ea typeface="Jost"/>
              </a:rPr>
              <a:t>had</a:t>
            </a:r>
            <a:r>
              <a:rPr lang="nb-NO" sz="1200" dirty="0">
                <a:ea typeface="Jost"/>
              </a:rPr>
              <a:t> </a:t>
            </a:r>
            <a:r>
              <a:rPr lang="nb-NO" sz="1200" err="1">
                <a:ea typeface="Jost"/>
              </a:rPr>
              <a:t>Guest</a:t>
            </a:r>
            <a:r>
              <a:rPr lang="nb-NO" sz="1200" dirty="0">
                <a:ea typeface="Jost"/>
              </a:rPr>
              <a:t> Scientists </a:t>
            </a:r>
            <a:r>
              <a:rPr lang="nb-NO" sz="1200" err="1">
                <a:ea typeface="Jost"/>
              </a:rPr>
              <a:t>aboard</a:t>
            </a:r>
            <a:r>
              <a:rPr lang="nb-NO" sz="1200" dirty="0">
                <a:ea typeface="Jost"/>
              </a:rPr>
              <a:t> from </a:t>
            </a:r>
            <a:r>
              <a:rPr lang="nb-NO" sz="1200" err="1">
                <a:ea typeface="Jost"/>
              </a:rPr>
              <a:t>two</a:t>
            </a:r>
            <a:r>
              <a:rPr lang="nb-NO" sz="1200" dirty="0">
                <a:ea typeface="Jost"/>
              </a:rPr>
              <a:t> different </a:t>
            </a:r>
            <a:r>
              <a:rPr lang="nb-NO" sz="1200" err="1">
                <a:ea typeface="Jost"/>
              </a:rPr>
              <a:t>projects</a:t>
            </a:r>
            <a:r>
              <a:rPr lang="nb-NO" sz="1200" dirty="0">
                <a:ea typeface="Jost"/>
              </a:rPr>
              <a:t> </a:t>
            </a:r>
            <a:r>
              <a:rPr lang="nb-NO" sz="1200" err="1">
                <a:ea typeface="Jost"/>
              </a:rPr>
              <a:t>collecting</a:t>
            </a:r>
            <a:r>
              <a:rPr lang="nb-NO" sz="1200" dirty="0">
                <a:ea typeface="Jost"/>
              </a:rPr>
              <a:t> data </a:t>
            </a:r>
            <a:r>
              <a:rPr lang="nb-NO" sz="1200" err="1">
                <a:ea typeface="Jost"/>
              </a:rPr>
              <a:t>while</a:t>
            </a:r>
            <a:r>
              <a:rPr lang="nb-NO" sz="1200" dirty="0">
                <a:ea typeface="Jost"/>
              </a:rPr>
              <a:t> </a:t>
            </a:r>
            <a:r>
              <a:rPr lang="nb-NO" sz="1200" err="1">
                <a:ea typeface="Jost"/>
              </a:rPr>
              <a:t>you</a:t>
            </a:r>
            <a:r>
              <a:rPr lang="nb-NO" sz="1200" dirty="0">
                <a:ea typeface="Jost"/>
              </a:rPr>
              <a:t> </a:t>
            </a:r>
            <a:r>
              <a:rPr lang="nb-NO" sz="1200" err="1">
                <a:ea typeface="Jost"/>
              </a:rPr>
              <a:t>were</a:t>
            </a:r>
            <a:r>
              <a:rPr lang="nb-NO" sz="1200" dirty="0">
                <a:ea typeface="Jost"/>
              </a:rPr>
              <a:t> </a:t>
            </a:r>
            <a:r>
              <a:rPr lang="nb-NO" sz="1200" err="1">
                <a:ea typeface="Jost"/>
              </a:rPr>
              <a:t>on</a:t>
            </a:r>
            <a:r>
              <a:rPr lang="nb-NO" sz="1200" dirty="0">
                <a:ea typeface="Jost"/>
              </a:rPr>
              <a:t> </a:t>
            </a:r>
            <a:r>
              <a:rPr lang="nb-NO" sz="1200" err="1">
                <a:ea typeface="Jost"/>
              </a:rPr>
              <a:t>board</a:t>
            </a:r>
            <a:r>
              <a:rPr lang="nb-NO" sz="1200" dirty="0">
                <a:ea typeface="Jost"/>
              </a:rPr>
              <a:t>. The ORCA Ocean </a:t>
            </a:r>
            <a:r>
              <a:rPr lang="nb-NO" sz="1200" err="1">
                <a:ea typeface="Jost"/>
              </a:rPr>
              <a:t>Watchers</a:t>
            </a:r>
            <a:r>
              <a:rPr lang="nb-NO" sz="1200" dirty="0">
                <a:ea typeface="Jost"/>
              </a:rPr>
              <a:t> </a:t>
            </a:r>
            <a:r>
              <a:rPr lang="nb-NO" sz="1200" err="1">
                <a:ea typeface="Jost"/>
              </a:rPr>
              <a:t>were</a:t>
            </a:r>
            <a:r>
              <a:rPr lang="nb-NO" sz="1200" dirty="0">
                <a:ea typeface="Jost"/>
              </a:rPr>
              <a:t> </a:t>
            </a:r>
            <a:r>
              <a:rPr lang="nb-NO" sz="1200" err="1">
                <a:ea typeface="Jost"/>
              </a:rPr>
              <a:t>collecting</a:t>
            </a:r>
            <a:r>
              <a:rPr lang="nb-NO" sz="1200" dirty="0">
                <a:ea typeface="Jost"/>
              </a:rPr>
              <a:t> data </a:t>
            </a:r>
            <a:r>
              <a:rPr lang="nb-NO" sz="1200" err="1">
                <a:ea typeface="Jost"/>
              </a:rPr>
              <a:t>on</a:t>
            </a:r>
            <a:r>
              <a:rPr lang="nb-NO" sz="1200" dirty="0">
                <a:ea typeface="Jost"/>
              </a:rPr>
              <a:t> </a:t>
            </a:r>
            <a:r>
              <a:rPr lang="nb-NO" sz="1200" err="1">
                <a:ea typeface="Jost"/>
              </a:rPr>
              <a:t>sightings</a:t>
            </a:r>
            <a:r>
              <a:rPr lang="nb-NO" sz="1200" dirty="0">
                <a:ea typeface="Jost"/>
              </a:rPr>
              <a:t> </a:t>
            </a:r>
            <a:r>
              <a:rPr lang="nb-NO" sz="1200" err="1">
                <a:ea typeface="Jost"/>
              </a:rPr>
              <a:t>made</a:t>
            </a:r>
            <a:r>
              <a:rPr lang="nb-NO" sz="1200" dirty="0">
                <a:ea typeface="Jost"/>
              </a:rPr>
              <a:t> during </a:t>
            </a:r>
            <a:r>
              <a:rPr lang="nb-NO" sz="1200" err="1">
                <a:ea typeface="Jost"/>
              </a:rPr>
              <a:t>the</a:t>
            </a:r>
            <a:r>
              <a:rPr lang="nb-NO" sz="1200" dirty="0">
                <a:ea typeface="Jost"/>
              </a:rPr>
              <a:t> time </a:t>
            </a:r>
            <a:r>
              <a:rPr lang="nb-NO" sz="1200" err="1">
                <a:ea typeface="Jost"/>
              </a:rPr>
              <a:t>the</a:t>
            </a:r>
            <a:r>
              <a:rPr lang="nb-NO" sz="1200" dirty="0">
                <a:ea typeface="Jost"/>
              </a:rPr>
              <a:t> </a:t>
            </a:r>
            <a:r>
              <a:rPr lang="nb-NO" sz="1200" err="1">
                <a:ea typeface="Jost"/>
              </a:rPr>
              <a:t>ship</a:t>
            </a:r>
            <a:r>
              <a:rPr lang="nb-NO" sz="1200" dirty="0">
                <a:ea typeface="Jost"/>
              </a:rPr>
              <a:t> </a:t>
            </a:r>
            <a:r>
              <a:rPr lang="nb-NO" sz="1200" err="1">
                <a:ea typeface="Jost"/>
              </a:rPr>
              <a:t>was</a:t>
            </a:r>
            <a:r>
              <a:rPr lang="nb-NO" sz="1200" dirty="0">
                <a:ea typeface="Jost"/>
              </a:rPr>
              <a:t> in </a:t>
            </a:r>
            <a:r>
              <a:rPr lang="nb-NO" sz="1200" err="1">
                <a:ea typeface="Jost"/>
              </a:rPr>
              <a:t>transit</a:t>
            </a:r>
            <a:r>
              <a:rPr lang="nb-NO" sz="1200" dirty="0">
                <a:ea typeface="Jost"/>
              </a:rPr>
              <a:t> and </a:t>
            </a:r>
            <a:r>
              <a:rPr lang="nb-NO" sz="1200" err="1">
                <a:ea typeface="Jost"/>
              </a:rPr>
              <a:t>the</a:t>
            </a:r>
            <a:r>
              <a:rPr lang="nb-NO" sz="1200" dirty="0">
                <a:ea typeface="Jost"/>
              </a:rPr>
              <a:t> Sounds Good! </a:t>
            </a:r>
            <a:r>
              <a:rPr lang="nb-NO" sz="1200" err="1">
                <a:ea typeface="Jost"/>
              </a:rPr>
              <a:t>project</a:t>
            </a:r>
            <a:r>
              <a:rPr lang="nb-NO" sz="1200" dirty="0">
                <a:ea typeface="Jost"/>
              </a:rPr>
              <a:t> </a:t>
            </a:r>
            <a:r>
              <a:rPr lang="nb-NO" sz="1200" err="1">
                <a:ea typeface="Jost"/>
              </a:rPr>
              <a:t>recorded</a:t>
            </a:r>
            <a:r>
              <a:rPr lang="nb-NO" sz="1200" dirty="0">
                <a:ea typeface="Jost"/>
              </a:rPr>
              <a:t> </a:t>
            </a:r>
            <a:r>
              <a:rPr lang="nb-NO" sz="1200" err="1">
                <a:ea typeface="Jost"/>
              </a:rPr>
              <a:t>the</a:t>
            </a:r>
            <a:r>
              <a:rPr lang="nb-NO" sz="1200" dirty="0">
                <a:ea typeface="Jost"/>
              </a:rPr>
              <a:t> sounds </a:t>
            </a:r>
            <a:r>
              <a:rPr lang="nb-NO" sz="1200" err="1">
                <a:ea typeface="Jost"/>
              </a:rPr>
              <a:t>of</a:t>
            </a:r>
            <a:r>
              <a:rPr lang="nb-NO" sz="1200" dirty="0">
                <a:ea typeface="Jost"/>
              </a:rPr>
              <a:t> </a:t>
            </a:r>
            <a:r>
              <a:rPr lang="nb-NO" sz="1200" err="1">
                <a:ea typeface="Jost"/>
              </a:rPr>
              <a:t>the</a:t>
            </a:r>
            <a:r>
              <a:rPr lang="nb-NO" sz="1200" dirty="0">
                <a:ea typeface="Jost"/>
              </a:rPr>
              <a:t> </a:t>
            </a:r>
            <a:r>
              <a:rPr lang="nb-NO" sz="1200" err="1">
                <a:ea typeface="Jost"/>
              </a:rPr>
              <a:t>penguin</a:t>
            </a:r>
            <a:r>
              <a:rPr lang="nb-NO" sz="1200" dirty="0">
                <a:ea typeface="Jost"/>
              </a:rPr>
              <a:t> </a:t>
            </a:r>
            <a:r>
              <a:rPr lang="nb-NO" sz="1200" err="1">
                <a:ea typeface="Jost"/>
              </a:rPr>
              <a:t>colonies</a:t>
            </a:r>
            <a:r>
              <a:rPr lang="nb-NO" sz="1200" dirty="0">
                <a:ea typeface="Jost"/>
              </a:rPr>
              <a:t> to </a:t>
            </a:r>
            <a:r>
              <a:rPr lang="nb-NO" sz="1200" err="1">
                <a:ea typeface="Jost"/>
              </a:rPr>
              <a:t>analise</a:t>
            </a:r>
            <a:r>
              <a:rPr lang="nb-NO" sz="1200" dirty="0">
                <a:ea typeface="Jost"/>
              </a:rPr>
              <a:t> </a:t>
            </a:r>
            <a:r>
              <a:rPr lang="nb-NO" sz="1200" err="1">
                <a:ea typeface="Jost"/>
              </a:rPr>
              <a:t>the</a:t>
            </a:r>
            <a:r>
              <a:rPr lang="nb-NO" sz="1200" dirty="0">
                <a:ea typeface="Jost"/>
              </a:rPr>
              <a:t> </a:t>
            </a:r>
            <a:r>
              <a:rPr lang="nb-NO" sz="1200" err="1">
                <a:ea typeface="Jost"/>
              </a:rPr>
              <a:t>respective</a:t>
            </a:r>
            <a:r>
              <a:rPr lang="nb-NO" sz="1200" dirty="0">
                <a:ea typeface="Jost"/>
              </a:rPr>
              <a:t> ages </a:t>
            </a:r>
            <a:r>
              <a:rPr lang="nb-NO" sz="1200" err="1">
                <a:ea typeface="Jost"/>
              </a:rPr>
              <a:t>of</a:t>
            </a:r>
            <a:r>
              <a:rPr lang="nb-NO" sz="1200" dirty="0">
                <a:ea typeface="Jost"/>
              </a:rPr>
              <a:t> </a:t>
            </a:r>
            <a:r>
              <a:rPr lang="nb-NO" sz="1200" err="1">
                <a:ea typeface="Jost"/>
              </a:rPr>
              <a:t>the</a:t>
            </a:r>
            <a:r>
              <a:rPr lang="nb-NO" sz="1200" dirty="0">
                <a:ea typeface="Jost"/>
              </a:rPr>
              <a:t> </a:t>
            </a:r>
            <a:r>
              <a:rPr lang="nb-NO" sz="1200" err="1">
                <a:ea typeface="Jost"/>
              </a:rPr>
              <a:t>chicks</a:t>
            </a:r>
            <a:r>
              <a:rPr lang="nb-NO" sz="1200" dirty="0">
                <a:ea typeface="Jost"/>
              </a:rPr>
              <a:t>.  </a:t>
            </a:r>
            <a:endParaRPr lang="de-DE" sz="1200" dirty="0">
              <a:ea typeface="Jost"/>
            </a:endParaRPr>
          </a:p>
          <a:p>
            <a:endParaRPr lang="en-US" sz="1200" dirty="0"/>
          </a:p>
          <a:p>
            <a:r>
              <a:rPr lang="en-US" sz="1200" dirty="0">
                <a:ea typeface="Jost"/>
              </a:rPr>
              <a:t>A lot of you were very interested in the scientific aspect of our voyage and we thank you all for your enthusiasm. Here we provide a summary of our science activities.</a:t>
            </a:r>
          </a:p>
        </p:txBody>
      </p:sp>
      <p:pic>
        <p:nvPicPr>
          <p:cNvPr id="7" name="Picture Placeholder 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551825" y="0"/>
            <a:ext cx="8687825" cy="6858000"/>
          </a:xfrm>
        </p:spPr>
      </p:pic>
      <p:sp>
        <p:nvSpPr>
          <p:cNvPr id="9" name="Text Placeholder 2">
            <a:extLst>
              <a:ext uri="{FF2B5EF4-FFF2-40B4-BE49-F238E27FC236}">
                <a16:creationId xmlns:a16="http://schemas.microsoft.com/office/drawing/2014/main" id="{EA9BB72B-E883-EB95-A15A-020E20AD293E}"/>
              </a:ext>
            </a:extLst>
          </p:cNvPr>
          <p:cNvSpPr txBox="1">
            <a:spLocks/>
          </p:cNvSpPr>
          <p:nvPr/>
        </p:nvSpPr>
        <p:spPr>
          <a:xfrm>
            <a:off x="10077451" y="6647566"/>
            <a:ext cx="1879530"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cs typeface="Calibri Light" panose="020F0302020204030204" pitchFamily="34" charset="0"/>
              </a:rPr>
              <a:t>© Martin Hain/HX</a:t>
            </a:r>
            <a:endParaRPr lang="en-US" dirty="0">
              <a:latin typeface="+mj-lt"/>
            </a:endParaRPr>
          </a:p>
        </p:txBody>
      </p:sp>
    </p:spTree>
    <p:extLst>
      <p:ext uri="{BB962C8B-B14F-4D97-AF65-F5344CB8AC3E}">
        <p14:creationId xmlns:p14="http://schemas.microsoft.com/office/powerpoint/2010/main" val="247915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37145" y="1232603"/>
            <a:ext cx="3438469" cy="1899066"/>
          </a:xfrm>
        </p:spPr>
        <p:txBody>
          <a:bodyPr/>
          <a:lstStyle/>
          <a:p>
            <a:r>
              <a:rPr lang="nb-NO" dirty="0" err="1"/>
              <a:t>Lectures</a:t>
            </a:r>
            <a:r>
              <a:rPr lang="nb-NO" dirty="0"/>
              <a:t> &amp; </a:t>
            </a:r>
            <a:r>
              <a:rPr lang="nb-NO" dirty="0" err="1"/>
              <a:t>Discovery</a:t>
            </a:r>
            <a:r>
              <a:rPr lang="nb-NO" dirty="0"/>
              <a:t> sessions	</a:t>
            </a:r>
            <a:endParaRPr lang="en-GB" dirty="0"/>
          </a:p>
        </p:txBody>
      </p:sp>
      <p:sp>
        <p:nvSpPr>
          <p:cNvPr id="4" name="Text Placeholder 3"/>
          <p:cNvSpPr>
            <a:spLocks noGrp="1"/>
          </p:cNvSpPr>
          <p:nvPr>
            <p:ph type="body" sz="quarter" idx="10"/>
          </p:nvPr>
        </p:nvSpPr>
        <p:spPr>
          <a:xfrm>
            <a:off x="8437145" y="3280968"/>
            <a:ext cx="3438469" cy="1324550"/>
          </a:xfrm>
        </p:spPr>
        <p:txBody>
          <a:bodyPr/>
          <a:lstStyle/>
          <a:p>
            <a:r>
              <a:rPr lang="nb-NO" b="1" dirty="0"/>
              <a:t>20  </a:t>
            </a:r>
            <a:r>
              <a:rPr lang="nb-NO" dirty="0" err="1"/>
              <a:t>lectures</a:t>
            </a:r>
            <a:endParaRPr lang="nb-NO" dirty="0"/>
          </a:p>
          <a:p>
            <a:r>
              <a:rPr lang="nb-NO" b="1" dirty="0"/>
              <a:t>15  </a:t>
            </a:r>
            <a:r>
              <a:rPr lang="nb-NO" dirty="0" err="1"/>
              <a:t>discovery</a:t>
            </a:r>
            <a:r>
              <a:rPr lang="nb-NO" dirty="0"/>
              <a:t> sessions</a:t>
            </a:r>
          </a:p>
          <a:p>
            <a:r>
              <a:rPr lang="nb-NO" b="1" dirty="0"/>
              <a:t>6    </a:t>
            </a:r>
            <a:r>
              <a:rPr lang="nb-NO" dirty="0"/>
              <a:t>Citizen Science </a:t>
            </a:r>
            <a:r>
              <a:rPr lang="nb-NO" dirty="0" err="1"/>
              <a:t>projects</a:t>
            </a:r>
            <a:endParaRPr lang="en-GB" b="1" dirty="0"/>
          </a:p>
          <a:p>
            <a:r>
              <a:rPr lang="nb-NO" b="1" dirty="0"/>
              <a:t>12  </a:t>
            </a:r>
            <a:r>
              <a:rPr lang="nb-NO" dirty="0"/>
              <a:t>science </a:t>
            </a:r>
            <a:r>
              <a:rPr lang="nb-NO" dirty="0" err="1"/>
              <a:t>boats</a:t>
            </a:r>
            <a:r>
              <a:rPr lang="nb-NO" dirty="0"/>
              <a:t> </a:t>
            </a:r>
            <a:r>
              <a:rPr lang="nb-NO" dirty="0" err="1"/>
              <a:t>outings</a:t>
            </a:r>
            <a:endParaRPr lang="en-GB" b="1" dirty="0"/>
          </a:p>
          <a:p>
            <a:r>
              <a:rPr lang="nb-NO" b="1" dirty="0"/>
              <a:t>2   </a:t>
            </a:r>
            <a:r>
              <a:rPr lang="nb-NO" dirty="0"/>
              <a:t>Guest Scientist </a:t>
            </a:r>
            <a:r>
              <a:rPr lang="nb-NO" dirty="0" err="1"/>
              <a:t>projects</a:t>
            </a:r>
            <a:endParaRPr lang="en-GB" b="1" dirty="0"/>
          </a:p>
          <a:p>
            <a:endParaRPr lang="nb-NO" dirty="0"/>
          </a:p>
        </p:txBody>
      </p:sp>
      <p:pic>
        <p:nvPicPr>
          <p:cNvPr id="7" name="Picture Placeholder 7" descr="A person using a machine&#10;&#10;AI-generated content may be incorrect.">
            <a:extLst>
              <a:ext uri="{FF2B5EF4-FFF2-40B4-BE49-F238E27FC236}">
                <a16:creationId xmlns:a16="http://schemas.microsoft.com/office/drawing/2014/main" id="{B35AB537-E4BC-2439-B8D4-6C39B279C5BC}"/>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0" y="434975"/>
            <a:ext cx="8135938" cy="6423025"/>
          </a:xfrm>
        </p:spPr>
      </p:pic>
    </p:spTree>
    <p:extLst>
      <p:ext uri="{BB962C8B-B14F-4D97-AF65-F5344CB8AC3E}">
        <p14:creationId xmlns:p14="http://schemas.microsoft.com/office/powerpoint/2010/main" val="277865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12823" y="1516833"/>
            <a:ext cx="3553294" cy="1296337"/>
          </a:xfrm>
        </p:spPr>
        <p:txBody>
          <a:bodyPr/>
          <a:lstStyle/>
          <a:p>
            <a:r>
              <a:rPr lang="nb-NO" dirty="0"/>
              <a:t>Wildlife Watch	</a:t>
            </a:r>
            <a:endParaRPr lang="en-GB" dirty="0"/>
          </a:p>
        </p:txBody>
      </p:sp>
      <p:sp>
        <p:nvSpPr>
          <p:cNvPr id="4" name="Text Placeholder 3"/>
          <p:cNvSpPr>
            <a:spLocks noGrp="1"/>
          </p:cNvSpPr>
          <p:nvPr>
            <p:ph type="body" sz="quarter" idx="10"/>
          </p:nvPr>
        </p:nvSpPr>
        <p:spPr>
          <a:xfrm>
            <a:off x="8612823" y="3131668"/>
            <a:ext cx="3438469" cy="1383540"/>
          </a:xfrm>
        </p:spPr>
        <p:txBody>
          <a:bodyPr/>
          <a:lstStyle/>
          <a:p>
            <a:pPr>
              <a:lnSpc>
                <a:spcPct val="100000"/>
              </a:lnSpc>
            </a:pPr>
            <a:r>
              <a:rPr lang="nb-NO" sz="2800" b="1" dirty="0"/>
              <a:t>37 Species:</a:t>
            </a:r>
          </a:p>
          <a:p>
            <a:pPr>
              <a:lnSpc>
                <a:spcPct val="100000"/>
              </a:lnSpc>
            </a:pPr>
            <a:r>
              <a:rPr lang="nb-NO" sz="2800" dirty="0"/>
              <a:t>  9 </a:t>
            </a:r>
            <a:r>
              <a:rPr lang="nb-NO" sz="2800" dirty="0" err="1"/>
              <a:t>mammals</a:t>
            </a:r>
            <a:endParaRPr lang="nb-NO" sz="2800" dirty="0"/>
          </a:p>
          <a:p>
            <a:pPr>
              <a:lnSpc>
                <a:spcPct val="100000"/>
              </a:lnSpc>
            </a:pPr>
            <a:r>
              <a:rPr lang="nb-NO" sz="2800" dirty="0"/>
              <a:t>28 </a:t>
            </a:r>
            <a:r>
              <a:rPr lang="nb-NO" sz="2800" dirty="0" err="1"/>
              <a:t>birds</a:t>
            </a:r>
            <a:r>
              <a:rPr lang="nb-NO" sz="2800" dirty="0"/>
              <a:t>  </a:t>
            </a:r>
            <a:endParaRPr lang="en-GB" sz="2800" dirty="0"/>
          </a:p>
        </p:txBody>
      </p:sp>
      <p:pic>
        <p:nvPicPr>
          <p:cNvPr id="2" name="Picture Placeholder 4" descr="A group of people looking at an iceberg&#10;&#10;AI-generated content may be incorrect.">
            <a:extLst>
              <a:ext uri="{FF2B5EF4-FFF2-40B4-BE49-F238E27FC236}">
                <a16:creationId xmlns:a16="http://schemas.microsoft.com/office/drawing/2014/main" id="{4DF810FE-35D4-AE10-A4FD-B9597E8A7F11}"/>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0" y="434975"/>
            <a:ext cx="8135938" cy="6423025"/>
          </a:xfrm>
        </p:spPr>
      </p:pic>
    </p:spTree>
    <p:extLst>
      <p:ext uri="{BB962C8B-B14F-4D97-AF65-F5344CB8AC3E}">
        <p14:creationId xmlns:p14="http://schemas.microsoft.com/office/powerpoint/2010/main" val="246002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CC3EC-79F8-B8F3-EAF7-741B416F6F77}"/>
              </a:ext>
            </a:extLst>
          </p:cNvPr>
          <p:cNvSpPr>
            <a:spLocks noGrp="1"/>
          </p:cNvSpPr>
          <p:nvPr>
            <p:ph type="title"/>
          </p:nvPr>
        </p:nvSpPr>
        <p:spPr>
          <a:xfrm>
            <a:off x="319304" y="158932"/>
            <a:ext cx="3438469" cy="1296337"/>
          </a:xfrm>
        </p:spPr>
        <p:txBody>
          <a:bodyPr/>
          <a:lstStyle/>
          <a:p>
            <a:r>
              <a:rPr lang="en-GB" dirty="0"/>
              <a:t>History &amp; Culture</a:t>
            </a:r>
          </a:p>
        </p:txBody>
      </p:sp>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319303" y="1782368"/>
            <a:ext cx="3438469" cy="4197131"/>
          </a:xfrm>
        </p:spPr>
        <p:txBody>
          <a:bodyPr/>
          <a:lstStyle/>
          <a:p>
            <a:r>
              <a:rPr lang="en-GB" dirty="0"/>
              <a:t>On our voyage we discussed the explorers that charted the part of the Antarctic Peninsula we have been sailing in. We talked about how Charcot and his French expedition overwintered on Port Charco, which we saw from </a:t>
            </a:r>
            <a:r>
              <a:rPr lang="en-GB" dirty="0" err="1"/>
              <a:t>Pleneau</a:t>
            </a:r>
            <a:r>
              <a:rPr lang="en-GB" dirty="0"/>
              <a:t> Island. When MS Fridtjof Nansen sailed through the Lemaire Channel, we were following the journey of Adrian de Gerlache and his ship the </a:t>
            </a:r>
            <a:r>
              <a:rPr lang="en-GB" i="1" dirty="0"/>
              <a:t>Belgica </a:t>
            </a:r>
            <a:r>
              <a:rPr lang="en-GB" dirty="0"/>
              <a:t>in 1898. </a:t>
            </a:r>
          </a:p>
          <a:p>
            <a:endParaRPr lang="en-GB" dirty="0"/>
          </a:p>
          <a:p>
            <a:r>
              <a:rPr lang="en-GB" dirty="0"/>
              <a:t>On Prospect Point and on Danco Island we saw the foundations of two British Stations that were operative in the 1950s but were abandoned and later dismantled in 2004 because they were not declared an historical site and thus the materials could not stay in Antarctica according to the Antarctica Treaty.</a:t>
            </a:r>
          </a:p>
          <a:p>
            <a:endParaRPr lang="en-GB" dirty="0"/>
          </a:p>
        </p:txBody>
      </p:sp>
      <p:pic>
        <p:nvPicPr>
          <p:cNvPr id="7" name="Picture Placeholder 6">
            <a:extLst>
              <a:ext uri="{FF2B5EF4-FFF2-40B4-BE49-F238E27FC236}">
                <a16:creationId xmlns:a16="http://schemas.microsoft.com/office/drawing/2014/main" id="{A6356DE2-433C-4892-B1D9-15D061099E4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2262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31C51D-3FA4-EC07-B8BA-4778F78A69E5}"/>
              </a:ext>
            </a:extLst>
          </p:cNvPr>
          <p:cNvSpPr txBox="1"/>
          <p:nvPr/>
        </p:nvSpPr>
        <p:spPr>
          <a:xfrm>
            <a:off x="287285" y="1263390"/>
            <a:ext cx="2890686"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2"/>
                </a:solidFill>
                <a:effectLst/>
                <a:uLnTx/>
                <a:uFillTx/>
                <a:latin typeface="Jost SemiBold"/>
                <a:ea typeface="+mn-ea"/>
                <a:cs typeface="+mn-cs"/>
              </a:rPr>
              <a:t>MS Fridtjof Nansen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bg2"/>
              </a:solidFill>
              <a:effectLst/>
              <a:uLnTx/>
              <a:uFillTx/>
              <a:latin typeface="Jost SemiBold"/>
              <a:ea typeface="+mn-ea"/>
              <a:cs typeface="+mn-cs"/>
            </a:endParaRPr>
          </a:p>
          <a:p>
            <a:pPr lvl="0" algn="ctr">
              <a:defRPr/>
            </a:pPr>
            <a:r>
              <a:rPr lang="en-US" sz="2000" b="1" dirty="0">
                <a:solidFill>
                  <a:schemeClr val="bg2"/>
                </a:solidFill>
                <a:latin typeface="Jost SemiBold"/>
              </a:rPr>
              <a:t>8 </a:t>
            </a:r>
            <a:r>
              <a:rPr lang="en-GB" sz="2000" b="1" dirty="0">
                <a:solidFill>
                  <a:schemeClr val="bg2"/>
                </a:solidFill>
                <a:latin typeface="Jost SemiBold"/>
              </a:rPr>
              <a:t>– </a:t>
            </a:r>
            <a:r>
              <a:rPr lang="en-US" sz="2000" b="1" dirty="0">
                <a:solidFill>
                  <a:schemeClr val="bg2"/>
                </a:solidFill>
                <a:latin typeface="Jost SemiBold"/>
              </a:rPr>
              <a:t>18 February 2026 </a:t>
            </a:r>
          </a:p>
        </p:txBody>
      </p:sp>
      <p:sp>
        <p:nvSpPr>
          <p:cNvPr id="5" name="TextBox 4">
            <a:extLst>
              <a:ext uri="{FF2B5EF4-FFF2-40B4-BE49-F238E27FC236}">
                <a16:creationId xmlns:a16="http://schemas.microsoft.com/office/drawing/2014/main" id="{D78B66BD-F68F-B2A4-5210-AB87770511AD}"/>
              </a:ext>
            </a:extLst>
          </p:cNvPr>
          <p:cNvSpPr txBox="1"/>
          <p:nvPr/>
        </p:nvSpPr>
        <p:spPr>
          <a:xfrm>
            <a:off x="3402766" y="1799271"/>
            <a:ext cx="8662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chemeClr val="bg1"/>
                </a:solidFill>
                <a:effectLst/>
                <a:uLnTx/>
                <a:uFillTx/>
                <a:latin typeface="Jost"/>
                <a:ea typeface="+mn-ea"/>
                <a:cs typeface="+mn-cs"/>
              </a:rPr>
              <a:t>Summarized Results: Season #2; </a:t>
            </a:r>
            <a:r>
              <a:rPr kumimoji="0" lang="pt-BR" sz="2800" b="1" i="0" u="none" strike="noStrike" kern="1200" cap="none" spc="0" normalizeH="0" baseline="0" noProof="0" dirty="0" err="1">
                <a:ln>
                  <a:noFill/>
                </a:ln>
                <a:solidFill>
                  <a:schemeClr val="bg1"/>
                </a:solidFill>
                <a:effectLst/>
                <a:uLnTx/>
                <a:uFillTx/>
                <a:latin typeface="Jost"/>
                <a:ea typeface="+mn-ea"/>
                <a:cs typeface="+mn-cs"/>
              </a:rPr>
              <a:t>Expedition</a:t>
            </a:r>
            <a:r>
              <a:rPr kumimoji="0" lang="pt-BR" sz="2800" b="1" i="0" u="none" strike="noStrike" kern="1200" cap="none" spc="0" normalizeH="0" baseline="0" noProof="0" dirty="0">
                <a:ln>
                  <a:noFill/>
                </a:ln>
                <a:solidFill>
                  <a:schemeClr val="bg1"/>
                </a:solidFill>
                <a:effectLst/>
                <a:uLnTx/>
                <a:uFillTx/>
                <a:latin typeface="Jost"/>
                <a:ea typeface="+mn-ea"/>
                <a:cs typeface="+mn-cs"/>
              </a:rPr>
              <a:t> #3</a:t>
            </a:r>
          </a:p>
        </p:txBody>
      </p:sp>
      <p:sp>
        <p:nvSpPr>
          <p:cNvPr id="6" name="TextBox 5">
            <a:extLst>
              <a:ext uri="{FF2B5EF4-FFF2-40B4-BE49-F238E27FC236}">
                <a16:creationId xmlns:a16="http://schemas.microsoft.com/office/drawing/2014/main" id="{9DD0250A-8F83-0BBB-DAF8-4F0567F99D51}"/>
              </a:ext>
            </a:extLst>
          </p:cNvPr>
          <p:cNvSpPr txBox="1"/>
          <p:nvPr/>
        </p:nvSpPr>
        <p:spPr>
          <a:xfrm>
            <a:off x="3357329" y="4736892"/>
            <a:ext cx="8789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chemeClr val="bg1"/>
                </a:solidFill>
                <a:effectLst/>
                <a:uLnTx/>
                <a:uFillTx/>
                <a:latin typeface="Jost"/>
                <a:ea typeface="+mn-ea"/>
                <a:cs typeface="+mn-cs"/>
              </a:rPr>
              <a:t>4 and a half days in Antarctica </a:t>
            </a:r>
          </a:p>
        </p:txBody>
      </p:sp>
      <p:sp>
        <p:nvSpPr>
          <p:cNvPr id="7" name="TextBox 6">
            <a:extLst>
              <a:ext uri="{FF2B5EF4-FFF2-40B4-BE49-F238E27FC236}">
                <a16:creationId xmlns:a16="http://schemas.microsoft.com/office/drawing/2014/main" id="{1E1EF9B8-86B7-17C2-58E6-6EF991C36E6B}"/>
              </a:ext>
            </a:extLst>
          </p:cNvPr>
          <p:cNvSpPr txBox="1"/>
          <p:nvPr/>
        </p:nvSpPr>
        <p:spPr>
          <a:xfrm>
            <a:off x="3402766" y="126301"/>
            <a:ext cx="878923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chemeClr val="bg1"/>
                </a:solidFill>
                <a:effectLst/>
                <a:uLnTx/>
                <a:uFillTx/>
                <a:latin typeface="Jost SemiBold"/>
                <a:ea typeface="+mn-ea"/>
                <a:cs typeface="+mn-cs"/>
              </a:rPr>
              <a:t>Sounds Good!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Jost SemiBold"/>
                <a:ea typeface="+mn-ea"/>
                <a:cs typeface="+mn-cs"/>
              </a:rPr>
              <a:t>HX Expeditions &amp; Universidade de São Paulo </a:t>
            </a:r>
          </a:p>
        </p:txBody>
      </p:sp>
      <p:pic>
        <p:nvPicPr>
          <p:cNvPr id="3" name="Picture 2" descr="A table with a number of records&#10;&#10;AI-generated content may be incorrect.">
            <a:extLst>
              <a:ext uri="{FF2B5EF4-FFF2-40B4-BE49-F238E27FC236}">
                <a16:creationId xmlns:a16="http://schemas.microsoft.com/office/drawing/2014/main" id="{8CF56213-9750-77C2-161C-E1828DBB01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3036" y="2349292"/>
            <a:ext cx="5981700" cy="2387600"/>
          </a:xfrm>
          <a:prstGeom prst="rect">
            <a:avLst/>
          </a:prstGeom>
        </p:spPr>
      </p:pic>
    </p:spTree>
    <p:extLst>
      <p:ext uri="{BB962C8B-B14F-4D97-AF65-F5344CB8AC3E}">
        <p14:creationId xmlns:p14="http://schemas.microsoft.com/office/powerpoint/2010/main" val="39598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A94BF0-75E6-D91D-76A3-25DF77FCA543}"/>
              </a:ext>
            </a:extLst>
          </p:cNvPr>
          <p:cNvSpPr txBox="1"/>
          <p:nvPr/>
        </p:nvSpPr>
        <p:spPr>
          <a:xfrm>
            <a:off x="-95453" y="240601"/>
            <a:ext cx="12192000" cy="120032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600" b="0" i="0" u="none" strike="noStrike" cap="none" spc="0" normalizeH="0" baseline="0">
                <a:ln>
                  <a:noFill/>
                </a:ln>
                <a:solidFill>
                  <a:prstClr val="white"/>
                </a:solidFill>
                <a:effectLst/>
                <a:uLnTx/>
                <a:uFillTx/>
                <a:latin typeface="Jost SemiBold"/>
              </a:defRPr>
            </a:lvl1pPr>
          </a:lstStyle>
          <a:p>
            <a:r>
              <a:rPr lang="en-GB" dirty="0"/>
              <a:t>The Main Stars: </a:t>
            </a:r>
          </a:p>
          <a:p>
            <a:r>
              <a:rPr lang="en-GB" dirty="0"/>
              <a:t>Adélie and Gentoo Penguins</a:t>
            </a:r>
          </a:p>
        </p:txBody>
      </p:sp>
      <p:sp>
        <p:nvSpPr>
          <p:cNvPr id="7" name="TextBox 6">
            <a:extLst>
              <a:ext uri="{FF2B5EF4-FFF2-40B4-BE49-F238E27FC236}">
                <a16:creationId xmlns:a16="http://schemas.microsoft.com/office/drawing/2014/main" id="{89F2F0AE-F887-7098-C0AD-30D566231C32}"/>
              </a:ext>
            </a:extLst>
          </p:cNvPr>
          <p:cNvSpPr txBox="1"/>
          <p:nvPr/>
        </p:nvSpPr>
        <p:spPr>
          <a:xfrm>
            <a:off x="4758539" y="5602431"/>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pic>
        <p:nvPicPr>
          <p:cNvPr id="3" name="Picture 2" descr="Penguins standing on snow&#10;&#10;AI-generated content may be incorrect.">
            <a:extLst>
              <a:ext uri="{FF2B5EF4-FFF2-40B4-BE49-F238E27FC236}">
                <a16:creationId xmlns:a16="http://schemas.microsoft.com/office/drawing/2014/main" id="{B78DE2B2-0E4A-A191-C0D9-A3A89669C5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705" y="1861476"/>
            <a:ext cx="5567613" cy="3711742"/>
          </a:xfrm>
          <a:prstGeom prst="rect">
            <a:avLst/>
          </a:prstGeom>
        </p:spPr>
      </p:pic>
      <p:pic>
        <p:nvPicPr>
          <p:cNvPr id="9" name="Picture 8" descr="A penguin walking on rocks&#10;&#10;AI-generated content may be incorrect.">
            <a:extLst>
              <a:ext uri="{FF2B5EF4-FFF2-40B4-BE49-F238E27FC236}">
                <a16:creationId xmlns:a16="http://schemas.microsoft.com/office/drawing/2014/main" id="{A3C998EB-8704-ECE2-76A4-5C8533CCD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9921" y="1861477"/>
            <a:ext cx="5567614" cy="3711742"/>
          </a:xfrm>
          <a:prstGeom prst="rect">
            <a:avLst/>
          </a:prstGeom>
        </p:spPr>
      </p:pic>
      <p:sp>
        <p:nvSpPr>
          <p:cNvPr id="11" name="TextBox 10">
            <a:extLst>
              <a:ext uri="{FF2B5EF4-FFF2-40B4-BE49-F238E27FC236}">
                <a16:creationId xmlns:a16="http://schemas.microsoft.com/office/drawing/2014/main" id="{4DC94712-9000-41AC-6F76-3B600A16A55F}"/>
              </a:ext>
            </a:extLst>
          </p:cNvPr>
          <p:cNvSpPr txBox="1"/>
          <p:nvPr/>
        </p:nvSpPr>
        <p:spPr>
          <a:xfrm>
            <a:off x="10702139" y="5602430"/>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11656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222D5-DDD3-117E-828D-6622235CB9C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FE7CCED-1630-71AF-C589-EE34DB38CE6D}"/>
              </a:ext>
            </a:extLst>
          </p:cNvPr>
          <p:cNvSpPr txBox="1"/>
          <p:nvPr/>
        </p:nvSpPr>
        <p:spPr>
          <a:xfrm>
            <a:off x="0" y="126301"/>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C000"/>
                </a:solidFill>
                <a:effectLst/>
                <a:uLnTx/>
                <a:uFillTx/>
                <a:latin typeface="Jost SemiBold"/>
                <a:ea typeface="+mn-ea"/>
                <a:cs typeface="+mn-cs"/>
              </a:rPr>
              <a:t>Highlights of Expedition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Jost SemiBold"/>
                <a:ea typeface="+mn-ea"/>
                <a:cs typeface="+mn-cs"/>
              </a:rPr>
              <a:t>Pleneau</a:t>
            </a:r>
            <a:r>
              <a:rPr kumimoji="0" lang="en-GB" sz="3600" b="0" i="0" u="none" strike="noStrike" kern="1200" cap="none" spc="0" normalizeH="0" baseline="0" noProof="0" dirty="0">
                <a:ln>
                  <a:noFill/>
                </a:ln>
                <a:solidFill>
                  <a:prstClr val="white"/>
                </a:solidFill>
                <a:effectLst/>
                <a:uLnTx/>
                <a:uFillTx/>
                <a:latin typeface="Jost SemiBold"/>
                <a:ea typeface="+mn-ea"/>
                <a:cs typeface="+mn-cs"/>
              </a:rPr>
              <a:t> Island– February 12,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Jost SemiBold"/>
                <a:ea typeface="+mn-ea"/>
                <a:cs typeface="+mn-cs"/>
              </a:rPr>
              <a:t>Recorded many sounds and video of feeding chicks</a:t>
            </a:r>
          </a:p>
        </p:txBody>
      </p:sp>
      <p:pic>
        <p:nvPicPr>
          <p:cNvPr id="11" name="Picture 10" descr="A penguin standing on a rock&#10;&#10;AI-generated content may be incorrect.">
            <a:extLst>
              <a:ext uri="{FF2B5EF4-FFF2-40B4-BE49-F238E27FC236}">
                <a16:creationId xmlns:a16="http://schemas.microsoft.com/office/drawing/2014/main" id="{623646C5-AF79-F629-6684-7BD3B930DD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3258" y="2127213"/>
            <a:ext cx="5535345" cy="3688163"/>
          </a:xfrm>
          <a:prstGeom prst="rect">
            <a:avLst/>
          </a:prstGeom>
        </p:spPr>
      </p:pic>
      <p:pic>
        <p:nvPicPr>
          <p:cNvPr id="14" name="Picture 13" descr="A penguin standing on rocks&#10;&#10;AI-generated content may be incorrect.">
            <a:extLst>
              <a:ext uri="{FF2B5EF4-FFF2-40B4-BE49-F238E27FC236}">
                <a16:creationId xmlns:a16="http://schemas.microsoft.com/office/drawing/2014/main" id="{E0344134-BDB9-E57C-186A-6D969AF05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6934" y="2127213"/>
            <a:ext cx="5537215" cy="3688163"/>
          </a:xfrm>
          <a:prstGeom prst="rect">
            <a:avLst/>
          </a:prstGeom>
        </p:spPr>
      </p:pic>
      <p:sp>
        <p:nvSpPr>
          <p:cNvPr id="15" name="TextBox 14">
            <a:extLst>
              <a:ext uri="{FF2B5EF4-FFF2-40B4-BE49-F238E27FC236}">
                <a16:creationId xmlns:a16="http://schemas.microsoft.com/office/drawing/2014/main" id="{7D1365BE-9496-5B96-4B41-E2E8910CA732}"/>
              </a:ext>
            </a:extLst>
          </p:cNvPr>
          <p:cNvSpPr txBox="1"/>
          <p:nvPr/>
        </p:nvSpPr>
        <p:spPr>
          <a:xfrm>
            <a:off x="4542141" y="5815741"/>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
        <p:nvSpPr>
          <p:cNvPr id="16" name="TextBox 15">
            <a:extLst>
              <a:ext uri="{FF2B5EF4-FFF2-40B4-BE49-F238E27FC236}">
                <a16:creationId xmlns:a16="http://schemas.microsoft.com/office/drawing/2014/main" id="{D7DB46C2-C23C-C404-DCED-EFD2F41C3B07}"/>
              </a:ext>
            </a:extLst>
          </p:cNvPr>
          <p:cNvSpPr txBox="1"/>
          <p:nvPr/>
        </p:nvSpPr>
        <p:spPr>
          <a:xfrm>
            <a:off x="10646162" y="5815741"/>
            <a:ext cx="124200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white"/>
                </a:solidFill>
                <a:effectLst/>
                <a:uLnTx/>
                <a:uFillTx/>
                <a:latin typeface="Jost"/>
                <a:ea typeface="+mn-ea"/>
                <a:cs typeface="+mn-cs"/>
              </a:rPr>
              <a:t>Laura Kloepper</a:t>
            </a:r>
            <a:endParaRPr kumimoji="0" lang="en-GB" sz="1000" b="0" i="0" u="none" strike="noStrike" kern="1200" cap="none" spc="0" normalizeH="0" baseline="0" noProof="0" dirty="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811461145"/>
      </p:ext>
    </p:extLst>
  </p:cSld>
  <p:clrMapOvr>
    <a:masterClrMapping/>
  </p:clrMapOvr>
</p:sld>
</file>

<file path=ppt/theme/theme1.xml><?xml version="1.0" encoding="utf-8"?>
<a:theme xmlns:a="http://schemas.openxmlformats.org/drawingml/2006/main" name="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 Suggested simplified lecture template " id="{3F5723ED-AEC2-4668-BAC6-D7CBC72D26D9}" vid="{07FA7E23-E5FF-47CC-AC1E-B5185285ADF9}"/>
    </a:ext>
  </a:extLst>
</a:theme>
</file>

<file path=ppt/theme/theme2.xml><?xml version="1.0" encoding="utf-8"?>
<a:theme xmlns:a="http://schemas.openxmlformats.org/drawingml/2006/main" name="2_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_PPTTemplate [onboard only]" id="{C80B2244-E305-4B79-8F50-7B6D330E6586}" vid="{64DF6313-BF71-4A4A-9869-991D0036FC95}"/>
    </a:ext>
  </a:extLst>
</a:theme>
</file>

<file path=ppt/theme/theme3.xml><?xml version="1.0" encoding="utf-8"?>
<a:theme xmlns:a="http://schemas.openxmlformats.org/drawingml/2006/main" name="5_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_PPTTemplate [onboard only]" id="{C80B2244-E305-4B79-8F50-7B6D330E6586}" vid="{64DF6313-BF71-4A4A-9869-991D0036FC95}"/>
    </a:ext>
  </a:extLst>
</a:theme>
</file>

<file path=ppt/theme/theme4.xml><?xml version="1.0" encoding="utf-8"?>
<a:theme xmlns:a="http://schemas.openxmlformats.org/drawingml/2006/main" name="1_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_PPTTemplate [onboard only]" id="{C80B2244-E305-4B79-8F50-7B6D330E6586}" vid="{64DF6313-BF71-4A4A-9869-991D0036FC9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a65166-6316-4d42-acbf-182dccb373f3" xsi:nil="true"/>
    <lcf76f155ced4ddcb4097134ff3c332f xmlns="dcc718a1-850d-4ee6-9f27-05d585fce8f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599F2C90F9744DBF70BD52B2628898" ma:contentTypeVersion="5" ma:contentTypeDescription="Create a new document." ma:contentTypeScope="" ma:versionID="848abbb7bb7a8f8fb37dbd54421995a1">
  <xsd:schema xmlns:xsd="http://www.w3.org/2001/XMLSchema" xmlns:xs="http://www.w3.org/2001/XMLSchema" xmlns:p="http://schemas.microsoft.com/office/2006/metadata/properties" xmlns:ns2="7b422a0f-43f3-4b8c-9603-fd682f101b4b" xmlns:ns3="5dd37683-c2af-4ff0-8fe7-666f71060487" xmlns:ns4="dcc718a1-850d-4ee6-9f27-05d585fce8fe" xmlns:ns5="76a65166-6316-4d42-acbf-182dccb373f3" targetNamespace="http://schemas.microsoft.com/office/2006/metadata/properties" ma:root="true" ma:fieldsID="b088d333f42418ae4f241cedcc04ae20" ns2:_="" ns3:_="" ns4:_="" ns5:_="">
    <xsd:import namespace="7b422a0f-43f3-4b8c-9603-fd682f101b4b"/>
    <xsd:import namespace="5dd37683-c2af-4ff0-8fe7-666f71060487"/>
    <xsd:import namespace="dcc718a1-850d-4ee6-9f27-05d585fce8fe"/>
    <xsd:import namespace="76a65166-6316-4d42-acbf-182dccb373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422a0f-43f3-4b8c-9603-fd682f101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37683-c2af-4ff0-8fe7-666f710604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718a1-850d-4ee6-9f27-05d585fce8fe"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51107af-9397-46b6-b35f-c3dc28f53108"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a65166-6316-4d42-acbf-182dccb373f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c4e5f81-978f-404d-b9aa-d1bf7ec34036}" ma:internalName="TaxCatchAll" ma:showField="CatchAllData" ma:web="76a65166-6316-4d42-acbf-182dccb37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86E9F-5681-433B-A32B-D06E18BE8038}">
  <ds:schemaRefs>
    <ds:schemaRef ds:uri="http://schemas.microsoft.com/sharepoint/v3/contenttype/forms"/>
  </ds:schemaRefs>
</ds:datastoreItem>
</file>

<file path=customXml/itemProps2.xml><?xml version="1.0" encoding="utf-8"?>
<ds:datastoreItem xmlns:ds="http://schemas.openxmlformats.org/officeDocument/2006/customXml" ds:itemID="{DBD4A538-AF35-48CA-A958-E06860A84A12}">
  <ds:schemaRefs>
    <ds:schemaRef ds:uri="http://purl.org/dc/elements/1.1/"/>
    <ds:schemaRef ds:uri="c2a4f1fb-7f40-41fb-83a9-a5805dfe2a12"/>
    <ds:schemaRef ds:uri="http://purl.org/dc/dcmitype/"/>
    <ds:schemaRef ds:uri="http://purl.org/dc/terms/"/>
    <ds:schemaRef ds:uri="http://schemas.microsoft.com/office/2006/metadata/properties"/>
    <ds:schemaRef ds:uri="http://schemas.microsoft.com/office/2006/documentManagement/types"/>
    <ds:schemaRef ds:uri="276781f2-a29d-4d96-98a7-183608f59644"/>
    <ds:schemaRef ds:uri="http://schemas.microsoft.com/office/infopath/2007/PartnerControls"/>
    <ds:schemaRef ds:uri="http://schemas.openxmlformats.org/package/2006/metadata/core-properties"/>
    <ds:schemaRef ds:uri="http://www.w3.org/XML/1998/namespace"/>
    <ds:schemaRef ds:uri="76a65166-6316-4d42-acbf-182dccb373f3"/>
    <ds:schemaRef ds:uri="dcc718a1-850d-4ee6-9f27-05d585fce8fe"/>
  </ds:schemaRefs>
</ds:datastoreItem>
</file>

<file path=customXml/itemProps3.xml><?xml version="1.0" encoding="utf-8"?>
<ds:datastoreItem xmlns:ds="http://schemas.openxmlformats.org/officeDocument/2006/customXml" ds:itemID="{691AB479-C4F5-4A38-9766-3D086BD79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422a0f-43f3-4b8c-9603-fd682f101b4b"/>
    <ds:schemaRef ds:uri="5dd37683-c2af-4ff0-8fe7-666f71060487"/>
    <ds:schemaRef ds:uri="dcc718a1-850d-4ee6-9f27-05d585fce8fe"/>
    <ds:schemaRef ds:uri="76a65166-6316-4d42-acbf-182dccb37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8cc655-f1af-4448-b4b4-f4865c0f28ba}" enabled="1" method="Standard" siteId="{e1fa7b0b-5572-424d-bece-ad8c734d3496}" removed="0"/>
</clbl:labelList>
</file>

<file path=docProps/app.xml><?xml version="1.0" encoding="utf-8"?>
<Properties xmlns="http://schemas.openxmlformats.org/officeDocument/2006/extended-properties" xmlns:vt="http://schemas.openxmlformats.org/officeDocument/2006/docPropsVTypes">
  <Template>HX Suggested simplified lecture template </Template>
  <TotalTime>0</TotalTime>
  <Words>1930</Words>
  <Application>Microsoft Office PowerPoint</Application>
  <PresentationFormat>Widescreen</PresentationFormat>
  <Paragraphs>613</Paragraphs>
  <Slides>29</Slides>
  <Notes>18</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HX | Hurtigruten Expeditions</vt:lpstr>
      <vt:lpstr>2_HX | Hurtigruten Expeditions</vt:lpstr>
      <vt:lpstr>5_HX | Hurtigruten Expeditions</vt:lpstr>
      <vt:lpstr>1_HX | Hurtigruten Expeditions</vt:lpstr>
      <vt:lpstr>           </vt:lpstr>
      <vt:lpstr>MS Fridtjof Nansen  Highlights of Antarctica  8 – 18 February 2026</vt:lpstr>
      <vt:lpstr>Science &amp; Education Programme</vt:lpstr>
      <vt:lpstr>Lectures &amp; Discovery sessions </vt:lpstr>
      <vt:lpstr>Wildlife Watch </vt:lpstr>
      <vt:lpstr>History &amp;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 GLOBE Cloud Observer</vt:lpstr>
      <vt:lpstr>Climate Change Survey</vt:lpstr>
      <vt:lpstr>The eBird project</vt:lpstr>
      <vt:lpstr>PowerPoint Presentation</vt:lpstr>
      <vt:lpstr>PowerPoint Presentation</vt:lpstr>
      <vt:lpstr>Happywhale</vt:lpstr>
      <vt:lpstr>ORCA</vt:lpstr>
      <vt:lpstr>Science Boat</vt:lpstr>
      <vt:lpstr>PowerPoint Presentation</vt:lpstr>
      <vt:lpstr>Plankton Samples</vt:lpstr>
      <vt:lpstr>PowerPoint Presentation</vt:lpstr>
      <vt:lpstr>PowerPoint Presentation</vt:lpstr>
      <vt:lpstr>PowerPoint Presentation</vt:lpstr>
      <vt:lpstr>PowerPoint Presentation</vt:lpstr>
      <vt:lpstr>PowerPoint Presentation</vt:lpstr>
      <vt:lpstr>Connect with your inner scientist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Szintia Viola Marton</dc:creator>
  <cp:lastModifiedBy>Julie Miller</cp:lastModifiedBy>
  <cp:revision>341</cp:revision>
  <dcterms:created xsi:type="dcterms:W3CDTF">2023-07-04T10:06:11Z</dcterms:created>
  <dcterms:modified xsi:type="dcterms:W3CDTF">2026-02-25T13:21:50Z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0x0101003B599F2C90F9744DBF70BD52B2628898</vt:lpwstr>
  </property>
  <property fmtid="{D5CDD505-2E9C-101B-9397-08002B2CF9AE}" pid="3" name="MediaServiceImageTags">
    <vt:lpwstr/>
  </property>
</Properties>
</file>